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0" r:id="rId5"/>
    <p:sldId id="259" r:id="rId6"/>
    <p:sldId id="292" r:id="rId7"/>
    <p:sldId id="282" r:id="rId8"/>
    <p:sldId id="284" r:id="rId9"/>
    <p:sldId id="287" r:id="rId10"/>
    <p:sldId id="274" r:id="rId11"/>
    <p:sldId id="285" r:id="rId12"/>
    <p:sldId id="290" r:id="rId13"/>
    <p:sldId id="281" r:id="rId14"/>
    <p:sldId id="276" r:id="rId15"/>
    <p:sldId id="283" r:id="rId16"/>
    <p:sldId id="260" r:id="rId17"/>
    <p:sldId id="272" r:id="rId18"/>
    <p:sldId id="273" r:id="rId19"/>
    <p:sldId id="291" r:id="rId20"/>
    <p:sldId id="277"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327FA7-8DFF-A9EB-5452-DBADBA5448F7}" name="Shikha Saxena" initials="SS" userId="S::ssaxena@merpsystems.com::36ccca21-bf55-4a84-b448-111df4bfd4c1" providerId="AD"/>
  <p188:author id="{5AC76CA9-97A6-85E0-6719-B180DCB941FD}" name="Pallavi Herekar" initials="PH" userId="S::pherekar@merpsystems.com::669024c9-6b5b-4d2b-b701-8df84885db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B111"/>
    <a:srgbClr val="0071BC"/>
    <a:srgbClr val="0070BD"/>
    <a:srgbClr val="CCC2BD"/>
    <a:srgbClr val="001647"/>
    <a:srgbClr val="41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DF81C-C740-4858-80C8-DF4F688E57E2}" v="150" dt="2024-02-08T18:12:0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kha Saxena" userId="S::ssaxena@merpsystems.com::36ccca21-bf55-4a84-b448-111df4bfd4c1" providerId="AD" clId="Web-{45DF666C-5AE2-1564-F8DB-7A93FFA33529}"/>
    <pc:docChg chg="addSld delSld modSld">
      <pc:chgData name="Shikha Saxena" userId="S::ssaxena@merpsystems.com::36ccca21-bf55-4a84-b448-111df4bfd4c1" providerId="AD" clId="Web-{45DF666C-5AE2-1564-F8DB-7A93FFA33529}" dt="2024-01-26T20:09:12.574" v="172" actId="20577"/>
      <pc:docMkLst>
        <pc:docMk/>
      </pc:docMkLst>
      <pc:sldChg chg="modSp">
        <pc:chgData name="Shikha Saxena" userId="S::ssaxena@merpsystems.com::36ccca21-bf55-4a84-b448-111df4bfd4c1" providerId="AD" clId="Web-{45DF666C-5AE2-1564-F8DB-7A93FFA33529}" dt="2024-01-26T20:09:12.574" v="172" actId="20577"/>
        <pc:sldMkLst>
          <pc:docMk/>
          <pc:sldMk cId="3972879772" sldId="270"/>
        </pc:sldMkLst>
        <pc:spChg chg="mod">
          <ac:chgData name="Shikha Saxena" userId="S::ssaxena@merpsystems.com::36ccca21-bf55-4a84-b448-111df4bfd4c1" providerId="AD" clId="Web-{45DF666C-5AE2-1564-F8DB-7A93FFA33529}" dt="2024-01-26T20:09:12.574" v="172" actId="20577"/>
          <ac:spMkLst>
            <pc:docMk/>
            <pc:sldMk cId="3972879772" sldId="270"/>
            <ac:spMk id="28" creationId="{30C65302-BBD8-EA4D-A006-548D720A2C21}"/>
          </ac:spMkLst>
        </pc:spChg>
      </pc:sldChg>
      <pc:sldChg chg="modSp">
        <pc:chgData name="Shikha Saxena" userId="S::ssaxena@merpsystems.com::36ccca21-bf55-4a84-b448-111df4bfd4c1" providerId="AD" clId="Web-{45DF666C-5AE2-1564-F8DB-7A93FFA33529}" dt="2024-01-26T20:08:34.964" v="165" actId="20577"/>
        <pc:sldMkLst>
          <pc:docMk/>
          <pc:sldMk cId="2147849991" sldId="283"/>
        </pc:sldMkLst>
        <pc:spChg chg="mod">
          <ac:chgData name="Shikha Saxena" userId="S::ssaxena@merpsystems.com::36ccca21-bf55-4a84-b448-111df4bfd4c1" providerId="AD" clId="Web-{45DF666C-5AE2-1564-F8DB-7A93FFA33529}" dt="2024-01-26T20:08:34.964" v="165" actId="20577"/>
          <ac:spMkLst>
            <pc:docMk/>
            <pc:sldMk cId="2147849991" sldId="283"/>
            <ac:spMk id="13" creationId="{C1F2ED53-FB4E-0EFD-F4E6-3DF153E1A4D1}"/>
          </ac:spMkLst>
        </pc:spChg>
      </pc:sldChg>
      <pc:sldChg chg="addSp delSp modSp delCm modCm">
        <pc:chgData name="Shikha Saxena" userId="S::ssaxena@merpsystems.com::36ccca21-bf55-4a84-b448-111df4bfd4c1" providerId="AD" clId="Web-{45DF666C-5AE2-1564-F8DB-7A93FFA33529}" dt="2024-01-26T20:07:00.383" v="144" actId="20577"/>
        <pc:sldMkLst>
          <pc:docMk/>
          <pc:sldMk cId="737668519" sldId="290"/>
        </pc:sldMkLst>
        <pc:spChg chg="add mod">
          <ac:chgData name="Shikha Saxena" userId="S::ssaxena@merpsystems.com::36ccca21-bf55-4a84-b448-111df4bfd4c1" providerId="AD" clId="Web-{45DF666C-5AE2-1564-F8DB-7A93FFA33529}" dt="2024-01-26T20:07:00.383" v="144" actId="20577"/>
          <ac:spMkLst>
            <pc:docMk/>
            <pc:sldMk cId="737668519" sldId="290"/>
            <ac:spMk id="4" creationId="{EC8DE312-B535-8094-F909-D552E55643B0}"/>
          </ac:spMkLst>
        </pc:spChg>
        <pc:spChg chg="mod">
          <ac:chgData name="Shikha Saxena" userId="S::ssaxena@merpsystems.com::36ccca21-bf55-4a84-b448-111df4bfd4c1" providerId="AD" clId="Web-{45DF666C-5AE2-1564-F8DB-7A93FFA33529}" dt="2024-01-26T14:34:56.412" v="90" actId="1076"/>
          <ac:spMkLst>
            <pc:docMk/>
            <pc:sldMk cId="737668519" sldId="290"/>
            <ac:spMk id="9" creationId="{706781B4-6DAE-A078-CCFE-445AB25F9D93}"/>
          </ac:spMkLst>
        </pc:spChg>
        <pc:spChg chg="add mod">
          <ac:chgData name="Shikha Saxena" userId="S::ssaxena@merpsystems.com::36ccca21-bf55-4a84-b448-111df4bfd4c1" providerId="AD" clId="Web-{45DF666C-5AE2-1564-F8DB-7A93FFA33529}" dt="2024-01-26T20:06:56.320" v="143" actId="20577"/>
          <ac:spMkLst>
            <pc:docMk/>
            <pc:sldMk cId="737668519" sldId="290"/>
            <ac:spMk id="10" creationId="{D2D66C0C-ECBB-13B2-8C93-A4926B17C962}"/>
          </ac:spMkLst>
        </pc:spChg>
        <pc:spChg chg="mod">
          <ac:chgData name="Shikha Saxena" userId="S::ssaxena@merpsystems.com::36ccca21-bf55-4a84-b448-111df4bfd4c1" providerId="AD" clId="Web-{45DF666C-5AE2-1564-F8DB-7A93FFA33529}" dt="2024-01-26T14:40:18.769" v="100" actId="1076"/>
          <ac:spMkLst>
            <pc:docMk/>
            <pc:sldMk cId="737668519" sldId="290"/>
            <ac:spMk id="11" creationId="{EA3C0D70-DECD-3CF1-62E2-217B2EC16B56}"/>
          </ac:spMkLst>
        </pc:spChg>
        <pc:spChg chg="add mod">
          <ac:chgData name="Shikha Saxena" userId="S::ssaxena@merpsystems.com::36ccca21-bf55-4a84-b448-111df4bfd4c1" providerId="AD" clId="Web-{45DF666C-5AE2-1564-F8DB-7A93FFA33529}" dt="2024-01-26T20:04:50.644" v="138" actId="20577"/>
          <ac:spMkLst>
            <pc:docMk/>
            <pc:sldMk cId="737668519" sldId="290"/>
            <ac:spMk id="12" creationId="{37448397-8B5F-4F68-FC3C-DD8F5FFFDE1A}"/>
          </ac:spMkLst>
        </pc:spChg>
        <pc:spChg chg="mod">
          <ac:chgData name="Shikha Saxena" userId="S::ssaxena@merpsystems.com::36ccca21-bf55-4a84-b448-111df4bfd4c1" providerId="AD" clId="Web-{45DF666C-5AE2-1564-F8DB-7A93FFA33529}" dt="2024-01-26T14:46:42.534" v="120" actId="20577"/>
          <ac:spMkLst>
            <pc:docMk/>
            <pc:sldMk cId="737668519" sldId="290"/>
            <ac:spMk id="13" creationId="{700BD77B-1BA0-2FC7-6673-C5D9C7975BF9}"/>
          </ac:spMkLst>
        </pc:spChg>
        <pc:spChg chg="mod">
          <ac:chgData name="Shikha Saxena" userId="S::ssaxena@merpsystems.com::36ccca21-bf55-4a84-b448-111df4bfd4c1" providerId="AD" clId="Web-{45DF666C-5AE2-1564-F8DB-7A93FFA33529}" dt="2024-01-26T20:03:41.002" v="127" actId="20577"/>
          <ac:spMkLst>
            <pc:docMk/>
            <pc:sldMk cId="737668519" sldId="290"/>
            <ac:spMk id="15" creationId="{65584B5D-7BFB-02A6-15A7-002F72A5B4EA}"/>
          </ac:spMkLst>
        </pc:spChg>
        <pc:spChg chg="mod">
          <ac:chgData name="Shikha Saxena" userId="S::ssaxena@merpsystems.com::36ccca21-bf55-4a84-b448-111df4bfd4c1" providerId="AD" clId="Web-{45DF666C-5AE2-1564-F8DB-7A93FFA33529}" dt="2024-01-26T14:44:42.139" v="118" actId="1076"/>
          <ac:spMkLst>
            <pc:docMk/>
            <pc:sldMk cId="737668519" sldId="290"/>
            <ac:spMk id="16" creationId="{53CB962A-D9D4-54D8-1934-7FE1C5E09A0C}"/>
          </ac:spMkLst>
        </pc:spChg>
        <pc:picChg chg="mod">
          <ac:chgData name="Shikha Saxena" userId="S::ssaxena@merpsystems.com::36ccca21-bf55-4a84-b448-111df4bfd4c1" providerId="AD" clId="Web-{45DF666C-5AE2-1564-F8DB-7A93FFA33529}" dt="2024-01-26T14:34:28.364" v="81" actId="1076"/>
          <ac:picMkLst>
            <pc:docMk/>
            <pc:sldMk cId="737668519" sldId="290"/>
            <ac:picMk id="3" creationId="{18541193-4CEA-CF01-4369-308FDFB5FADA}"/>
          </ac:picMkLst>
        </pc:picChg>
        <pc:picChg chg="add del mod">
          <ac:chgData name="Shikha Saxena" userId="S::ssaxena@merpsystems.com::36ccca21-bf55-4a84-b448-111df4bfd4c1" providerId="AD" clId="Web-{45DF666C-5AE2-1564-F8DB-7A93FFA33529}" dt="2024-01-26T14:32:37.219" v="65"/>
          <ac:picMkLst>
            <pc:docMk/>
            <pc:sldMk cId="737668519" sldId="290"/>
            <ac:picMk id="4" creationId="{7A3E3372-A0FD-AD8C-390B-AC3D7D02937C}"/>
          </ac:picMkLst>
        </pc:picChg>
        <pc:picChg chg="mod">
          <ac:chgData name="Shikha Saxena" userId="S::ssaxena@merpsystems.com::36ccca21-bf55-4a84-b448-111df4bfd4c1" providerId="AD" clId="Web-{45DF666C-5AE2-1564-F8DB-7A93FFA33529}" dt="2024-01-26T14:34:28.380" v="82" actId="1076"/>
          <ac:picMkLst>
            <pc:docMk/>
            <pc:sldMk cId="737668519" sldId="290"/>
            <ac:picMk id="5" creationId="{79D4A83B-5426-51AA-C3C6-55E4194BB104}"/>
          </ac:picMkLst>
        </pc:picChg>
        <pc:picChg chg="add mod">
          <ac:chgData name="Shikha Saxena" userId="S::ssaxena@merpsystems.com::36ccca21-bf55-4a84-b448-111df4bfd4c1" providerId="AD" clId="Web-{45DF666C-5AE2-1564-F8DB-7A93FFA33529}" dt="2024-01-26T14:44:04.903" v="109" actId="1076"/>
          <ac:picMkLst>
            <pc:docMk/>
            <pc:sldMk cId="737668519" sldId="290"/>
            <ac:picMk id="6" creationId="{B3E91C85-9606-16E1-96B6-6F468BB8C37C}"/>
          </ac:picMkLst>
        </pc:picChg>
        <pc:picChg chg="add mod">
          <ac:chgData name="Shikha Saxena" userId="S::ssaxena@merpsystems.com::36ccca21-bf55-4a84-b448-111df4bfd4c1" providerId="AD" clId="Web-{45DF666C-5AE2-1564-F8DB-7A93FFA33529}" dt="2024-01-26T14:43:21.542" v="105" actId="1076"/>
          <ac:picMkLst>
            <pc:docMk/>
            <pc:sldMk cId="737668519" sldId="290"/>
            <ac:picMk id="7" creationId="{DE418270-D78C-768C-5D3B-1C300F109AC4}"/>
          </ac:picMkLst>
        </pc:picChg>
        <pc:picChg chg="add mod">
          <ac:chgData name="Shikha Saxena" userId="S::ssaxena@merpsystems.com::36ccca21-bf55-4a84-b448-111df4bfd4c1" providerId="AD" clId="Web-{45DF666C-5AE2-1564-F8DB-7A93FFA33529}" dt="2024-01-26T14:44:11.669" v="110" actId="14100"/>
          <ac:picMkLst>
            <pc:docMk/>
            <pc:sldMk cId="737668519" sldId="290"/>
            <ac:picMk id="8" creationId="{A8A40E01-971B-6569-C077-AAE74EBE9836}"/>
          </ac:picMkLst>
        </pc:picChg>
        <pc:extLst>
          <p:ext xmlns:p="http://schemas.openxmlformats.org/presentationml/2006/main" uri="{D6D511B9-2390-475A-947B-AFAB55BFBCF1}">
            <pc226:cmChg xmlns:pc226="http://schemas.microsoft.com/office/powerpoint/2022/06/main/command" chg="del mod">
              <pc226:chgData name="Shikha Saxena" userId="S::ssaxena@merpsystems.com::36ccca21-bf55-4a84-b448-111df4bfd4c1" providerId="AD" clId="Web-{45DF666C-5AE2-1564-F8DB-7A93FFA33529}" dt="2024-01-26T20:06:19.600" v="141"/>
              <pc2:cmMkLst xmlns:pc2="http://schemas.microsoft.com/office/powerpoint/2019/9/main/command">
                <pc:docMk/>
                <pc:sldMk cId="737668519" sldId="290"/>
                <pc2:cmMk id="{554F11EC-2FF8-4A52-96D9-4AC1A8F95894}"/>
              </pc2:cmMkLst>
            </pc226:cmChg>
          </p:ext>
        </pc:extLst>
      </pc:sldChg>
      <pc:sldChg chg="modSp">
        <pc:chgData name="Shikha Saxena" userId="S::ssaxena@merpsystems.com::36ccca21-bf55-4a84-b448-111df4bfd4c1" providerId="AD" clId="Web-{45DF666C-5AE2-1564-F8DB-7A93FFA33529}" dt="2024-01-26T13:49:58.297" v="54"/>
        <pc:sldMkLst>
          <pc:docMk/>
          <pc:sldMk cId="3119919477" sldId="292"/>
        </pc:sldMkLst>
        <pc:graphicFrameChg chg="mod modGraphic">
          <ac:chgData name="Shikha Saxena" userId="S::ssaxena@merpsystems.com::36ccca21-bf55-4a84-b448-111df4bfd4c1" providerId="AD" clId="Web-{45DF666C-5AE2-1564-F8DB-7A93FFA33529}" dt="2024-01-26T13:49:58.297" v="54"/>
          <ac:graphicFrameMkLst>
            <pc:docMk/>
            <pc:sldMk cId="3119919477" sldId="292"/>
            <ac:graphicFrameMk id="6" creationId="{6D73561D-F94B-2F44-958A-7D37F0C69D91}"/>
          </ac:graphicFrameMkLst>
        </pc:graphicFrameChg>
      </pc:sldChg>
      <pc:sldChg chg="delSp modSp add del replId">
        <pc:chgData name="Shikha Saxena" userId="S::ssaxena@merpsystems.com::36ccca21-bf55-4a84-b448-111df4bfd4c1" providerId="AD" clId="Web-{45DF666C-5AE2-1564-F8DB-7A93FFA33529}" dt="2024-01-26T13:49:08.842" v="13"/>
        <pc:sldMkLst>
          <pc:docMk/>
          <pc:sldMk cId="939336055" sldId="293"/>
        </pc:sldMkLst>
        <pc:spChg chg="del">
          <ac:chgData name="Shikha Saxena" userId="S::ssaxena@merpsystems.com::36ccca21-bf55-4a84-b448-111df4bfd4c1" providerId="AD" clId="Web-{45DF666C-5AE2-1564-F8DB-7A93FFA33529}" dt="2024-01-26T13:48:45.873" v="8"/>
          <ac:spMkLst>
            <pc:docMk/>
            <pc:sldMk cId="939336055" sldId="293"/>
            <ac:spMk id="5" creationId="{6943CB32-A701-2A5D-1C3C-80DE2F29B468}"/>
          </ac:spMkLst>
        </pc:spChg>
        <pc:spChg chg="del">
          <ac:chgData name="Shikha Saxena" userId="S::ssaxena@merpsystems.com::36ccca21-bf55-4a84-b448-111df4bfd4c1" providerId="AD" clId="Web-{45DF666C-5AE2-1564-F8DB-7A93FFA33529}" dt="2024-01-26T13:48:48.748" v="9"/>
          <ac:spMkLst>
            <pc:docMk/>
            <pc:sldMk cId="939336055" sldId="293"/>
            <ac:spMk id="6" creationId="{FB00AAE9-D248-49D1-646F-2B74707C2F67}"/>
          </ac:spMkLst>
        </pc:spChg>
        <pc:spChg chg="del">
          <ac:chgData name="Shikha Saxena" userId="S::ssaxena@merpsystems.com::36ccca21-bf55-4a84-b448-111df4bfd4c1" providerId="AD" clId="Web-{45DF666C-5AE2-1564-F8DB-7A93FFA33529}" dt="2024-01-26T13:48:50.717" v="10"/>
          <ac:spMkLst>
            <pc:docMk/>
            <pc:sldMk cId="939336055" sldId="293"/>
            <ac:spMk id="10" creationId="{2EBF13EF-7636-9325-638F-2EB26E2FB96E}"/>
          </ac:spMkLst>
        </pc:spChg>
        <pc:spChg chg="del mod">
          <ac:chgData name="Shikha Saxena" userId="S::ssaxena@merpsystems.com::36ccca21-bf55-4a84-b448-111df4bfd4c1" providerId="AD" clId="Web-{45DF666C-5AE2-1564-F8DB-7A93FFA33529}" dt="2024-01-26T13:48:41.186" v="5"/>
          <ac:spMkLst>
            <pc:docMk/>
            <pc:sldMk cId="939336055" sldId="293"/>
            <ac:spMk id="11" creationId="{6FFCDD54-B053-0995-3104-D610EF5ACE04}"/>
          </ac:spMkLst>
        </pc:spChg>
        <pc:spChg chg="del">
          <ac:chgData name="Shikha Saxena" userId="S::ssaxena@merpsystems.com::36ccca21-bf55-4a84-b448-111df4bfd4c1" providerId="AD" clId="Web-{45DF666C-5AE2-1564-F8DB-7A93FFA33529}" dt="2024-01-26T13:48:52.498" v="11"/>
          <ac:spMkLst>
            <pc:docMk/>
            <pc:sldMk cId="939336055" sldId="293"/>
            <ac:spMk id="12" creationId="{614693DE-C7F5-66B9-F010-0A5F4BC56112}"/>
          </ac:spMkLst>
        </pc:spChg>
        <pc:picChg chg="del">
          <ac:chgData name="Shikha Saxena" userId="S::ssaxena@merpsystems.com::36ccca21-bf55-4a84-b448-111df4bfd4c1" providerId="AD" clId="Web-{45DF666C-5AE2-1564-F8DB-7A93FFA33529}" dt="2024-01-26T13:48:42.826" v="6"/>
          <ac:picMkLst>
            <pc:docMk/>
            <pc:sldMk cId="939336055" sldId="293"/>
            <ac:picMk id="3" creationId="{99F0720E-E0D6-0ED7-2522-14328B902D49}"/>
          </ac:picMkLst>
        </pc:picChg>
        <pc:picChg chg="del">
          <ac:chgData name="Shikha Saxena" userId="S::ssaxena@merpsystems.com::36ccca21-bf55-4a84-b448-111df4bfd4c1" providerId="AD" clId="Web-{45DF666C-5AE2-1564-F8DB-7A93FFA33529}" dt="2024-01-26T13:48:38.779" v="1"/>
          <ac:picMkLst>
            <pc:docMk/>
            <pc:sldMk cId="939336055" sldId="293"/>
            <ac:picMk id="4" creationId="{46D662E9-CA2F-1E02-7EC1-119A41C77165}"/>
          </ac:picMkLst>
        </pc:picChg>
        <pc:picChg chg="del">
          <ac:chgData name="Shikha Saxena" userId="S::ssaxena@merpsystems.com::36ccca21-bf55-4a84-b448-111df4bfd4c1" providerId="AD" clId="Web-{45DF666C-5AE2-1564-F8DB-7A93FFA33529}" dt="2024-01-26T13:48:44.467" v="7"/>
          <ac:picMkLst>
            <pc:docMk/>
            <pc:sldMk cId="939336055" sldId="293"/>
            <ac:picMk id="9" creationId="{FBED1509-5A14-175C-8863-ABA326A67C16}"/>
          </ac:picMkLst>
        </pc:picChg>
      </pc:sldChg>
      <pc:sldChg chg="modSp add">
        <pc:chgData name="Shikha Saxena" userId="S::ssaxena@merpsystems.com::36ccca21-bf55-4a84-b448-111df4bfd4c1" providerId="AD" clId="Web-{45DF666C-5AE2-1564-F8DB-7A93FFA33529}" dt="2024-01-26T13:51:32.143" v="56" actId="20577"/>
        <pc:sldMkLst>
          <pc:docMk/>
          <pc:sldMk cId="672661144" sldId="294"/>
        </pc:sldMkLst>
        <pc:spChg chg="mod">
          <ac:chgData name="Shikha Saxena" userId="S::ssaxena@merpsystems.com::36ccca21-bf55-4a84-b448-111df4bfd4c1" providerId="AD" clId="Web-{45DF666C-5AE2-1564-F8DB-7A93FFA33529}" dt="2024-01-26T13:51:32.143" v="56" actId="20577"/>
          <ac:spMkLst>
            <pc:docMk/>
            <pc:sldMk cId="672661144" sldId="294"/>
            <ac:spMk id="2" creationId="{943E4F98-FB0F-1B93-8020-8ED1F75FFA66}"/>
          </ac:spMkLst>
        </pc:spChg>
      </pc:sldChg>
    </pc:docChg>
  </pc:docChgLst>
  <pc:docChgLst>
    <pc:chgData name="Shikha Saxena" userId="S::ssaxena@merpsystems.com::36ccca21-bf55-4a84-b448-111df4bfd4c1" providerId="AD" clId="Web-{E2055BA8-DAA3-8325-9102-C9E14F61118A}"/>
    <pc:docChg chg="modSld">
      <pc:chgData name="Shikha Saxena" userId="S::ssaxena@merpsystems.com::36ccca21-bf55-4a84-b448-111df4bfd4c1" providerId="AD" clId="Web-{E2055BA8-DAA3-8325-9102-C9E14F61118A}" dt="2023-11-09T12:54:41.905" v="8" actId="14100"/>
      <pc:docMkLst>
        <pc:docMk/>
      </pc:docMkLst>
      <pc:sldChg chg="modSp">
        <pc:chgData name="Shikha Saxena" userId="S::ssaxena@merpsystems.com::36ccca21-bf55-4a84-b448-111df4bfd4c1" providerId="AD" clId="Web-{E2055BA8-DAA3-8325-9102-C9E14F61118A}" dt="2023-11-09T12:53:57.716" v="2" actId="1076"/>
        <pc:sldMkLst>
          <pc:docMk/>
          <pc:sldMk cId="1193475982" sldId="281"/>
        </pc:sldMkLst>
        <pc:spChg chg="mod">
          <ac:chgData name="Shikha Saxena" userId="S::ssaxena@merpsystems.com::36ccca21-bf55-4a84-b448-111df4bfd4c1" providerId="AD" clId="Web-{E2055BA8-DAA3-8325-9102-C9E14F61118A}" dt="2023-11-09T12:53:57.716" v="2" actId="1076"/>
          <ac:spMkLst>
            <pc:docMk/>
            <pc:sldMk cId="1193475982" sldId="281"/>
            <ac:spMk id="17" creationId="{7D58289B-6531-786B-1B46-1DE721ABED01}"/>
          </ac:spMkLst>
        </pc:spChg>
      </pc:sldChg>
      <pc:sldChg chg="addSp modSp">
        <pc:chgData name="Shikha Saxena" userId="S::ssaxena@merpsystems.com::36ccca21-bf55-4a84-b448-111df4bfd4c1" providerId="AD" clId="Web-{E2055BA8-DAA3-8325-9102-C9E14F61118A}" dt="2023-11-09T12:54:41.905" v="8" actId="14100"/>
        <pc:sldMkLst>
          <pc:docMk/>
          <pc:sldMk cId="2147849991" sldId="283"/>
        </pc:sldMkLst>
        <pc:spChg chg="add mod">
          <ac:chgData name="Shikha Saxena" userId="S::ssaxena@merpsystems.com::36ccca21-bf55-4a84-b448-111df4bfd4c1" providerId="AD" clId="Web-{E2055BA8-DAA3-8325-9102-C9E14F61118A}" dt="2023-11-09T12:54:20.436" v="4" actId="1076"/>
          <ac:spMkLst>
            <pc:docMk/>
            <pc:sldMk cId="2147849991" sldId="283"/>
            <ac:spMk id="9" creationId="{EF293A61-DCF1-AD36-2D68-0FF3ED1A834E}"/>
          </ac:spMkLst>
        </pc:spChg>
        <pc:spChg chg="add mod">
          <ac:chgData name="Shikha Saxena" userId="S::ssaxena@merpsystems.com::36ccca21-bf55-4a84-b448-111df4bfd4c1" providerId="AD" clId="Web-{E2055BA8-DAA3-8325-9102-C9E14F61118A}" dt="2023-11-09T12:54:41.905" v="8" actId="14100"/>
          <ac:spMkLst>
            <pc:docMk/>
            <pc:sldMk cId="2147849991" sldId="283"/>
            <ac:spMk id="11" creationId="{D5E7AB4F-2695-8385-3580-CAF2A09FFE12}"/>
          </ac:spMkLst>
        </pc:spChg>
      </pc:sldChg>
    </pc:docChg>
  </pc:docChgLst>
  <pc:docChgLst>
    <pc:chgData name="Pallavi Herekar" userId="S::pherekar@merpsystems.com::669024c9-6b5b-4d2b-b701-8df84885db9e" providerId="AD" clId="Web-{A7C5353A-E529-999C-4A51-D5DC8E959CC3}"/>
    <pc:docChg chg="modSld">
      <pc:chgData name="Pallavi Herekar" userId="S::pherekar@merpsystems.com::669024c9-6b5b-4d2b-b701-8df84885db9e" providerId="AD" clId="Web-{A7C5353A-E529-999C-4A51-D5DC8E959CC3}" dt="2023-11-10T20:31:31.982" v="183" actId="20577"/>
      <pc:docMkLst>
        <pc:docMk/>
      </pc:docMkLst>
      <pc:sldChg chg="modSp">
        <pc:chgData name="Pallavi Herekar" userId="S::pherekar@merpsystems.com::669024c9-6b5b-4d2b-b701-8df84885db9e" providerId="AD" clId="Web-{A7C5353A-E529-999C-4A51-D5DC8E959CC3}" dt="2023-11-10T20:31:21.029" v="178" actId="20577"/>
        <pc:sldMkLst>
          <pc:docMk/>
          <pc:sldMk cId="86117723" sldId="260"/>
        </pc:sldMkLst>
        <pc:spChg chg="mod">
          <ac:chgData name="Pallavi Herekar" userId="S::pherekar@merpsystems.com::669024c9-6b5b-4d2b-b701-8df84885db9e" providerId="AD" clId="Web-{A7C5353A-E529-999C-4A51-D5DC8E959CC3}" dt="2023-11-10T20:31:21.029" v="178" actId="20577"/>
          <ac:spMkLst>
            <pc:docMk/>
            <pc:sldMk cId="86117723" sldId="260"/>
            <ac:spMk id="2" creationId="{36C90F5D-D0A4-5249-904B-BB20EAFC8AC9}"/>
          </ac:spMkLst>
        </pc:spChg>
        <pc:spChg chg="mod">
          <ac:chgData name="Pallavi Herekar" userId="S::pherekar@merpsystems.com::669024c9-6b5b-4d2b-b701-8df84885db9e" providerId="AD" clId="Web-{A7C5353A-E529-999C-4A51-D5DC8E959CC3}" dt="2023-11-10T20:27:01.882" v="114"/>
          <ac:spMkLst>
            <pc:docMk/>
            <pc:sldMk cId="86117723" sldId="260"/>
            <ac:spMk id="4" creationId="{D858C710-4346-5837-371C-AF8B737ED972}"/>
          </ac:spMkLst>
        </pc:spChg>
        <pc:spChg chg="mod">
          <ac:chgData name="Pallavi Herekar" userId="S::pherekar@merpsystems.com::669024c9-6b5b-4d2b-b701-8df84885db9e" providerId="AD" clId="Web-{A7C5353A-E529-999C-4A51-D5DC8E959CC3}" dt="2023-11-10T20:21:43.953" v="61" actId="20577"/>
          <ac:spMkLst>
            <pc:docMk/>
            <pc:sldMk cId="86117723" sldId="260"/>
            <ac:spMk id="14" creationId="{BC4AFC47-7CCD-5CE7-9AE4-63D439348D69}"/>
          </ac:spMkLst>
        </pc:spChg>
      </pc:sldChg>
      <pc:sldChg chg="modSp">
        <pc:chgData name="Pallavi Herekar" userId="S::pherekar@merpsystems.com::669024c9-6b5b-4d2b-b701-8df84885db9e" providerId="AD" clId="Web-{A7C5353A-E529-999C-4A51-D5DC8E959CC3}" dt="2023-11-10T20:31:25.529" v="180" actId="20577"/>
        <pc:sldMkLst>
          <pc:docMk/>
          <pc:sldMk cId="2045404840" sldId="272"/>
        </pc:sldMkLst>
        <pc:spChg chg="mod">
          <ac:chgData name="Pallavi Herekar" userId="S::pherekar@merpsystems.com::669024c9-6b5b-4d2b-b701-8df84885db9e" providerId="AD" clId="Web-{A7C5353A-E529-999C-4A51-D5DC8E959CC3}" dt="2023-11-10T20:31:25.529" v="180" actId="20577"/>
          <ac:spMkLst>
            <pc:docMk/>
            <pc:sldMk cId="2045404840" sldId="272"/>
            <ac:spMk id="2" creationId="{36C90F5D-D0A4-5249-904B-BB20EAFC8AC9}"/>
          </ac:spMkLst>
        </pc:spChg>
        <pc:spChg chg="mod">
          <ac:chgData name="Pallavi Herekar" userId="S::pherekar@merpsystems.com::669024c9-6b5b-4d2b-b701-8df84885db9e" providerId="AD" clId="Web-{A7C5353A-E529-999C-4A51-D5DC8E959CC3}" dt="2023-11-10T20:22:53.845" v="87" actId="1076"/>
          <ac:spMkLst>
            <pc:docMk/>
            <pc:sldMk cId="2045404840" sldId="272"/>
            <ac:spMk id="8" creationId="{5F5DF3D2-B5E7-936D-A4EB-1E1F47F860AA}"/>
          </ac:spMkLst>
        </pc:spChg>
        <pc:spChg chg="mod">
          <ac:chgData name="Pallavi Herekar" userId="S::pherekar@merpsystems.com::669024c9-6b5b-4d2b-b701-8df84885db9e" providerId="AD" clId="Web-{A7C5353A-E529-999C-4A51-D5DC8E959CC3}" dt="2023-11-10T20:21:48.766" v="62"/>
          <ac:spMkLst>
            <pc:docMk/>
            <pc:sldMk cId="2045404840" sldId="272"/>
            <ac:spMk id="11" creationId="{03DAAF0B-87A0-3223-182C-3C27C28CBED9}"/>
          </ac:spMkLst>
        </pc:spChg>
        <pc:spChg chg="mod">
          <ac:chgData name="Pallavi Herekar" userId="S::pherekar@merpsystems.com::669024c9-6b5b-4d2b-b701-8df84885db9e" providerId="AD" clId="Web-{A7C5353A-E529-999C-4A51-D5DC8E959CC3}" dt="2023-11-10T20:21:50.297" v="63"/>
          <ac:spMkLst>
            <pc:docMk/>
            <pc:sldMk cId="2045404840" sldId="272"/>
            <ac:spMk id="13" creationId="{03DAAF0B-87A0-3223-182C-3C27C28CBED9}"/>
          </ac:spMkLst>
        </pc:spChg>
        <pc:spChg chg="mod">
          <ac:chgData name="Pallavi Herekar" userId="S::pherekar@merpsystems.com::669024c9-6b5b-4d2b-b701-8df84885db9e" providerId="AD" clId="Web-{A7C5353A-E529-999C-4A51-D5DC8E959CC3}" dt="2023-11-10T20:21:52.078" v="64"/>
          <ac:spMkLst>
            <pc:docMk/>
            <pc:sldMk cId="2045404840" sldId="272"/>
            <ac:spMk id="16" creationId="{03DAAF0B-87A0-3223-182C-3C27C28CBED9}"/>
          </ac:spMkLst>
        </pc:spChg>
        <pc:spChg chg="mod">
          <ac:chgData name="Pallavi Herekar" userId="S::pherekar@merpsystems.com::669024c9-6b5b-4d2b-b701-8df84885db9e" providerId="AD" clId="Web-{A7C5353A-E529-999C-4A51-D5DC8E959CC3}" dt="2023-11-10T20:21:54.297" v="65"/>
          <ac:spMkLst>
            <pc:docMk/>
            <pc:sldMk cId="2045404840" sldId="272"/>
            <ac:spMk id="18" creationId="{BAA0C4F1-A8C2-D286-76BA-33946D0A38FD}"/>
          </ac:spMkLst>
        </pc:spChg>
      </pc:sldChg>
      <pc:sldChg chg="modSp">
        <pc:chgData name="Pallavi Herekar" userId="S::pherekar@merpsystems.com::669024c9-6b5b-4d2b-b701-8df84885db9e" providerId="AD" clId="Web-{A7C5353A-E529-999C-4A51-D5DC8E959CC3}" dt="2023-11-10T20:31:26.622" v="181" actId="20577"/>
        <pc:sldMkLst>
          <pc:docMk/>
          <pc:sldMk cId="802719389" sldId="273"/>
        </pc:sldMkLst>
        <pc:spChg chg="mod">
          <ac:chgData name="Pallavi Herekar" userId="S::pherekar@merpsystems.com::669024c9-6b5b-4d2b-b701-8df84885db9e" providerId="AD" clId="Web-{A7C5353A-E529-999C-4A51-D5DC8E959CC3}" dt="2023-11-10T20:31:26.622" v="181" actId="20577"/>
          <ac:spMkLst>
            <pc:docMk/>
            <pc:sldMk cId="802719389" sldId="273"/>
            <ac:spMk id="2" creationId="{36C90F5D-D0A4-5249-904B-BB20EAFC8AC9}"/>
          </ac:spMkLst>
        </pc:spChg>
        <pc:spChg chg="mod">
          <ac:chgData name="Pallavi Herekar" userId="S::pherekar@merpsystems.com::669024c9-6b5b-4d2b-b701-8df84885db9e" providerId="AD" clId="Web-{A7C5353A-E529-999C-4A51-D5DC8E959CC3}" dt="2023-11-10T20:22:03.938" v="68"/>
          <ac:spMkLst>
            <pc:docMk/>
            <pc:sldMk cId="802719389" sldId="273"/>
            <ac:spMk id="8" creationId="{0154CA4F-C096-B731-5E6D-21FF9E3A932F}"/>
          </ac:spMkLst>
        </pc:spChg>
        <pc:spChg chg="mod">
          <ac:chgData name="Pallavi Herekar" userId="S::pherekar@merpsystems.com::669024c9-6b5b-4d2b-b701-8df84885db9e" providerId="AD" clId="Web-{A7C5353A-E529-999C-4A51-D5DC8E959CC3}" dt="2023-11-10T20:26:56.788" v="113"/>
          <ac:spMkLst>
            <pc:docMk/>
            <pc:sldMk cId="802719389" sldId="273"/>
            <ac:spMk id="9" creationId="{CFB228BA-11A6-4C66-111C-380DAE9407CD}"/>
          </ac:spMkLst>
        </pc:spChg>
        <pc:spChg chg="mod">
          <ac:chgData name="Pallavi Herekar" userId="S::pherekar@merpsystems.com::669024c9-6b5b-4d2b-b701-8df84885db9e" providerId="AD" clId="Web-{A7C5353A-E529-999C-4A51-D5DC8E959CC3}" dt="2023-11-10T20:21:59.860" v="66"/>
          <ac:spMkLst>
            <pc:docMk/>
            <pc:sldMk cId="802719389" sldId="273"/>
            <ac:spMk id="12" creationId="{C09BE01A-5A98-5504-B3CC-BF2A1A13EBE6}"/>
          </ac:spMkLst>
        </pc:spChg>
        <pc:spChg chg="mod">
          <ac:chgData name="Pallavi Herekar" userId="S::pherekar@merpsystems.com::669024c9-6b5b-4d2b-b701-8df84885db9e" providerId="AD" clId="Web-{A7C5353A-E529-999C-4A51-D5DC8E959CC3}" dt="2023-11-10T20:22:02.328" v="67"/>
          <ac:spMkLst>
            <pc:docMk/>
            <pc:sldMk cId="802719389" sldId="273"/>
            <ac:spMk id="15" creationId="{ABF3178B-4EC0-C87F-0E7B-4B49EA9E293D}"/>
          </ac:spMkLst>
        </pc:spChg>
      </pc:sldChg>
      <pc:sldChg chg="modSp">
        <pc:chgData name="Pallavi Herekar" userId="S::pherekar@merpsystems.com::669024c9-6b5b-4d2b-b701-8df84885db9e" providerId="AD" clId="Web-{A7C5353A-E529-999C-4A51-D5DC8E959CC3}" dt="2023-11-10T20:31:04.216" v="173" actId="20577"/>
        <pc:sldMkLst>
          <pc:docMk/>
          <pc:sldMk cId="2907914121" sldId="274"/>
        </pc:sldMkLst>
        <pc:spChg chg="mod">
          <ac:chgData name="Pallavi Herekar" userId="S::pherekar@merpsystems.com::669024c9-6b5b-4d2b-b701-8df84885db9e" providerId="AD" clId="Web-{A7C5353A-E529-999C-4A51-D5DC8E959CC3}" dt="2023-11-10T20:31:04.216" v="173" actId="20577"/>
          <ac:spMkLst>
            <pc:docMk/>
            <pc:sldMk cId="2907914121" sldId="274"/>
            <ac:spMk id="2" creationId="{36C90F5D-D0A4-5249-904B-BB20EAFC8AC9}"/>
          </ac:spMkLst>
        </pc:spChg>
        <pc:spChg chg="mod">
          <ac:chgData name="Pallavi Herekar" userId="S::pherekar@merpsystems.com::669024c9-6b5b-4d2b-b701-8df84885db9e" providerId="AD" clId="Web-{A7C5353A-E529-999C-4A51-D5DC8E959CC3}" dt="2023-11-10T20:19:05.090" v="13" actId="1076"/>
          <ac:spMkLst>
            <pc:docMk/>
            <pc:sldMk cId="2907914121" sldId="274"/>
            <ac:spMk id="4" creationId="{E8A8F3AE-8818-C484-5685-7744D916907E}"/>
          </ac:spMkLst>
        </pc:spChg>
        <pc:spChg chg="mod">
          <ac:chgData name="Pallavi Herekar" userId="S::pherekar@merpsystems.com::669024c9-6b5b-4d2b-b701-8df84885db9e" providerId="AD" clId="Web-{A7C5353A-E529-999C-4A51-D5DC8E959CC3}" dt="2023-11-10T20:19:05.106" v="15" actId="1076"/>
          <ac:spMkLst>
            <pc:docMk/>
            <pc:sldMk cId="2907914121" sldId="274"/>
            <ac:spMk id="6" creationId="{9FD9E853-0827-F255-FFFB-AD8272370B14}"/>
          </ac:spMkLst>
        </pc:spChg>
        <pc:spChg chg="mod">
          <ac:chgData name="Pallavi Herekar" userId="S::pherekar@merpsystems.com::669024c9-6b5b-4d2b-b701-8df84885db9e" providerId="AD" clId="Web-{A7C5353A-E529-999C-4A51-D5DC8E959CC3}" dt="2023-11-10T20:19:42.403" v="27"/>
          <ac:spMkLst>
            <pc:docMk/>
            <pc:sldMk cId="2907914121" sldId="274"/>
            <ac:spMk id="7" creationId="{6B5A34E9-CD35-5D49-5E87-E580BAE0E85C}"/>
          </ac:spMkLst>
        </pc:spChg>
        <pc:spChg chg="mod">
          <ac:chgData name="Pallavi Herekar" userId="S::pherekar@merpsystems.com::669024c9-6b5b-4d2b-b701-8df84885db9e" providerId="AD" clId="Web-{A7C5353A-E529-999C-4A51-D5DC8E959CC3}" dt="2023-11-10T20:19:05.121" v="16" actId="1076"/>
          <ac:spMkLst>
            <pc:docMk/>
            <pc:sldMk cId="2907914121" sldId="274"/>
            <ac:spMk id="8" creationId="{1813F8D6-99FF-F298-5CE5-5DBD60CE54E5}"/>
          </ac:spMkLst>
        </pc:spChg>
        <pc:spChg chg="mod">
          <ac:chgData name="Pallavi Herekar" userId="S::pherekar@merpsystems.com::669024c9-6b5b-4d2b-b701-8df84885db9e" providerId="AD" clId="Web-{A7C5353A-E529-999C-4A51-D5DC8E959CC3}" dt="2023-11-10T20:19:05.121" v="17" actId="1076"/>
          <ac:spMkLst>
            <pc:docMk/>
            <pc:sldMk cId="2907914121" sldId="274"/>
            <ac:spMk id="9" creationId="{B4E9180C-352A-4EAC-21B2-18979BBE96B1}"/>
          </ac:spMkLst>
        </pc:spChg>
        <pc:spChg chg="mod">
          <ac:chgData name="Pallavi Herekar" userId="S::pherekar@merpsystems.com::669024c9-6b5b-4d2b-b701-8df84885db9e" providerId="AD" clId="Web-{A7C5353A-E529-999C-4A51-D5DC8E959CC3}" dt="2023-11-10T20:19:05.137" v="18" actId="1076"/>
          <ac:spMkLst>
            <pc:docMk/>
            <pc:sldMk cId="2907914121" sldId="274"/>
            <ac:spMk id="10" creationId="{2AF53CCD-96DE-2809-11C5-26308AFBA90A}"/>
          </ac:spMkLst>
        </pc:spChg>
        <pc:spChg chg="mod">
          <ac:chgData name="Pallavi Herekar" userId="S::pherekar@merpsystems.com::669024c9-6b5b-4d2b-b701-8df84885db9e" providerId="AD" clId="Web-{A7C5353A-E529-999C-4A51-D5DC8E959CC3}" dt="2023-11-10T20:19:46.825" v="29"/>
          <ac:spMkLst>
            <pc:docMk/>
            <pc:sldMk cId="2907914121" sldId="274"/>
            <ac:spMk id="11" creationId="{E7BE54B3-E00D-9875-D2D7-7EAE9DB5E208}"/>
          </ac:spMkLst>
        </pc:spChg>
        <pc:spChg chg="mod">
          <ac:chgData name="Pallavi Herekar" userId="S::pherekar@merpsystems.com::669024c9-6b5b-4d2b-b701-8df84885db9e" providerId="AD" clId="Web-{A7C5353A-E529-999C-4A51-D5DC8E959CC3}" dt="2023-11-10T20:19:44.622" v="28"/>
          <ac:spMkLst>
            <pc:docMk/>
            <pc:sldMk cId="2907914121" sldId="274"/>
            <ac:spMk id="12" creationId="{81BDF977-63F8-5C19-83F4-08CF4E7D835D}"/>
          </ac:spMkLst>
        </pc:spChg>
        <pc:spChg chg="mod">
          <ac:chgData name="Pallavi Herekar" userId="S::pherekar@merpsystems.com::669024c9-6b5b-4d2b-b701-8df84885db9e" providerId="AD" clId="Web-{A7C5353A-E529-999C-4A51-D5DC8E959CC3}" dt="2023-11-10T20:19:05.106" v="14" actId="1076"/>
          <ac:spMkLst>
            <pc:docMk/>
            <pc:sldMk cId="2907914121" sldId="274"/>
            <ac:spMk id="15" creationId="{AD02506E-A11F-2D5C-4C78-F7BC60E2F395}"/>
          </ac:spMkLst>
        </pc:spChg>
        <pc:picChg chg="mod">
          <ac:chgData name="Pallavi Herekar" userId="S::pherekar@merpsystems.com::669024c9-6b5b-4d2b-b701-8df84885db9e" providerId="AD" clId="Web-{A7C5353A-E529-999C-4A51-D5DC8E959CC3}" dt="2023-11-10T20:19:05.059" v="12" actId="1076"/>
          <ac:picMkLst>
            <pc:docMk/>
            <pc:sldMk cId="2907914121" sldId="274"/>
            <ac:picMk id="5" creationId="{853E6262-AF2A-19DE-6601-EAA0AF36018C}"/>
          </ac:picMkLst>
        </pc:picChg>
      </pc:sldChg>
      <pc:sldChg chg="modSp">
        <pc:chgData name="Pallavi Herekar" userId="S::pherekar@merpsystems.com::669024c9-6b5b-4d2b-b701-8df84885db9e" providerId="AD" clId="Web-{A7C5353A-E529-999C-4A51-D5DC8E959CC3}" dt="2023-11-10T20:31:16.138" v="176" actId="20577"/>
        <pc:sldMkLst>
          <pc:docMk/>
          <pc:sldMk cId="1097476657" sldId="276"/>
        </pc:sldMkLst>
        <pc:spChg chg="mod">
          <ac:chgData name="Pallavi Herekar" userId="S::pherekar@merpsystems.com::669024c9-6b5b-4d2b-b701-8df84885db9e" providerId="AD" clId="Web-{A7C5353A-E529-999C-4A51-D5DC8E959CC3}" dt="2023-11-10T20:31:16.138" v="176" actId="20577"/>
          <ac:spMkLst>
            <pc:docMk/>
            <pc:sldMk cId="1097476657" sldId="276"/>
            <ac:spMk id="2" creationId="{36C90F5D-D0A4-5249-904B-BB20EAFC8AC9}"/>
          </ac:spMkLst>
        </pc:spChg>
        <pc:spChg chg="mod">
          <ac:chgData name="Pallavi Herekar" userId="S::pherekar@merpsystems.com::669024c9-6b5b-4d2b-b701-8df84885db9e" providerId="AD" clId="Web-{A7C5353A-E529-999C-4A51-D5DC8E959CC3}" dt="2023-11-10T20:23:40.253" v="98" actId="1076"/>
          <ac:spMkLst>
            <pc:docMk/>
            <pc:sldMk cId="1097476657" sldId="276"/>
            <ac:spMk id="12" creationId="{A83A1B74-35FD-46EC-E080-E101B2DCDB7F}"/>
          </ac:spMkLst>
        </pc:spChg>
        <pc:spChg chg="mod">
          <ac:chgData name="Pallavi Herekar" userId="S::pherekar@merpsystems.com::669024c9-6b5b-4d2b-b701-8df84885db9e" providerId="AD" clId="Web-{A7C5353A-E529-999C-4A51-D5DC8E959CC3}" dt="2023-11-10T20:20:18.529" v="36"/>
          <ac:spMkLst>
            <pc:docMk/>
            <pc:sldMk cId="1097476657" sldId="276"/>
            <ac:spMk id="14" creationId="{508D6300-B6A6-49EB-1CA8-6CE84DC6E0BC}"/>
          </ac:spMkLst>
        </pc:spChg>
        <pc:spChg chg="mod">
          <ac:chgData name="Pallavi Herekar" userId="S::pherekar@merpsystems.com::669024c9-6b5b-4d2b-b701-8df84885db9e" providerId="AD" clId="Web-{A7C5353A-E529-999C-4A51-D5DC8E959CC3}" dt="2023-11-10T20:20:20.560" v="37"/>
          <ac:spMkLst>
            <pc:docMk/>
            <pc:sldMk cId="1097476657" sldId="276"/>
            <ac:spMk id="15" creationId="{A1927146-6B6C-4A7E-B6FD-AF16E09151DD}"/>
          </ac:spMkLst>
        </pc:spChg>
        <pc:spChg chg="mod">
          <ac:chgData name="Pallavi Herekar" userId="S::pherekar@merpsystems.com::669024c9-6b5b-4d2b-b701-8df84885db9e" providerId="AD" clId="Web-{A7C5353A-E529-999C-4A51-D5DC8E959CC3}" dt="2023-11-10T20:20:38.811" v="39"/>
          <ac:spMkLst>
            <pc:docMk/>
            <pc:sldMk cId="1097476657" sldId="276"/>
            <ac:spMk id="16" creationId="{1B3D802A-1A82-267C-24E9-F12496BEEBDD}"/>
          </ac:spMkLst>
        </pc:spChg>
        <pc:spChg chg="mod">
          <ac:chgData name="Pallavi Herekar" userId="S::pherekar@merpsystems.com::669024c9-6b5b-4d2b-b701-8df84885db9e" providerId="AD" clId="Web-{A7C5353A-E529-999C-4A51-D5DC8E959CC3}" dt="2023-11-10T20:20:54.702" v="49"/>
          <ac:spMkLst>
            <pc:docMk/>
            <pc:sldMk cId="1097476657" sldId="276"/>
            <ac:spMk id="17" creationId="{18211CC7-123A-A97C-3E37-D4F11CF5C4CD}"/>
          </ac:spMkLst>
        </pc:spChg>
      </pc:sldChg>
      <pc:sldChg chg="modSp">
        <pc:chgData name="Pallavi Herekar" userId="S::pherekar@merpsystems.com::669024c9-6b5b-4d2b-b701-8df84885db9e" providerId="AD" clId="Web-{A7C5353A-E529-999C-4A51-D5DC8E959CC3}" dt="2023-11-10T20:31:31.982" v="183" actId="20577"/>
        <pc:sldMkLst>
          <pc:docMk/>
          <pc:sldMk cId="314373790" sldId="277"/>
        </pc:sldMkLst>
        <pc:spChg chg="mod">
          <ac:chgData name="Pallavi Herekar" userId="S::pherekar@merpsystems.com::669024c9-6b5b-4d2b-b701-8df84885db9e" providerId="AD" clId="Web-{A7C5353A-E529-999C-4A51-D5DC8E959CC3}" dt="2023-11-10T20:31:31.982" v="183" actId="20577"/>
          <ac:spMkLst>
            <pc:docMk/>
            <pc:sldMk cId="314373790" sldId="277"/>
            <ac:spMk id="2" creationId="{36C90F5D-D0A4-5249-904B-BB20EAFC8AC9}"/>
          </ac:spMkLst>
        </pc:spChg>
        <pc:spChg chg="mod">
          <ac:chgData name="Pallavi Herekar" userId="S::pherekar@merpsystems.com::669024c9-6b5b-4d2b-b701-8df84885db9e" providerId="AD" clId="Web-{A7C5353A-E529-999C-4A51-D5DC8E959CC3}" dt="2023-11-10T20:22:21.110" v="74"/>
          <ac:spMkLst>
            <pc:docMk/>
            <pc:sldMk cId="314373790" sldId="277"/>
            <ac:spMk id="5" creationId="{30387DF8-2B09-47CF-6387-B12BED2628D0}"/>
          </ac:spMkLst>
        </pc:spChg>
        <pc:spChg chg="mod">
          <ac:chgData name="Pallavi Herekar" userId="S::pherekar@merpsystems.com::669024c9-6b5b-4d2b-b701-8df84885db9e" providerId="AD" clId="Web-{A7C5353A-E529-999C-4A51-D5DC8E959CC3}" dt="2023-11-10T20:22:16.813" v="72"/>
          <ac:spMkLst>
            <pc:docMk/>
            <pc:sldMk cId="314373790" sldId="277"/>
            <ac:spMk id="6" creationId="{6BD672F3-46EE-4FE0-34E2-8992A167FEE4}"/>
          </ac:spMkLst>
        </pc:spChg>
        <pc:spChg chg="mod">
          <ac:chgData name="Pallavi Herekar" userId="S::pherekar@merpsystems.com::669024c9-6b5b-4d2b-b701-8df84885db9e" providerId="AD" clId="Web-{A7C5353A-E529-999C-4A51-D5DC8E959CC3}" dt="2023-11-10T20:22:14.797" v="71"/>
          <ac:spMkLst>
            <pc:docMk/>
            <pc:sldMk cId="314373790" sldId="277"/>
            <ac:spMk id="10" creationId="{474D0648-E4A3-94EC-18D4-201CAB4DCE86}"/>
          </ac:spMkLst>
        </pc:spChg>
        <pc:spChg chg="mod">
          <ac:chgData name="Pallavi Herekar" userId="S::pherekar@merpsystems.com::669024c9-6b5b-4d2b-b701-8df84885db9e" providerId="AD" clId="Web-{A7C5353A-E529-999C-4A51-D5DC8E959CC3}" dt="2023-11-10T20:23:19.361" v="92" actId="20577"/>
          <ac:spMkLst>
            <pc:docMk/>
            <pc:sldMk cId="314373790" sldId="277"/>
            <ac:spMk id="11" creationId="{50053FB0-871E-8A34-39BF-7A2FC2E15477}"/>
          </ac:spMkLst>
        </pc:spChg>
        <pc:spChg chg="mod">
          <ac:chgData name="Pallavi Herekar" userId="S::pherekar@merpsystems.com::669024c9-6b5b-4d2b-b701-8df84885db9e" providerId="AD" clId="Web-{A7C5353A-E529-999C-4A51-D5DC8E959CC3}" dt="2023-11-10T20:22:19.079" v="73"/>
          <ac:spMkLst>
            <pc:docMk/>
            <pc:sldMk cId="314373790" sldId="277"/>
            <ac:spMk id="12" creationId="{7B74D2AF-442B-2F77-A1B5-CC96342A87BC}"/>
          </ac:spMkLst>
        </pc:spChg>
      </pc:sldChg>
      <pc:sldChg chg="modSp">
        <pc:chgData name="Pallavi Herekar" userId="S::pherekar@merpsystems.com::669024c9-6b5b-4d2b-b701-8df84885db9e" providerId="AD" clId="Web-{A7C5353A-E529-999C-4A51-D5DC8E959CC3}" dt="2023-11-10T20:30:45.793" v="167" actId="20577"/>
        <pc:sldMkLst>
          <pc:docMk/>
          <pc:sldMk cId="1193475982" sldId="281"/>
        </pc:sldMkLst>
        <pc:spChg chg="mod">
          <ac:chgData name="Pallavi Herekar" userId="S::pherekar@merpsystems.com::669024c9-6b5b-4d2b-b701-8df84885db9e" providerId="AD" clId="Web-{A7C5353A-E529-999C-4A51-D5DC8E959CC3}" dt="2023-11-10T20:30:45.793" v="167" actId="20577"/>
          <ac:spMkLst>
            <pc:docMk/>
            <pc:sldMk cId="1193475982" sldId="281"/>
            <ac:spMk id="2" creationId="{36C90F5D-D0A4-5249-904B-BB20EAFC8AC9}"/>
          </ac:spMkLst>
        </pc:spChg>
        <pc:spChg chg="mod">
          <ac:chgData name="Pallavi Herekar" userId="S::pherekar@merpsystems.com::669024c9-6b5b-4d2b-b701-8df84885db9e" providerId="AD" clId="Web-{A7C5353A-E529-999C-4A51-D5DC8E959CC3}" dt="2023-11-10T20:20:09.013" v="33"/>
          <ac:spMkLst>
            <pc:docMk/>
            <pc:sldMk cId="1193475982" sldId="281"/>
            <ac:spMk id="11" creationId="{2D592D11-D5FB-B2CC-B6ED-3B303B4C815D}"/>
          </ac:spMkLst>
        </pc:spChg>
        <pc:spChg chg="mod">
          <ac:chgData name="Pallavi Herekar" userId="S::pherekar@merpsystems.com::669024c9-6b5b-4d2b-b701-8df84885db9e" providerId="AD" clId="Web-{A7C5353A-E529-999C-4A51-D5DC8E959CC3}" dt="2023-11-10T20:20:11.342" v="34"/>
          <ac:spMkLst>
            <pc:docMk/>
            <pc:sldMk cId="1193475982" sldId="281"/>
            <ac:spMk id="12" creationId="{4B61FADA-7DBD-FCF6-B01E-1352CB28E7C8}"/>
          </ac:spMkLst>
        </pc:spChg>
        <pc:spChg chg="mod">
          <ac:chgData name="Pallavi Herekar" userId="S::pherekar@merpsystems.com::669024c9-6b5b-4d2b-b701-8df84885db9e" providerId="AD" clId="Web-{A7C5353A-E529-999C-4A51-D5DC8E959CC3}" dt="2023-11-10T20:20:13.420" v="35"/>
          <ac:spMkLst>
            <pc:docMk/>
            <pc:sldMk cId="1193475982" sldId="281"/>
            <ac:spMk id="13" creationId="{D8E47855-F751-5AB5-35F4-6B7E38C4D34A}"/>
          </ac:spMkLst>
        </pc:spChg>
      </pc:sldChg>
      <pc:sldChg chg="modSp">
        <pc:chgData name="Pallavi Herekar" userId="S::pherekar@merpsystems.com::669024c9-6b5b-4d2b-b701-8df84885db9e" providerId="AD" clId="Web-{A7C5353A-E529-999C-4A51-D5DC8E959CC3}" dt="2023-11-10T20:30:58.669" v="169" actId="20577"/>
        <pc:sldMkLst>
          <pc:docMk/>
          <pc:sldMk cId="1139687069" sldId="282"/>
        </pc:sldMkLst>
        <pc:spChg chg="mod">
          <ac:chgData name="Pallavi Herekar" userId="S::pherekar@merpsystems.com::669024c9-6b5b-4d2b-b701-8df84885db9e" providerId="AD" clId="Web-{A7C5353A-E529-999C-4A51-D5DC8E959CC3}" dt="2023-11-10T20:30:58.669" v="169" actId="20577"/>
          <ac:spMkLst>
            <pc:docMk/>
            <pc:sldMk cId="1139687069" sldId="282"/>
            <ac:spMk id="2" creationId="{36C90F5D-D0A4-5249-904B-BB20EAFC8AC9}"/>
          </ac:spMkLst>
        </pc:spChg>
        <pc:spChg chg="mod">
          <ac:chgData name="Pallavi Herekar" userId="S::pherekar@merpsystems.com::669024c9-6b5b-4d2b-b701-8df84885db9e" providerId="AD" clId="Web-{A7C5353A-E529-999C-4A51-D5DC8E959CC3}" dt="2023-11-10T20:18:26.589" v="7" actId="20577"/>
          <ac:spMkLst>
            <pc:docMk/>
            <pc:sldMk cId="1139687069" sldId="282"/>
            <ac:spMk id="8" creationId="{2D01AE41-7A6B-1641-003D-845EFBDAAA63}"/>
          </ac:spMkLst>
        </pc:spChg>
      </pc:sldChg>
      <pc:sldChg chg="modSp">
        <pc:chgData name="Pallavi Herekar" userId="S::pherekar@merpsystems.com::669024c9-6b5b-4d2b-b701-8df84885db9e" providerId="AD" clId="Web-{A7C5353A-E529-999C-4A51-D5DC8E959CC3}" dt="2023-11-10T20:31:18.810" v="177" actId="20577"/>
        <pc:sldMkLst>
          <pc:docMk/>
          <pc:sldMk cId="2147849991" sldId="283"/>
        </pc:sldMkLst>
        <pc:spChg chg="mod">
          <ac:chgData name="Pallavi Herekar" userId="S::pherekar@merpsystems.com::669024c9-6b5b-4d2b-b701-8df84885db9e" providerId="AD" clId="Web-{A7C5353A-E529-999C-4A51-D5DC8E959CC3}" dt="2023-11-10T20:31:18.810" v="177" actId="20577"/>
          <ac:spMkLst>
            <pc:docMk/>
            <pc:sldMk cId="2147849991" sldId="283"/>
            <ac:spMk id="2" creationId="{36C90F5D-D0A4-5249-904B-BB20EAFC8AC9}"/>
          </ac:spMkLst>
        </pc:spChg>
        <pc:spChg chg="mod">
          <ac:chgData name="Pallavi Herekar" userId="S::pherekar@merpsystems.com::669024c9-6b5b-4d2b-b701-8df84885db9e" providerId="AD" clId="Web-{A7C5353A-E529-999C-4A51-D5DC8E959CC3}" dt="2023-11-10T20:21:01.046" v="50"/>
          <ac:spMkLst>
            <pc:docMk/>
            <pc:sldMk cId="2147849991" sldId="283"/>
            <ac:spMk id="5" creationId="{0A1817BE-1B18-FEEC-3A4D-3D6B07F041E1}"/>
          </ac:spMkLst>
        </pc:spChg>
        <pc:spChg chg="mod">
          <ac:chgData name="Pallavi Herekar" userId="S::pherekar@merpsystems.com::669024c9-6b5b-4d2b-b701-8df84885db9e" providerId="AD" clId="Web-{A7C5353A-E529-999C-4A51-D5DC8E959CC3}" dt="2023-11-10T20:21:21.671" v="56"/>
          <ac:spMkLst>
            <pc:docMk/>
            <pc:sldMk cId="2147849991" sldId="283"/>
            <ac:spMk id="6" creationId="{AE2BD1C2-B8FE-1EF1-C327-FCE01ED24850}"/>
          </ac:spMkLst>
        </pc:spChg>
        <pc:spChg chg="mod">
          <ac:chgData name="Pallavi Herekar" userId="S::pherekar@merpsystems.com::669024c9-6b5b-4d2b-b701-8df84885db9e" providerId="AD" clId="Web-{A7C5353A-E529-999C-4A51-D5DC8E959CC3}" dt="2023-11-10T20:21:12.890" v="54" actId="20577"/>
          <ac:spMkLst>
            <pc:docMk/>
            <pc:sldMk cId="2147849991" sldId="283"/>
            <ac:spMk id="13" creationId="{C1F2ED53-FB4E-0EFD-F4E6-3DF153E1A4D1}"/>
          </ac:spMkLst>
        </pc:spChg>
      </pc:sldChg>
      <pc:sldChg chg="addSp modSp">
        <pc:chgData name="Pallavi Herekar" userId="S::pherekar@merpsystems.com::669024c9-6b5b-4d2b-b701-8df84885db9e" providerId="AD" clId="Web-{A7C5353A-E529-999C-4A51-D5DC8E959CC3}" dt="2023-11-10T20:30:59.716" v="170" actId="20577"/>
        <pc:sldMkLst>
          <pc:docMk/>
          <pc:sldMk cId="2690324215" sldId="284"/>
        </pc:sldMkLst>
        <pc:spChg chg="mod">
          <ac:chgData name="Pallavi Herekar" userId="S::pherekar@merpsystems.com::669024c9-6b5b-4d2b-b701-8df84885db9e" providerId="AD" clId="Web-{A7C5353A-E529-999C-4A51-D5DC8E959CC3}" dt="2023-11-10T20:30:59.716" v="170" actId="20577"/>
          <ac:spMkLst>
            <pc:docMk/>
            <pc:sldMk cId="2690324215" sldId="284"/>
            <ac:spMk id="2" creationId="{36C90F5D-D0A4-5249-904B-BB20EAFC8AC9}"/>
          </ac:spMkLst>
        </pc:spChg>
        <pc:spChg chg="mod">
          <ac:chgData name="Pallavi Herekar" userId="S::pherekar@merpsystems.com::669024c9-6b5b-4d2b-b701-8df84885db9e" providerId="AD" clId="Web-{A7C5353A-E529-999C-4A51-D5DC8E959CC3}" dt="2023-11-10T20:19:22.090" v="22"/>
          <ac:spMkLst>
            <pc:docMk/>
            <pc:sldMk cId="2690324215" sldId="284"/>
            <ac:spMk id="7" creationId="{60FECEC9-A289-0E3C-2941-04F36082ABB8}"/>
          </ac:spMkLst>
        </pc:spChg>
        <pc:spChg chg="mod">
          <ac:chgData name="Pallavi Herekar" userId="S::pherekar@merpsystems.com::669024c9-6b5b-4d2b-b701-8df84885db9e" providerId="AD" clId="Web-{A7C5353A-E529-999C-4A51-D5DC8E959CC3}" dt="2023-11-10T20:19:26.809" v="23"/>
          <ac:spMkLst>
            <pc:docMk/>
            <pc:sldMk cId="2690324215" sldId="284"/>
            <ac:spMk id="9" creationId="{0C8F8C84-EA9A-2DD8-8270-FF730EA5FA41}"/>
          </ac:spMkLst>
        </pc:spChg>
        <pc:spChg chg="mod">
          <ac:chgData name="Pallavi Herekar" userId="S::pherekar@merpsystems.com::669024c9-6b5b-4d2b-b701-8df84885db9e" providerId="AD" clId="Web-{A7C5353A-E529-999C-4A51-D5DC8E959CC3}" dt="2023-11-10T20:18:48.308" v="11" actId="1076"/>
          <ac:spMkLst>
            <pc:docMk/>
            <pc:sldMk cId="2690324215" sldId="284"/>
            <ac:spMk id="12" creationId="{3FB18149-A3FD-2181-D8CC-5F2A1397B554}"/>
          </ac:spMkLst>
        </pc:spChg>
        <pc:grpChg chg="add mod">
          <ac:chgData name="Pallavi Herekar" userId="S::pherekar@merpsystems.com::669024c9-6b5b-4d2b-b701-8df84885db9e" providerId="AD" clId="Web-{A7C5353A-E529-999C-4A51-D5DC8E959CC3}" dt="2023-11-10T20:18:39.433" v="9" actId="1076"/>
          <ac:grpSpMkLst>
            <pc:docMk/>
            <pc:sldMk cId="2690324215" sldId="284"/>
            <ac:grpSpMk id="3" creationId="{7CBA1F3D-FCE1-4B53-0FA0-74076BD79144}"/>
          </ac:grpSpMkLst>
        </pc:grpChg>
      </pc:sldChg>
      <pc:sldChg chg="modSp">
        <pc:chgData name="Pallavi Herekar" userId="S::pherekar@merpsystems.com::669024c9-6b5b-4d2b-b701-8df84885db9e" providerId="AD" clId="Web-{A7C5353A-E529-999C-4A51-D5DC8E959CC3}" dt="2023-11-10T20:31:05.356" v="174" actId="20577"/>
        <pc:sldMkLst>
          <pc:docMk/>
          <pc:sldMk cId="1069302337" sldId="285"/>
        </pc:sldMkLst>
        <pc:spChg chg="mod">
          <ac:chgData name="Pallavi Herekar" userId="S::pherekar@merpsystems.com::669024c9-6b5b-4d2b-b701-8df84885db9e" providerId="AD" clId="Web-{A7C5353A-E529-999C-4A51-D5DC8E959CC3}" dt="2023-11-10T20:31:05.356" v="174" actId="20577"/>
          <ac:spMkLst>
            <pc:docMk/>
            <pc:sldMk cId="1069302337" sldId="285"/>
            <ac:spMk id="2" creationId="{36C90F5D-D0A4-5249-904B-BB20EAFC8AC9}"/>
          </ac:spMkLst>
        </pc:spChg>
        <pc:spChg chg="mod">
          <ac:chgData name="Pallavi Herekar" userId="S::pherekar@merpsystems.com::669024c9-6b5b-4d2b-b701-8df84885db9e" providerId="AD" clId="Web-{A7C5353A-E529-999C-4A51-D5DC8E959CC3}" dt="2023-11-10T20:19:51.997" v="30"/>
          <ac:spMkLst>
            <pc:docMk/>
            <pc:sldMk cId="1069302337" sldId="285"/>
            <ac:spMk id="4" creationId="{BB61E0AE-687C-4DA7-A5A7-2421489152F1}"/>
          </ac:spMkLst>
        </pc:spChg>
      </pc:sldChg>
      <pc:sldChg chg="modSp">
        <pc:chgData name="Pallavi Herekar" userId="S::pherekar@merpsystems.com::669024c9-6b5b-4d2b-b701-8df84885db9e" providerId="AD" clId="Web-{A7C5353A-E529-999C-4A51-D5DC8E959CC3}" dt="2023-11-10T20:31:01.653" v="171" actId="20577"/>
        <pc:sldMkLst>
          <pc:docMk/>
          <pc:sldMk cId="4137156131" sldId="287"/>
        </pc:sldMkLst>
        <pc:spChg chg="mod">
          <ac:chgData name="Pallavi Herekar" userId="S::pherekar@merpsystems.com::669024c9-6b5b-4d2b-b701-8df84885db9e" providerId="AD" clId="Web-{A7C5353A-E529-999C-4A51-D5DC8E959CC3}" dt="2023-11-10T20:31:01.653" v="171" actId="20577"/>
          <ac:spMkLst>
            <pc:docMk/>
            <pc:sldMk cId="4137156131" sldId="287"/>
            <ac:spMk id="2" creationId="{36C90F5D-D0A4-5249-904B-BB20EAFC8AC9}"/>
          </ac:spMkLst>
        </pc:spChg>
        <pc:spChg chg="mod">
          <ac:chgData name="Pallavi Herekar" userId="S::pherekar@merpsystems.com::669024c9-6b5b-4d2b-b701-8df84885db9e" providerId="AD" clId="Web-{A7C5353A-E529-999C-4A51-D5DC8E959CC3}" dt="2023-11-10T20:19:34.856" v="25"/>
          <ac:spMkLst>
            <pc:docMk/>
            <pc:sldMk cId="4137156131" sldId="287"/>
            <ac:spMk id="5" creationId="{2EF823BE-BC2E-A64B-14E2-556263CE9793}"/>
          </ac:spMkLst>
        </pc:spChg>
        <pc:spChg chg="mod">
          <ac:chgData name="Pallavi Herekar" userId="S::pherekar@merpsystems.com::669024c9-6b5b-4d2b-b701-8df84885db9e" providerId="AD" clId="Web-{A7C5353A-E529-999C-4A51-D5DC8E959CC3}" dt="2023-11-10T20:19:36.935" v="26"/>
          <ac:spMkLst>
            <pc:docMk/>
            <pc:sldMk cId="4137156131" sldId="287"/>
            <ac:spMk id="6" creationId="{E8B67D94-A99A-8423-821D-CD0D6E2D3112}"/>
          </ac:spMkLst>
        </pc:spChg>
        <pc:spChg chg="mod">
          <ac:chgData name="Pallavi Herekar" userId="S::pherekar@merpsystems.com::669024c9-6b5b-4d2b-b701-8df84885db9e" providerId="AD" clId="Web-{A7C5353A-E529-999C-4A51-D5DC8E959CC3}" dt="2023-11-10T20:19:32.684" v="24"/>
          <ac:spMkLst>
            <pc:docMk/>
            <pc:sldMk cId="4137156131" sldId="287"/>
            <ac:spMk id="7" creationId="{C1EA8255-BB1F-9344-406E-4B5E38E68C15}"/>
          </ac:spMkLst>
        </pc:spChg>
      </pc:sldChg>
      <pc:sldChg chg="modSp addCm">
        <pc:chgData name="Pallavi Herekar" userId="S::pherekar@merpsystems.com::669024c9-6b5b-4d2b-b701-8df84885db9e" providerId="AD" clId="Web-{A7C5353A-E529-999C-4A51-D5DC8E959CC3}" dt="2023-11-10T20:31:11.419" v="175" actId="20577"/>
        <pc:sldMkLst>
          <pc:docMk/>
          <pc:sldMk cId="737668519" sldId="290"/>
        </pc:sldMkLst>
        <pc:spChg chg="mod">
          <ac:chgData name="Pallavi Herekar" userId="S::pherekar@merpsystems.com::669024c9-6b5b-4d2b-b701-8df84885db9e" providerId="AD" clId="Web-{A7C5353A-E529-999C-4A51-D5DC8E959CC3}" dt="2023-11-10T20:31:11.419" v="175" actId="20577"/>
          <ac:spMkLst>
            <pc:docMk/>
            <pc:sldMk cId="737668519" sldId="290"/>
            <ac:spMk id="2" creationId="{36C90F5D-D0A4-5249-904B-BB20EAFC8AC9}"/>
          </ac:spMkLst>
        </pc:spChg>
        <pc:spChg chg="mod">
          <ac:chgData name="Pallavi Herekar" userId="S::pherekar@merpsystems.com::669024c9-6b5b-4d2b-b701-8df84885db9e" providerId="AD" clId="Web-{A7C5353A-E529-999C-4A51-D5DC8E959CC3}" dt="2023-11-10T20:19:56.732" v="31"/>
          <ac:spMkLst>
            <pc:docMk/>
            <pc:sldMk cId="737668519" sldId="290"/>
            <ac:spMk id="13" creationId="{700BD77B-1BA0-2FC7-6673-C5D9C7975BF9}"/>
          </ac:spMkLst>
        </pc:spChg>
        <pc:spChg chg="mod">
          <ac:chgData name="Pallavi Herekar" userId="S::pherekar@merpsystems.com::669024c9-6b5b-4d2b-b701-8df84885db9e" providerId="AD" clId="Web-{A7C5353A-E529-999C-4A51-D5DC8E959CC3}" dt="2023-11-10T20:19:59.779" v="32"/>
          <ac:spMkLst>
            <pc:docMk/>
            <pc:sldMk cId="737668519" sldId="290"/>
            <ac:spMk id="15" creationId="{65584B5D-7BFB-02A6-15A7-002F72A5B4EA}"/>
          </ac:spMkLst>
        </pc:spChg>
        <pc:spChg chg="mod">
          <ac:chgData name="Pallavi Herekar" userId="S::pherekar@merpsystems.com::669024c9-6b5b-4d2b-b701-8df84885db9e" providerId="AD" clId="Web-{A7C5353A-E529-999C-4A51-D5DC8E959CC3}" dt="2023-11-10T20:25:46.427" v="109" actId="20577"/>
          <ac:spMkLst>
            <pc:docMk/>
            <pc:sldMk cId="737668519" sldId="290"/>
            <ac:spMk id="16" creationId="{53CB962A-D9D4-54D8-1934-7FE1C5E09A0C}"/>
          </ac:spMkLst>
        </pc:spChg>
        <pc:extLst>
          <p:ext xmlns:p="http://schemas.openxmlformats.org/presentationml/2006/main" uri="{D6D511B9-2390-475A-947B-AFAB55BFBCF1}">
            <pc226:cmChg xmlns:pc226="http://schemas.microsoft.com/office/powerpoint/2022/06/main/command" chg="add">
              <pc226:chgData name="Pallavi Herekar" userId="S::pherekar@merpsystems.com::669024c9-6b5b-4d2b-b701-8df84885db9e" providerId="AD" clId="Web-{A7C5353A-E529-999C-4A51-D5DC8E959CC3}" dt="2023-11-10T20:26:08.193" v="110"/>
              <pc2:cmMkLst xmlns:pc2="http://schemas.microsoft.com/office/powerpoint/2019/9/main/command">
                <pc:docMk/>
                <pc:sldMk cId="737668519" sldId="290"/>
                <pc2:cmMk id="{554F11EC-2FF8-4A52-96D9-4AC1A8F95894}"/>
              </pc2:cmMkLst>
            </pc226:cmChg>
          </p:ext>
        </pc:extLst>
      </pc:sldChg>
      <pc:sldChg chg="modSp">
        <pc:chgData name="Pallavi Herekar" userId="S::pherekar@merpsystems.com::669024c9-6b5b-4d2b-b701-8df84885db9e" providerId="AD" clId="Web-{A7C5353A-E529-999C-4A51-D5DC8E959CC3}" dt="2023-11-10T20:31:29.248" v="182" actId="20577"/>
        <pc:sldMkLst>
          <pc:docMk/>
          <pc:sldMk cId="3646855103" sldId="291"/>
        </pc:sldMkLst>
        <pc:spChg chg="mod">
          <ac:chgData name="Pallavi Herekar" userId="S::pherekar@merpsystems.com::669024c9-6b5b-4d2b-b701-8df84885db9e" providerId="AD" clId="Web-{A7C5353A-E529-999C-4A51-D5DC8E959CC3}" dt="2023-11-10T20:31:29.248" v="182" actId="20577"/>
          <ac:spMkLst>
            <pc:docMk/>
            <pc:sldMk cId="3646855103" sldId="291"/>
            <ac:spMk id="2" creationId="{36C90F5D-D0A4-5249-904B-BB20EAFC8AC9}"/>
          </ac:spMkLst>
        </pc:spChg>
        <pc:spChg chg="mod">
          <ac:chgData name="Pallavi Herekar" userId="S::pherekar@merpsystems.com::669024c9-6b5b-4d2b-b701-8df84885db9e" providerId="AD" clId="Web-{A7C5353A-E529-999C-4A51-D5DC8E959CC3}" dt="2023-11-10T20:26:52.413" v="112"/>
          <ac:spMkLst>
            <pc:docMk/>
            <pc:sldMk cId="3646855103" sldId="291"/>
            <ac:spMk id="3" creationId="{8AA1F2EF-BC9E-CC7B-0796-BD4128589563}"/>
          </ac:spMkLst>
        </pc:spChg>
        <pc:spChg chg="mod">
          <ac:chgData name="Pallavi Herekar" userId="S::pherekar@merpsystems.com::669024c9-6b5b-4d2b-b701-8df84885db9e" providerId="AD" clId="Web-{A7C5353A-E529-999C-4A51-D5DC8E959CC3}" dt="2023-11-10T20:22:08.891" v="69"/>
          <ac:spMkLst>
            <pc:docMk/>
            <pc:sldMk cId="3646855103" sldId="291"/>
            <ac:spMk id="6" creationId="{60E11A05-2158-C7AD-4A4D-0297D535E370}"/>
          </ac:spMkLst>
        </pc:spChg>
        <pc:spChg chg="mod">
          <ac:chgData name="Pallavi Herekar" userId="S::pherekar@merpsystems.com::669024c9-6b5b-4d2b-b701-8df84885db9e" providerId="AD" clId="Web-{A7C5353A-E529-999C-4A51-D5DC8E959CC3}" dt="2023-11-10T20:22:10.875" v="70"/>
          <ac:spMkLst>
            <pc:docMk/>
            <pc:sldMk cId="3646855103" sldId="291"/>
            <ac:spMk id="12" creationId="{D68D7AF8-0D56-7CBF-DF0D-3E4FA62A176A}"/>
          </ac:spMkLst>
        </pc:spChg>
      </pc:sldChg>
    </pc:docChg>
  </pc:docChgLst>
  <pc:docChgLst>
    <pc:chgData name="Shikha Saxena" userId="S::ssaxena@merpsystems.com::36ccca21-bf55-4a84-b448-111df4bfd4c1" providerId="AD" clId="Web-{E754F9CC-E46D-C400-F80C-9A5658A0166E}"/>
    <pc:docChg chg="modSld">
      <pc:chgData name="Shikha Saxena" userId="S::ssaxena@merpsystems.com::36ccca21-bf55-4a84-b448-111df4bfd4c1" providerId="AD" clId="Web-{E754F9CC-E46D-C400-F80C-9A5658A0166E}" dt="2023-11-08T14:16:11.919" v="68"/>
      <pc:docMkLst>
        <pc:docMk/>
      </pc:docMkLst>
      <pc:sldChg chg="modSp">
        <pc:chgData name="Shikha Saxena" userId="S::ssaxena@merpsystems.com::36ccca21-bf55-4a84-b448-111df4bfd4c1" providerId="AD" clId="Web-{E754F9CC-E46D-C400-F80C-9A5658A0166E}" dt="2023-11-08T14:16:11.919" v="68"/>
        <pc:sldMkLst>
          <pc:docMk/>
          <pc:sldMk cId="95453417" sldId="259"/>
        </pc:sldMkLst>
        <pc:spChg chg="mod">
          <ac:chgData name="Shikha Saxena" userId="S::ssaxena@merpsystems.com::36ccca21-bf55-4a84-b448-111df4bfd4c1" providerId="AD" clId="Web-{E754F9CC-E46D-C400-F80C-9A5658A0166E}" dt="2023-11-08T14:15:10.855" v="4" actId="20577"/>
          <ac:spMkLst>
            <pc:docMk/>
            <pc:sldMk cId="95453417" sldId="259"/>
            <ac:spMk id="3" creationId="{14F7B0C9-73E3-F2A4-EE29-89EA3D2C93B7}"/>
          </ac:spMkLst>
        </pc:spChg>
        <pc:graphicFrameChg chg="mod modGraphic">
          <ac:chgData name="Shikha Saxena" userId="S::ssaxena@merpsystems.com::36ccca21-bf55-4a84-b448-111df4bfd4c1" providerId="AD" clId="Web-{E754F9CC-E46D-C400-F80C-9A5658A0166E}" dt="2023-11-08T14:16:11.919" v="68"/>
          <ac:graphicFrameMkLst>
            <pc:docMk/>
            <pc:sldMk cId="95453417" sldId="259"/>
            <ac:graphicFrameMk id="6" creationId="{6D73561D-F94B-2F44-958A-7D37F0C69D91}"/>
          </ac:graphicFrameMkLst>
        </pc:graphicFrameChg>
      </pc:sldChg>
    </pc:docChg>
  </pc:docChgLst>
  <pc:docChgLst>
    <pc:chgData name="Shikha Saxena" userId="S::ssaxena@merpsystems.com::36ccca21-bf55-4a84-b448-111df4bfd4c1" providerId="AD" clId="Web-{FED8338A-F70A-4FFD-9504-1FCCA16D3C52}"/>
    <pc:docChg chg="addSld delSld modSld">
      <pc:chgData name="Shikha Saxena" userId="S::ssaxena@merpsystems.com::36ccca21-bf55-4a84-b448-111df4bfd4c1" providerId="AD" clId="Web-{FED8338A-F70A-4FFD-9504-1FCCA16D3C52}" dt="2023-10-25T13:38:15.409" v="2852" actId="20577"/>
      <pc:docMkLst>
        <pc:docMk/>
      </pc:docMkLst>
      <pc:sldChg chg="delSp modSp">
        <pc:chgData name="Shikha Saxena" userId="S::ssaxena@merpsystems.com::36ccca21-bf55-4a84-b448-111df4bfd4c1" providerId="AD" clId="Web-{FED8338A-F70A-4FFD-9504-1FCCA16D3C52}" dt="2023-10-24T18:49:04.590" v="1016"/>
        <pc:sldMkLst>
          <pc:docMk/>
          <pc:sldMk cId="86117723" sldId="260"/>
        </pc:sldMkLst>
        <pc:spChg chg="mod">
          <ac:chgData name="Shikha Saxena" userId="S::ssaxena@merpsystems.com::36ccca21-bf55-4a84-b448-111df4bfd4c1" providerId="AD" clId="Web-{FED8338A-F70A-4FFD-9504-1FCCA16D3C52}" dt="2023-10-24T18:49:04.590" v="1016"/>
          <ac:spMkLst>
            <pc:docMk/>
            <pc:sldMk cId="86117723" sldId="260"/>
            <ac:spMk id="4" creationId="{D858C710-4346-5837-371C-AF8B737ED972}"/>
          </ac:spMkLst>
        </pc:spChg>
        <pc:spChg chg="del">
          <ac:chgData name="Shikha Saxena" userId="S::ssaxena@merpsystems.com::36ccca21-bf55-4a84-b448-111df4bfd4c1" providerId="AD" clId="Web-{FED8338A-F70A-4FFD-9504-1FCCA16D3C52}" dt="2023-10-24T18:48:52.559" v="1015"/>
          <ac:spMkLst>
            <pc:docMk/>
            <pc:sldMk cId="86117723" sldId="260"/>
            <ac:spMk id="5" creationId="{196D398F-2441-9C24-3073-427F193565DA}"/>
          </ac:spMkLst>
        </pc:spChg>
      </pc:sldChg>
      <pc:sldChg chg="addSp delSp modSp">
        <pc:chgData name="Shikha Saxena" userId="S::ssaxena@merpsystems.com::36ccca21-bf55-4a84-b448-111df4bfd4c1" providerId="AD" clId="Web-{FED8338A-F70A-4FFD-9504-1FCCA16D3C52}" dt="2023-10-24T18:40:41.041" v="865"/>
        <pc:sldMkLst>
          <pc:docMk/>
          <pc:sldMk cId="2907914121" sldId="274"/>
        </pc:sldMkLst>
        <pc:spChg chg="del">
          <ac:chgData name="Shikha Saxena" userId="S::ssaxena@merpsystems.com::36ccca21-bf55-4a84-b448-111df4bfd4c1" providerId="AD" clId="Web-{FED8338A-F70A-4FFD-9504-1FCCA16D3C52}" dt="2023-10-24T18:40:41.041" v="865"/>
          <ac:spMkLst>
            <pc:docMk/>
            <pc:sldMk cId="2907914121" sldId="274"/>
            <ac:spMk id="3" creationId="{06C8BC97-DDA5-3D83-DECD-9E782AC158FE}"/>
          </ac:spMkLst>
        </pc:spChg>
        <pc:spChg chg="mod">
          <ac:chgData name="Shikha Saxena" userId="S::ssaxena@merpsystems.com::36ccca21-bf55-4a84-b448-111df4bfd4c1" providerId="AD" clId="Web-{FED8338A-F70A-4FFD-9504-1FCCA16D3C52}" dt="2023-10-24T18:39:29.679" v="853" actId="1076"/>
          <ac:spMkLst>
            <pc:docMk/>
            <pc:sldMk cId="2907914121" sldId="274"/>
            <ac:spMk id="4" creationId="{E8A8F3AE-8818-C484-5685-7744D916907E}"/>
          </ac:spMkLst>
        </pc:spChg>
        <pc:spChg chg="mod">
          <ac:chgData name="Shikha Saxena" userId="S::ssaxena@merpsystems.com::36ccca21-bf55-4a84-b448-111df4bfd4c1" providerId="AD" clId="Web-{FED8338A-F70A-4FFD-9504-1FCCA16D3C52}" dt="2023-10-24T18:39:10.757" v="849" actId="1076"/>
          <ac:spMkLst>
            <pc:docMk/>
            <pc:sldMk cId="2907914121" sldId="274"/>
            <ac:spMk id="6" creationId="{9FD9E853-0827-F255-FFFB-AD8272370B14}"/>
          </ac:spMkLst>
        </pc:spChg>
        <pc:spChg chg="add mod">
          <ac:chgData name="Shikha Saxena" userId="S::ssaxena@merpsystems.com::36ccca21-bf55-4a84-b448-111df4bfd4c1" providerId="AD" clId="Web-{FED8338A-F70A-4FFD-9504-1FCCA16D3C52}" dt="2023-10-24T18:39:18.647" v="851" actId="1076"/>
          <ac:spMkLst>
            <pc:docMk/>
            <pc:sldMk cId="2907914121" sldId="274"/>
            <ac:spMk id="8" creationId="{1813F8D6-99FF-F298-5CE5-5DBD60CE54E5}"/>
          </ac:spMkLst>
        </pc:spChg>
        <pc:spChg chg="add mod">
          <ac:chgData name="Shikha Saxena" userId="S::ssaxena@merpsystems.com::36ccca21-bf55-4a84-b448-111df4bfd4c1" providerId="AD" clId="Web-{FED8338A-F70A-4FFD-9504-1FCCA16D3C52}" dt="2023-10-24T18:39:43.992" v="855" actId="1076"/>
          <ac:spMkLst>
            <pc:docMk/>
            <pc:sldMk cId="2907914121" sldId="274"/>
            <ac:spMk id="9" creationId="{B4E9180C-352A-4EAC-21B2-18979BBE96B1}"/>
          </ac:spMkLst>
        </pc:spChg>
        <pc:spChg chg="add mod">
          <ac:chgData name="Shikha Saxena" userId="S::ssaxena@merpsystems.com::36ccca21-bf55-4a84-b448-111df4bfd4c1" providerId="AD" clId="Web-{FED8338A-F70A-4FFD-9504-1FCCA16D3C52}" dt="2023-10-24T18:40:05.071" v="859" actId="14100"/>
          <ac:spMkLst>
            <pc:docMk/>
            <pc:sldMk cId="2907914121" sldId="274"/>
            <ac:spMk id="10" creationId="{2AF53CCD-96DE-2809-11C5-26308AFBA90A}"/>
          </ac:spMkLst>
        </pc:spChg>
        <pc:spChg chg="del mod">
          <ac:chgData name="Shikha Saxena" userId="S::ssaxena@merpsystems.com::36ccca21-bf55-4a84-b448-111df4bfd4c1" providerId="AD" clId="Web-{FED8338A-F70A-4FFD-9504-1FCCA16D3C52}" dt="2023-10-24T18:38:49.474" v="845"/>
          <ac:spMkLst>
            <pc:docMk/>
            <pc:sldMk cId="2907914121" sldId="274"/>
            <ac:spMk id="13" creationId="{FF4ACD25-F04E-F618-5ACE-31488F58B52E}"/>
          </ac:spMkLst>
        </pc:spChg>
        <pc:spChg chg="mod">
          <ac:chgData name="Shikha Saxena" userId="S::ssaxena@merpsystems.com::36ccca21-bf55-4a84-b448-111df4bfd4c1" providerId="AD" clId="Web-{FED8338A-F70A-4FFD-9504-1FCCA16D3C52}" dt="2023-10-24T18:40:32.306" v="864" actId="1076"/>
          <ac:spMkLst>
            <pc:docMk/>
            <pc:sldMk cId="2907914121" sldId="274"/>
            <ac:spMk id="15" creationId="{AD02506E-A11F-2D5C-4C78-F7BC60E2F395}"/>
          </ac:spMkLst>
        </pc:spChg>
        <pc:spChg chg="del">
          <ac:chgData name="Shikha Saxena" userId="S::ssaxena@merpsystems.com::36ccca21-bf55-4a84-b448-111df4bfd4c1" providerId="AD" clId="Web-{FED8338A-F70A-4FFD-9504-1FCCA16D3C52}" dt="2023-10-24T18:38:10.098" v="838"/>
          <ac:spMkLst>
            <pc:docMk/>
            <pc:sldMk cId="2907914121" sldId="274"/>
            <ac:spMk id="16" creationId="{53CB962A-D9D4-54D8-1934-7FE1C5E09A0C}"/>
          </ac:spMkLst>
        </pc:spChg>
        <pc:picChg chg="mod">
          <ac:chgData name="Shikha Saxena" userId="S::ssaxena@merpsystems.com::36ccca21-bf55-4a84-b448-111df4bfd4c1" providerId="AD" clId="Web-{FED8338A-F70A-4FFD-9504-1FCCA16D3C52}" dt="2023-10-24T18:38:52.506" v="846" actId="1076"/>
          <ac:picMkLst>
            <pc:docMk/>
            <pc:sldMk cId="2907914121" sldId="274"/>
            <ac:picMk id="5" creationId="{853E6262-AF2A-19DE-6601-EAA0AF36018C}"/>
          </ac:picMkLst>
        </pc:picChg>
        <pc:picChg chg="del">
          <ac:chgData name="Shikha Saxena" userId="S::ssaxena@merpsystems.com::36ccca21-bf55-4a84-b448-111df4bfd4c1" providerId="AD" clId="Web-{FED8338A-F70A-4FFD-9504-1FCCA16D3C52}" dt="2023-10-24T18:38:05.192" v="837"/>
          <ac:picMkLst>
            <pc:docMk/>
            <pc:sldMk cId="2907914121" sldId="274"/>
            <ac:picMk id="7" creationId="{36089F28-0A39-8A61-6489-911F3BF28981}"/>
          </ac:picMkLst>
        </pc:picChg>
      </pc:sldChg>
      <pc:sldChg chg="addSp delSp modSp">
        <pc:chgData name="Shikha Saxena" userId="S::ssaxena@merpsystems.com::36ccca21-bf55-4a84-b448-111df4bfd4c1" providerId="AD" clId="Web-{FED8338A-F70A-4FFD-9504-1FCCA16D3C52}" dt="2023-10-25T12:53:42.843" v="1722" actId="20577"/>
        <pc:sldMkLst>
          <pc:docMk/>
          <pc:sldMk cId="1097476657" sldId="276"/>
        </pc:sldMkLst>
        <pc:spChg chg="add mod">
          <ac:chgData name="Shikha Saxena" userId="S::ssaxena@merpsystems.com::36ccca21-bf55-4a84-b448-111df4bfd4c1" providerId="AD" clId="Web-{FED8338A-F70A-4FFD-9504-1FCCA16D3C52}" dt="2023-10-24T16:55:30.098" v="133" actId="20577"/>
          <ac:spMkLst>
            <pc:docMk/>
            <pc:sldMk cId="1097476657" sldId="276"/>
            <ac:spMk id="3" creationId="{B8AD9364-EF4F-513C-62AE-167D2C3E4690}"/>
          </ac:spMkLst>
        </pc:spChg>
        <pc:spChg chg="add mod">
          <ac:chgData name="Shikha Saxena" userId="S::ssaxena@merpsystems.com::36ccca21-bf55-4a84-b448-111df4bfd4c1" providerId="AD" clId="Web-{FED8338A-F70A-4FFD-9504-1FCCA16D3C52}" dt="2023-10-25T12:11:28.498" v="1030" actId="20577"/>
          <ac:spMkLst>
            <pc:docMk/>
            <pc:sldMk cId="1097476657" sldId="276"/>
            <ac:spMk id="5" creationId="{12314555-7C7B-BC73-5A22-F67BE598C3C7}"/>
          </ac:spMkLst>
        </pc:spChg>
        <pc:spChg chg="add mod">
          <ac:chgData name="Shikha Saxena" userId="S::ssaxena@merpsystems.com::36ccca21-bf55-4a84-b448-111df4bfd4c1" providerId="AD" clId="Web-{FED8338A-F70A-4FFD-9504-1FCCA16D3C52}" dt="2023-10-25T12:11:48.327" v="1032" actId="1076"/>
          <ac:spMkLst>
            <pc:docMk/>
            <pc:sldMk cId="1097476657" sldId="276"/>
            <ac:spMk id="8" creationId="{D9EDAB79-749D-EA57-1615-860F07A6FD53}"/>
          </ac:spMkLst>
        </pc:spChg>
        <pc:spChg chg="add mod">
          <ac:chgData name="Shikha Saxena" userId="S::ssaxena@merpsystems.com::36ccca21-bf55-4a84-b448-111df4bfd4c1" providerId="AD" clId="Web-{FED8338A-F70A-4FFD-9504-1FCCA16D3C52}" dt="2023-10-25T12:11:55.827" v="1035" actId="14100"/>
          <ac:spMkLst>
            <pc:docMk/>
            <pc:sldMk cId="1097476657" sldId="276"/>
            <ac:spMk id="9" creationId="{240AACB9-2D4C-FE59-E169-9F2007513A5A}"/>
          </ac:spMkLst>
        </pc:spChg>
        <pc:spChg chg="del mod">
          <ac:chgData name="Shikha Saxena" userId="S::ssaxena@merpsystems.com::36ccca21-bf55-4a84-b448-111df4bfd4c1" providerId="AD" clId="Web-{FED8338A-F70A-4FFD-9504-1FCCA16D3C52}" dt="2023-10-24T16:55:18.210" v="130"/>
          <ac:spMkLst>
            <pc:docMk/>
            <pc:sldMk cId="1097476657" sldId="276"/>
            <ac:spMk id="9" creationId="{860AA48E-9D28-994B-D123-13718496933F}"/>
          </ac:spMkLst>
        </pc:spChg>
        <pc:spChg chg="mod">
          <ac:chgData name="Shikha Saxena" userId="S::ssaxena@merpsystems.com::36ccca21-bf55-4a84-b448-111df4bfd4c1" providerId="AD" clId="Web-{FED8338A-F70A-4FFD-9504-1FCCA16D3C52}" dt="2023-10-25T12:53:42.843" v="1722" actId="20577"/>
          <ac:spMkLst>
            <pc:docMk/>
            <pc:sldMk cId="1097476657" sldId="276"/>
            <ac:spMk id="12" creationId="{A83A1B74-35FD-46EC-E080-E101B2DCDB7F}"/>
          </ac:spMkLst>
        </pc:spChg>
        <pc:spChg chg="add mod">
          <ac:chgData name="Shikha Saxena" userId="S::ssaxena@merpsystems.com::36ccca21-bf55-4a84-b448-111df4bfd4c1" providerId="AD" clId="Web-{FED8338A-F70A-4FFD-9504-1FCCA16D3C52}" dt="2023-10-25T12:53:22.920" v="1707" actId="20577"/>
          <ac:spMkLst>
            <pc:docMk/>
            <pc:sldMk cId="1097476657" sldId="276"/>
            <ac:spMk id="13" creationId="{98447A5F-7242-3F90-B980-9EDE971B589D}"/>
          </ac:spMkLst>
        </pc:spChg>
        <pc:picChg chg="add del mod">
          <ac:chgData name="Shikha Saxena" userId="S::ssaxena@merpsystems.com::36ccca21-bf55-4a84-b448-111df4bfd4c1" providerId="AD" clId="Web-{FED8338A-F70A-4FFD-9504-1FCCA16D3C52}" dt="2023-10-24T17:01:24.972" v="183"/>
          <ac:picMkLst>
            <pc:docMk/>
            <pc:sldMk cId="1097476657" sldId="276"/>
            <ac:picMk id="4" creationId="{EF0FB4EF-3EFC-0AEB-4E46-B4FF932357DC}"/>
          </ac:picMkLst>
        </pc:picChg>
        <pc:picChg chg="mod">
          <ac:chgData name="Shikha Saxena" userId="S::ssaxena@merpsystems.com::36ccca21-bf55-4a84-b448-111df4bfd4c1" providerId="AD" clId="Web-{FED8338A-F70A-4FFD-9504-1FCCA16D3C52}" dt="2023-10-24T17:01:44.566" v="195" actId="1076"/>
          <ac:picMkLst>
            <pc:docMk/>
            <pc:sldMk cId="1097476657" sldId="276"/>
            <ac:picMk id="6" creationId="{D0405FE0-616E-A33A-1994-878A0607F3B9}"/>
          </ac:picMkLst>
        </pc:picChg>
        <pc:picChg chg="mod">
          <ac:chgData name="Shikha Saxena" userId="S::ssaxena@merpsystems.com::36ccca21-bf55-4a84-b448-111df4bfd4c1" providerId="AD" clId="Web-{FED8338A-F70A-4FFD-9504-1FCCA16D3C52}" dt="2023-10-24T17:01:44.535" v="192" actId="1076"/>
          <ac:picMkLst>
            <pc:docMk/>
            <pc:sldMk cId="1097476657" sldId="276"/>
            <ac:picMk id="7" creationId="{38C3C360-5DE9-E5FA-F3B0-664BA20F3CE7}"/>
          </ac:picMkLst>
        </pc:picChg>
        <pc:picChg chg="mod">
          <ac:chgData name="Shikha Saxena" userId="S::ssaxena@merpsystems.com::36ccca21-bf55-4a84-b448-111df4bfd4c1" providerId="AD" clId="Web-{FED8338A-F70A-4FFD-9504-1FCCA16D3C52}" dt="2023-10-24T17:01:44.535" v="193" actId="1076"/>
          <ac:picMkLst>
            <pc:docMk/>
            <pc:sldMk cId="1097476657" sldId="276"/>
            <ac:picMk id="10" creationId="{1D5FB36A-0718-393B-C949-8FEDFC75086E}"/>
          </ac:picMkLst>
        </pc:picChg>
        <pc:picChg chg="mod">
          <ac:chgData name="Shikha Saxena" userId="S::ssaxena@merpsystems.com::36ccca21-bf55-4a84-b448-111df4bfd4c1" providerId="AD" clId="Web-{FED8338A-F70A-4FFD-9504-1FCCA16D3C52}" dt="2023-10-24T17:01:44.551" v="194" actId="1076"/>
          <ac:picMkLst>
            <pc:docMk/>
            <pc:sldMk cId="1097476657" sldId="276"/>
            <ac:picMk id="11" creationId="{4B803A9A-B478-8E38-E78E-3DB8B4B37A43}"/>
          </ac:picMkLst>
        </pc:picChg>
      </pc:sldChg>
      <pc:sldChg chg="addSp delSp modSp">
        <pc:chgData name="Shikha Saxena" userId="S::ssaxena@merpsystems.com::36ccca21-bf55-4a84-b448-111df4bfd4c1" providerId="AD" clId="Web-{FED8338A-F70A-4FFD-9504-1FCCA16D3C52}" dt="2023-10-25T12:51:40.464" v="1680" actId="20577"/>
        <pc:sldMkLst>
          <pc:docMk/>
          <pc:sldMk cId="1193475982" sldId="281"/>
        </pc:sldMkLst>
        <pc:spChg chg="add del mod">
          <ac:chgData name="Shikha Saxena" userId="S::ssaxena@merpsystems.com::36ccca21-bf55-4a84-b448-111df4bfd4c1" providerId="AD" clId="Web-{FED8338A-F70A-4FFD-9504-1FCCA16D3C52}" dt="2023-10-25T12:43:29.265" v="1543"/>
          <ac:spMkLst>
            <pc:docMk/>
            <pc:sldMk cId="1193475982" sldId="281"/>
            <ac:spMk id="4" creationId="{FDF75F68-B44D-A19C-3A56-A784F0F864D8}"/>
          </ac:spMkLst>
        </pc:spChg>
        <pc:spChg chg="add del mod">
          <ac:chgData name="Shikha Saxena" userId="S::ssaxena@merpsystems.com::36ccca21-bf55-4a84-b448-111df4bfd4c1" providerId="AD" clId="Web-{FED8338A-F70A-4FFD-9504-1FCCA16D3C52}" dt="2023-10-25T12:43:46.171" v="1548"/>
          <ac:spMkLst>
            <pc:docMk/>
            <pc:sldMk cId="1193475982" sldId="281"/>
            <ac:spMk id="7" creationId="{D548E8CD-7D5F-1546-9314-73F16D9B0A49}"/>
          </ac:spMkLst>
        </pc:spChg>
        <pc:spChg chg="add del mod">
          <ac:chgData name="Shikha Saxena" userId="S::ssaxena@merpsystems.com::36ccca21-bf55-4a84-b448-111df4bfd4c1" providerId="AD" clId="Web-{FED8338A-F70A-4FFD-9504-1FCCA16D3C52}" dt="2023-10-25T12:43:23.218" v="1541"/>
          <ac:spMkLst>
            <pc:docMk/>
            <pc:sldMk cId="1193475982" sldId="281"/>
            <ac:spMk id="8" creationId="{268F1C70-42E0-CD45-FC1D-20012EA1DAB5}"/>
          </ac:spMkLst>
        </pc:spChg>
        <pc:spChg chg="mod">
          <ac:chgData name="Shikha Saxena" userId="S::ssaxena@merpsystems.com::36ccca21-bf55-4a84-b448-111df4bfd4c1" providerId="AD" clId="Web-{FED8338A-F70A-4FFD-9504-1FCCA16D3C52}" dt="2023-10-25T12:51:40.464" v="1680" actId="20577"/>
          <ac:spMkLst>
            <pc:docMk/>
            <pc:sldMk cId="1193475982" sldId="281"/>
            <ac:spMk id="10" creationId="{84DBE706-1EE2-F7C5-3DA8-FBDD407A5FD5}"/>
          </ac:spMkLst>
        </pc:spChg>
        <pc:spChg chg="add del">
          <ac:chgData name="Shikha Saxena" userId="S::ssaxena@merpsystems.com::36ccca21-bf55-4a84-b448-111df4bfd4c1" providerId="AD" clId="Web-{FED8338A-F70A-4FFD-9504-1FCCA16D3C52}" dt="2023-10-25T12:50:01.603" v="1635"/>
          <ac:spMkLst>
            <pc:docMk/>
            <pc:sldMk cId="1193475982" sldId="281"/>
            <ac:spMk id="11" creationId="{81BEEB8F-8728-E119-6206-3E9AA189B22C}"/>
          </ac:spMkLst>
        </pc:spChg>
        <pc:spChg chg="del">
          <ac:chgData name="Shikha Saxena" userId="S::ssaxena@merpsystems.com::36ccca21-bf55-4a84-b448-111df4bfd4c1" providerId="AD" clId="Web-{FED8338A-F70A-4FFD-9504-1FCCA16D3C52}" dt="2023-10-25T12:08:43.447" v="1017"/>
          <ac:spMkLst>
            <pc:docMk/>
            <pc:sldMk cId="1193475982" sldId="281"/>
            <ac:spMk id="12" creationId="{2EA956AA-3073-42AE-0289-6027CDDAAA76}"/>
          </ac:spMkLst>
        </pc:spChg>
        <pc:spChg chg="del">
          <ac:chgData name="Shikha Saxena" userId="S::ssaxena@merpsystems.com::36ccca21-bf55-4a84-b448-111df4bfd4c1" providerId="AD" clId="Web-{FED8338A-F70A-4FFD-9504-1FCCA16D3C52}" dt="2023-10-25T12:08:56.088" v="1018"/>
          <ac:spMkLst>
            <pc:docMk/>
            <pc:sldMk cId="1193475982" sldId="281"/>
            <ac:spMk id="13" creationId="{2EA956AA-3073-42AE-0289-6027CDDAAA76}"/>
          </ac:spMkLst>
        </pc:spChg>
        <pc:spChg chg="mod">
          <ac:chgData name="Shikha Saxena" userId="S::ssaxena@merpsystems.com::36ccca21-bf55-4a84-b448-111df4bfd4c1" providerId="AD" clId="Web-{FED8338A-F70A-4FFD-9504-1FCCA16D3C52}" dt="2023-10-24T17:20:35.362" v="768" actId="1076"/>
          <ac:spMkLst>
            <pc:docMk/>
            <pc:sldMk cId="1193475982" sldId="281"/>
            <ac:spMk id="17" creationId="{7D58289B-6531-786B-1B46-1DE721ABED01}"/>
          </ac:spMkLst>
        </pc:spChg>
      </pc:sldChg>
      <pc:sldChg chg="addSp delSp modSp">
        <pc:chgData name="Shikha Saxena" userId="S::ssaxena@merpsystems.com::36ccca21-bf55-4a84-b448-111df4bfd4c1" providerId="AD" clId="Web-{FED8338A-F70A-4FFD-9504-1FCCA16D3C52}" dt="2023-10-25T13:09:03.069" v="2001" actId="20577"/>
        <pc:sldMkLst>
          <pc:docMk/>
          <pc:sldMk cId="1139687069" sldId="282"/>
        </pc:sldMkLst>
        <pc:spChg chg="del">
          <ac:chgData name="Shikha Saxena" userId="S::ssaxena@merpsystems.com::36ccca21-bf55-4a84-b448-111df4bfd4c1" providerId="AD" clId="Web-{FED8338A-F70A-4FFD-9504-1FCCA16D3C52}" dt="2023-10-24T17:21:44.881" v="778"/>
          <ac:spMkLst>
            <pc:docMk/>
            <pc:sldMk cId="1139687069" sldId="282"/>
            <ac:spMk id="4" creationId="{84F26C09-A3CB-B07F-FE43-2782C4D5F678}"/>
          </ac:spMkLst>
        </pc:spChg>
        <pc:spChg chg="add mod">
          <ac:chgData name="Shikha Saxena" userId="S::ssaxena@merpsystems.com::36ccca21-bf55-4a84-b448-111df4bfd4c1" providerId="AD" clId="Web-{FED8338A-F70A-4FFD-9504-1FCCA16D3C52}" dt="2023-10-25T12:21:12.778" v="1147" actId="14100"/>
          <ac:spMkLst>
            <pc:docMk/>
            <pc:sldMk cId="1139687069" sldId="282"/>
            <ac:spMk id="5" creationId="{B4951B9C-E766-4079-4523-B6C836EDBC96}"/>
          </ac:spMkLst>
        </pc:spChg>
        <pc:spChg chg="mod">
          <ac:chgData name="Shikha Saxena" userId="S::ssaxena@merpsystems.com::36ccca21-bf55-4a84-b448-111df4bfd4c1" providerId="AD" clId="Web-{FED8338A-F70A-4FFD-9504-1FCCA16D3C52}" dt="2023-10-25T13:09:03.069" v="2001" actId="20577"/>
          <ac:spMkLst>
            <pc:docMk/>
            <pc:sldMk cId="1139687069" sldId="282"/>
            <ac:spMk id="8" creationId="{2D01AE41-7A6B-1641-003D-845EFBDAAA63}"/>
          </ac:spMkLst>
        </pc:spChg>
        <pc:spChg chg="add mod">
          <ac:chgData name="Shikha Saxena" userId="S::ssaxena@merpsystems.com::36ccca21-bf55-4a84-b448-111df4bfd4c1" providerId="AD" clId="Web-{FED8338A-F70A-4FFD-9504-1FCCA16D3C52}" dt="2023-10-25T12:21:37.529" v="1153" actId="1076"/>
          <ac:spMkLst>
            <pc:docMk/>
            <pc:sldMk cId="1139687069" sldId="282"/>
            <ac:spMk id="9" creationId="{981AB1C7-4425-74FE-40E7-3770C529B274}"/>
          </ac:spMkLst>
        </pc:spChg>
        <pc:spChg chg="del mod">
          <ac:chgData name="Shikha Saxena" userId="S::ssaxena@merpsystems.com::36ccca21-bf55-4a84-b448-111df4bfd4c1" providerId="AD" clId="Web-{FED8338A-F70A-4FFD-9504-1FCCA16D3C52}" dt="2023-10-24T17:23:24.510" v="800"/>
          <ac:spMkLst>
            <pc:docMk/>
            <pc:sldMk cId="1139687069" sldId="282"/>
            <ac:spMk id="10" creationId="{9B6C22C7-46DE-3B45-56C5-1F461A70FC51}"/>
          </ac:spMkLst>
        </pc:spChg>
        <pc:spChg chg="del">
          <ac:chgData name="Shikha Saxena" userId="S::ssaxena@merpsystems.com::36ccca21-bf55-4a84-b448-111df4bfd4c1" providerId="AD" clId="Web-{FED8338A-F70A-4FFD-9504-1FCCA16D3C52}" dt="2023-10-24T17:21:37.302" v="774"/>
          <ac:spMkLst>
            <pc:docMk/>
            <pc:sldMk cId="1139687069" sldId="282"/>
            <ac:spMk id="12" creationId="{3FB18149-A3FD-2181-D8CC-5F2A1397B554}"/>
          </ac:spMkLst>
        </pc:spChg>
        <pc:spChg chg="mod">
          <ac:chgData name="Shikha Saxena" userId="S::ssaxena@merpsystems.com::36ccca21-bf55-4a84-b448-111df4bfd4c1" providerId="AD" clId="Web-{FED8338A-F70A-4FFD-9504-1FCCA16D3C52}" dt="2023-10-25T13:00:53.431" v="1810" actId="1076"/>
          <ac:spMkLst>
            <pc:docMk/>
            <pc:sldMk cId="1139687069" sldId="282"/>
            <ac:spMk id="18" creationId="{288C79B3-4AFD-5ED1-5401-BF6C60642770}"/>
          </ac:spMkLst>
        </pc:spChg>
        <pc:spChg chg="mod">
          <ac:chgData name="Shikha Saxena" userId="S::ssaxena@merpsystems.com::36ccca21-bf55-4a84-b448-111df4bfd4c1" providerId="AD" clId="Web-{FED8338A-F70A-4FFD-9504-1FCCA16D3C52}" dt="2023-10-25T12:20:21.793" v="1140" actId="14100"/>
          <ac:spMkLst>
            <pc:docMk/>
            <pc:sldMk cId="1139687069" sldId="282"/>
            <ac:spMk id="19" creationId="{9FFF25B6-E145-5069-9F15-1EC0EE3A6EE4}"/>
          </ac:spMkLst>
        </pc:spChg>
        <pc:spChg chg="del">
          <ac:chgData name="Shikha Saxena" userId="S::ssaxena@merpsystems.com::36ccca21-bf55-4a84-b448-111df4bfd4c1" providerId="AD" clId="Web-{FED8338A-F70A-4FFD-9504-1FCCA16D3C52}" dt="2023-10-24T17:22:54.462" v="784"/>
          <ac:spMkLst>
            <pc:docMk/>
            <pc:sldMk cId="1139687069" sldId="282"/>
            <ac:spMk id="21" creationId="{055FE73E-D3C2-D7CF-3D95-B8920A6DCC3C}"/>
          </ac:spMkLst>
        </pc:spChg>
        <pc:spChg chg="del">
          <ac:chgData name="Shikha Saxena" userId="S::ssaxena@merpsystems.com::36ccca21-bf55-4a84-b448-111df4bfd4c1" providerId="AD" clId="Web-{FED8338A-F70A-4FFD-9504-1FCCA16D3C52}" dt="2023-10-24T17:21:48.022" v="779"/>
          <ac:spMkLst>
            <pc:docMk/>
            <pc:sldMk cId="1139687069" sldId="282"/>
            <ac:spMk id="23" creationId="{4251BDC7-4977-7A3E-3978-384FEF53754F}"/>
          </ac:spMkLst>
        </pc:spChg>
        <pc:spChg chg="del">
          <ac:chgData name="Shikha Saxena" userId="S::ssaxena@merpsystems.com::36ccca21-bf55-4a84-b448-111df4bfd4c1" providerId="AD" clId="Web-{FED8338A-F70A-4FFD-9504-1FCCA16D3C52}" dt="2023-10-24T17:22:05.616" v="783"/>
          <ac:spMkLst>
            <pc:docMk/>
            <pc:sldMk cId="1139687069" sldId="282"/>
            <ac:spMk id="25" creationId="{CC18E838-54E4-D162-DDB7-9C8217F142AD}"/>
          </ac:spMkLst>
        </pc:spChg>
        <pc:spChg chg="del">
          <ac:chgData name="Shikha Saxena" userId="S::ssaxena@merpsystems.com::36ccca21-bf55-4a84-b448-111df4bfd4c1" providerId="AD" clId="Web-{FED8338A-F70A-4FFD-9504-1FCCA16D3C52}" dt="2023-10-24T17:21:43.553" v="777"/>
          <ac:spMkLst>
            <pc:docMk/>
            <pc:sldMk cId="1139687069" sldId="282"/>
            <ac:spMk id="27" creationId="{D3F3A4D1-1D91-70B4-2EA3-F88D215B200D}"/>
          </ac:spMkLst>
        </pc:spChg>
        <pc:picChg chg="mod">
          <ac:chgData name="Shikha Saxena" userId="S::ssaxena@merpsystems.com::36ccca21-bf55-4a84-b448-111df4bfd4c1" providerId="AD" clId="Web-{FED8338A-F70A-4FFD-9504-1FCCA16D3C52}" dt="2023-10-25T12:20:00.386" v="1135" actId="1076"/>
          <ac:picMkLst>
            <pc:docMk/>
            <pc:sldMk cId="1139687069" sldId="282"/>
            <ac:picMk id="3" creationId="{B9597E66-B1F0-5B65-CCC4-17AD5B5C5756}"/>
          </ac:picMkLst>
        </pc:picChg>
        <pc:picChg chg="del">
          <ac:chgData name="Shikha Saxena" userId="S::ssaxena@merpsystems.com::36ccca21-bf55-4a84-b448-111df4bfd4c1" providerId="AD" clId="Web-{FED8338A-F70A-4FFD-9504-1FCCA16D3C52}" dt="2023-10-24T17:21:37.302" v="775"/>
          <ac:picMkLst>
            <pc:docMk/>
            <pc:sldMk cId="1139687069" sldId="282"/>
            <ac:picMk id="5" creationId="{2EB8319F-DA6F-CB63-FBBD-B2C61D37C9C8}"/>
          </ac:picMkLst>
        </pc:picChg>
        <pc:picChg chg="mod">
          <ac:chgData name="Shikha Saxena" userId="S::ssaxena@merpsystems.com::36ccca21-bf55-4a84-b448-111df4bfd4c1" providerId="AD" clId="Web-{FED8338A-F70A-4FFD-9504-1FCCA16D3C52}" dt="2023-10-25T12:20:08.214" v="1138" actId="1076"/>
          <ac:picMkLst>
            <pc:docMk/>
            <pc:sldMk cId="1139687069" sldId="282"/>
            <ac:picMk id="6" creationId="{FE73FFDA-C444-926E-4590-FDC2D5658FEF}"/>
          </ac:picMkLst>
        </pc:picChg>
        <pc:picChg chg="del">
          <ac:chgData name="Shikha Saxena" userId="S::ssaxena@merpsystems.com::36ccca21-bf55-4a84-b448-111df4bfd4c1" providerId="AD" clId="Web-{FED8338A-F70A-4FFD-9504-1FCCA16D3C52}" dt="2023-10-24T17:21:42.396" v="776"/>
          <ac:picMkLst>
            <pc:docMk/>
            <pc:sldMk cId="1139687069" sldId="282"/>
            <ac:picMk id="26" creationId="{6AE48426-668D-0E55-19BA-7477B2D1A575}"/>
          </ac:picMkLst>
        </pc:picChg>
      </pc:sldChg>
      <pc:sldChg chg="addSp delSp modSp add replId">
        <pc:chgData name="Shikha Saxena" userId="S::ssaxena@merpsystems.com::36ccca21-bf55-4a84-b448-111df4bfd4c1" providerId="AD" clId="Web-{FED8338A-F70A-4FFD-9504-1FCCA16D3C52}" dt="2023-10-25T12:58:01.693" v="1809" actId="20577"/>
        <pc:sldMkLst>
          <pc:docMk/>
          <pc:sldMk cId="2147849991" sldId="283"/>
        </pc:sldMkLst>
        <pc:spChg chg="add del mod">
          <ac:chgData name="Shikha Saxena" userId="S::ssaxena@merpsystems.com::36ccca21-bf55-4a84-b448-111df4bfd4c1" providerId="AD" clId="Web-{FED8338A-F70A-4FFD-9504-1FCCA16D3C52}" dt="2023-10-25T12:18:21.102" v="1119"/>
          <ac:spMkLst>
            <pc:docMk/>
            <pc:sldMk cId="2147849991" sldId="283"/>
            <ac:spMk id="6" creationId="{6BF70ABA-6B23-C89E-CFF4-DC96096B917A}"/>
          </ac:spMkLst>
        </pc:spChg>
        <pc:spChg chg="add mod">
          <ac:chgData name="Shikha Saxena" userId="S::ssaxena@merpsystems.com::36ccca21-bf55-4a84-b448-111df4bfd4c1" providerId="AD" clId="Web-{FED8338A-F70A-4FFD-9504-1FCCA16D3C52}" dt="2023-10-24T17:02:02.536" v="199" actId="20577"/>
          <ac:spMkLst>
            <pc:docMk/>
            <pc:sldMk cId="2147849991" sldId="283"/>
            <ac:spMk id="8" creationId="{4D97C841-F538-00BE-D1B1-05C2BC946650}"/>
          </ac:spMkLst>
        </pc:spChg>
        <pc:spChg chg="add mod">
          <ac:chgData name="Shikha Saxena" userId="S::ssaxena@merpsystems.com::36ccca21-bf55-4a84-b448-111df4bfd4c1" providerId="AD" clId="Web-{FED8338A-F70A-4FFD-9504-1FCCA16D3C52}" dt="2023-10-25T12:54:18.390" v="1723" actId="20577"/>
          <ac:spMkLst>
            <pc:docMk/>
            <pc:sldMk cId="2147849991" sldId="283"/>
            <ac:spMk id="9" creationId="{C52AC392-0595-2106-6E0C-8B58B3295902}"/>
          </ac:spMkLst>
        </pc:spChg>
        <pc:spChg chg="del">
          <ac:chgData name="Shikha Saxena" userId="S::ssaxena@merpsystems.com::36ccca21-bf55-4a84-b448-111df4bfd4c1" providerId="AD" clId="Web-{FED8338A-F70A-4FFD-9504-1FCCA16D3C52}" dt="2023-10-24T17:00:59.846" v="174"/>
          <ac:spMkLst>
            <pc:docMk/>
            <pc:sldMk cId="2147849991" sldId="283"/>
            <ac:spMk id="12" creationId="{A83A1B74-35FD-46EC-E080-E101B2DCDB7F}"/>
          </ac:spMkLst>
        </pc:spChg>
        <pc:spChg chg="add mod">
          <ac:chgData name="Shikha Saxena" userId="S::ssaxena@merpsystems.com::36ccca21-bf55-4a84-b448-111df4bfd4c1" providerId="AD" clId="Web-{FED8338A-F70A-4FFD-9504-1FCCA16D3C52}" dt="2023-10-25T12:58:01.693" v="1809" actId="20577"/>
          <ac:spMkLst>
            <pc:docMk/>
            <pc:sldMk cId="2147849991" sldId="283"/>
            <ac:spMk id="13" creationId="{C1F2ED53-FB4E-0EFD-F4E6-3DF153E1A4D1}"/>
          </ac:spMkLst>
        </pc:spChg>
        <pc:spChg chg="add del mod">
          <ac:chgData name="Shikha Saxena" userId="S::ssaxena@merpsystems.com::36ccca21-bf55-4a84-b448-111df4bfd4c1" providerId="AD" clId="Web-{FED8338A-F70A-4FFD-9504-1FCCA16D3C52}" dt="2023-10-24T17:21:01.723" v="771"/>
          <ac:spMkLst>
            <pc:docMk/>
            <pc:sldMk cId="2147849991" sldId="283"/>
            <ac:spMk id="15" creationId="{8CE609D3-DFCB-3299-6478-6F93EBEB0B8C}"/>
          </ac:spMkLst>
        </pc:spChg>
        <pc:picChg chg="del mod">
          <ac:chgData name="Shikha Saxena" userId="S::ssaxena@merpsystems.com::36ccca21-bf55-4a84-b448-111df4bfd4c1" providerId="AD" clId="Web-{FED8338A-F70A-4FFD-9504-1FCCA16D3C52}" dt="2023-10-25T12:18:32.321" v="1124"/>
          <ac:picMkLst>
            <pc:docMk/>
            <pc:sldMk cId="2147849991" sldId="283"/>
            <ac:picMk id="4" creationId="{EF0FB4EF-3EFC-0AEB-4E46-B4FF932357DC}"/>
          </ac:picMkLst>
        </pc:picChg>
        <pc:picChg chg="del">
          <ac:chgData name="Shikha Saxena" userId="S::ssaxena@merpsystems.com::36ccca21-bf55-4a84-b448-111df4bfd4c1" providerId="AD" clId="Web-{FED8338A-F70A-4FFD-9504-1FCCA16D3C52}" dt="2023-10-24T17:00:59.846" v="175"/>
          <ac:picMkLst>
            <pc:docMk/>
            <pc:sldMk cId="2147849991" sldId="283"/>
            <ac:picMk id="6" creationId="{D0405FE0-616E-A33A-1994-878A0607F3B9}"/>
          </ac:picMkLst>
        </pc:picChg>
        <pc:picChg chg="del">
          <ac:chgData name="Shikha Saxena" userId="S::ssaxena@merpsystems.com::36ccca21-bf55-4a84-b448-111df4bfd4c1" providerId="AD" clId="Web-{FED8338A-F70A-4FFD-9504-1FCCA16D3C52}" dt="2023-10-24T17:00:59.846" v="178"/>
          <ac:picMkLst>
            <pc:docMk/>
            <pc:sldMk cId="2147849991" sldId="283"/>
            <ac:picMk id="7" creationId="{38C3C360-5DE9-E5FA-F3B0-664BA20F3CE7}"/>
          </ac:picMkLst>
        </pc:picChg>
        <pc:picChg chg="add mod">
          <ac:chgData name="Shikha Saxena" userId="S::ssaxena@merpsystems.com::36ccca21-bf55-4a84-b448-111df4bfd4c1" providerId="AD" clId="Web-{FED8338A-F70A-4FFD-9504-1FCCA16D3C52}" dt="2023-10-25T12:18:56.369" v="1129" actId="1076"/>
          <ac:picMkLst>
            <pc:docMk/>
            <pc:sldMk cId="2147849991" sldId="283"/>
            <ac:picMk id="7" creationId="{69748B21-EAF9-E446-65CA-AAEA8164514C}"/>
          </ac:picMkLst>
        </pc:picChg>
        <pc:picChg chg="del">
          <ac:chgData name="Shikha Saxena" userId="S::ssaxena@merpsystems.com::36ccca21-bf55-4a84-b448-111df4bfd4c1" providerId="AD" clId="Web-{FED8338A-F70A-4FFD-9504-1FCCA16D3C52}" dt="2023-10-24T17:00:59.846" v="177"/>
          <ac:picMkLst>
            <pc:docMk/>
            <pc:sldMk cId="2147849991" sldId="283"/>
            <ac:picMk id="10" creationId="{1D5FB36A-0718-393B-C949-8FEDFC75086E}"/>
          </ac:picMkLst>
        </pc:picChg>
        <pc:picChg chg="del">
          <ac:chgData name="Shikha Saxena" userId="S::ssaxena@merpsystems.com::36ccca21-bf55-4a84-b448-111df4bfd4c1" providerId="AD" clId="Web-{FED8338A-F70A-4FFD-9504-1FCCA16D3C52}" dt="2023-10-24T17:00:59.846" v="176"/>
          <ac:picMkLst>
            <pc:docMk/>
            <pc:sldMk cId="2147849991" sldId="283"/>
            <ac:picMk id="11" creationId="{4B803A9A-B478-8E38-E78E-3DB8B4B37A43}"/>
          </ac:picMkLst>
        </pc:picChg>
      </pc:sldChg>
      <pc:sldChg chg="delSp del">
        <pc:chgData name="Shikha Saxena" userId="S::ssaxena@merpsystems.com::36ccca21-bf55-4a84-b448-111df4bfd4c1" providerId="AD" clId="Web-{FED8338A-F70A-4FFD-9504-1FCCA16D3C52}" dt="2023-10-24T16:35:15.518" v="1"/>
        <pc:sldMkLst>
          <pc:docMk/>
          <pc:sldMk cId="3375853297" sldId="283"/>
        </pc:sldMkLst>
        <pc:spChg chg="del">
          <ac:chgData name="Shikha Saxena" userId="S::ssaxena@merpsystems.com::36ccca21-bf55-4a84-b448-111df4bfd4c1" providerId="AD" clId="Web-{FED8338A-F70A-4FFD-9504-1FCCA16D3C52}" dt="2023-10-24T16:35:04.689" v="0"/>
          <ac:spMkLst>
            <pc:docMk/>
            <pc:sldMk cId="3375853297" sldId="283"/>
            <ac:spMk id="14" creationId="{2EA956AA-3073-42AE-0289-6027CDDAAA76}"/>
          </ac:spMkLst>
        </pc:spChg>
      </pc:sldChg>
      <pc:sldChg chg="addSp delSp modSp add replId">
        <pc:chgData name="Shikha Saxena" userId="S::ssaxena@merpsystems.com::36ccca21-bf55-4a84-b448-111df4bfd4c1" providerId="AD" clId="Web-{FED8338A-F70A-4FFD-9504-1FCCA16D3C52}" dt="2023-10-25T13:12:27.402" v="2127" actId="1076"/>
        <pc:sldMkLst>
          <pc:docMk/>
          <pc:sldMk cId="2690324215" sldId="284"/>
        </pc:sldMkLst>
        <pc:spChg chg="mod">
          <ac:chgData name="Shikha Saxena" userId="S::ssaxena@merpsystems.com::36ccca21-bf55-4a84-b448-111df4bfd4c1" providerId="AD" clId="Web-{FED8338A-F70A-4FFD-9504-1FCCA16D3C52}" dt="2023-10-24T17:24:33.575" v="823" actId="1076"/>
          <ac:spMkLst>
            <pc:docMk/>
            <pc:sldMk cId="2690324215" sldId="284"/>
            <ac:spMk id="4" creationId="{84F26C09-A3CB-B07F-FE43-2782C4D5F678}"/>
          </ac:spMkLst>
        </pc:spChg>
        <pc:spChg chg="add mod">
          <ac:chgData name="Shikha Saxena" userId="S::ssaxena@merpsystems.com::36ccca21-bf55-4a84-b448-111df4bfd4c1" providerId="AD" clId="Web-{FED8338A-F70A-4FFD-9504-1FCCA16D3C52}" dt="2023-10-25T12:44:49.079" v="1550" actId="14100"/>
          <ac:spMkLst>
            <pc:docMk/>
            <pc:sldMk cId="2690324215" sldId="284"/>
            <ac:spMk id="6" creationId="{3E7F1074-8432-9479-3509-21E83BA6CA4F}"/>
          </ac:spMkLst>
        </pc:spChg>
        <pc:spChg chg="del">
          <ac:chgData name="Shikha Saxena" userId="S::ssaxena@merpsystems.com::36ccca21-bf55-4a84-b448-111df4bfd4c1" providerId="AD" clId="Web-{FED8338A-F70A-4FFD-9504-1FCCA16D3C52}" dt="2023-10-24T17:23:52.917" v="809"/>
          <ac:spMkLst>
            <pc:docMk/>
            <pc:sldMk cId="2690324215" sldId="284"/>
            <ac:spMk id="8" creationId="{2D01AE41-7A6B-1641-003D-845EFBDAAA63}"/>
          </ac:spMkLst>
        </pc:spChg>
        <pc:spChg chg="del">
          <ac:chgData name="Shikha Saxena" userId="S::ssaxena@merpsystems.com::36ccca21-bf55-4a84-b448-111df4bfd4c1" providerId="AD" clId="Web-{FED8338A-F70A-4FFD-9504-1FCCA16D3C52}" dt="2023-10-24T17:23:52.917" v="808"/>
          <ac:spMkLst>
            <pc:docMk/>
            <pc:sldMk cId="2690324215" sldId="284"/>
            <ac:spMk id="10" creationId="{9B6C22C7-46DE-3B45-56C5-1F461A70FC51}"/>
          </ac:spMkLst>
        </pc:spChg>
        <pc:spChg chg="mod">
          <ac:chgData name="Shikha Saxena" userId="S::ssaxena@merpsystems.com::36ccca21-bf55-4a84-b448-111df4bfd4c1" providerId="AD" clId="Web-{FED8338A-F70A-4FFD-9504-1FCCA16D3C52}" dt="2023-10-25T13:12:27.402" v="2127" actId="1076"/>
          <ac:spMkLst>
            <pc:docMk/>
            <pc:sldMk cId="2690324215" sldId="284"/>
            <ac:spMk id="12" creationId="{3FB18149-A3FD-2181-D8CC-5F2A1397B554}"/>
          </ac:spMkLst>
        </pc:spChg>
        <pc:spChg chg="del">
          <ac:chgData name="Shikha Saxena" userId="S::ssaxena@merpsystems.com::36ccca21-bf55-4a84-b448-111df4bfd4c1" providerId="AD" clId="Web-{FED8338A-F70A-4FFD-9504-1FCCA16D3C52}" dt="2023-10-24T17:23:52.917" v="807"/>
          <ac:spMkLst>
            <pc:docMk/>
            <pc:sldMk cId="2690324215" sldId="284"/>
            <ac:spMk id="18" creationId="{288C79B3-4AFD-5ED1-5401-BF6C60642770}"/>
          </ac:spMkLst>
        </pc:spChg>
        <pc:spChg chg="del">
          <ac:chgData name="Shikha Saxena" userId="S::ssaxena@merpsystems.com::36ccca21-bf55-4a84-b448-111df4bfd4c1" providerId="AD" clId="Web-{FED8338A-F70A-4FFD-9504-1FCCA16D3C52}" dt="2023-10-24T17:23:52.917" v="806"/>
          <ac:spMkLst>
            <pc:docMk/>
            <pc:sldMk cId="2690324215" sldId="284"/>
            <ac:spMk id="19" creationId="{9FFF25B6-E145-5069-9F15-1EC0EE3A6EE4}"/>
          </ac:spMkLst>
        </pc:spChg>
        <pc:spChg chg="del">
          <ac:chgData name="Shikha Saxena" userId="S::ssaxena@merpsystems.com::36ccca21-bf55-4a84-b448-111df4bfd4c1" providerId="AD" clId="Web-{FED8338A-F70A-4FFD-9504-1FCCA16D3C52}" dt="2023-10-24T17:23:52.917" v="805"/>
          <ac:spMkLst>
            <pc:docMk/>
            <pc:sldMk cId="2690324215" sldId="284"/>
            <ac:spMk id="21" creationId="{055FE73E-D3C2-D7CF-3D95-B8920A6DCC3C}"/>
          </ac:spMkLst>
        </pc:spChg>
        <pc:spChg chg="del mod">
          <ac:chgData name="Shikha Saxena" userId="S::ssaxena@merpsystems.com::36ccca21-bf55-4a84-b448-111df4bfd4c1" providerId="AD" clId="Web-{FED8338A-F70A-4FFD-9504-1FCCA16D3C52}" dt="2023-10-25T12:20:55.950" v="1144"/>
          <ac:spMkLst>
            <pc:docMk/>
            <pc:sldMk cId="2690324215" sldId="284"/>
            <ac:spMk id="23" creationId="{4251BDC7-4977-7A3E-3978-384FEF53754F}"/>
          </ac:spMkLst>
        </pc:spChg>
        <pc:spChg chg="del">
          <ac:chgData name="Shikha Saxena" userId="S::ssaxena@merpsystems.com::36ccca21-bf55-4a84-b448-111df4bfd4c1" providerId="AD" clId="Web-{FED8338A-F70A-4FFD-9504-1FCCA16D3C52}" dt="2023-10-24T17:23:52.917" v="804"/>
          <ac:spMkLst>
            <pc:docMk/>
            <pc:sldMk cId="2690324215" sldId="284"/>
            <ac:spMk id="25" creationId="{CC18E838-54E4-D162-DDB7-9C8217F142AD}"/>
          </ac:spMkLst>
        </pc:spChg>
        <pc:spChg chg="del mod">
          <ac:chgData name="Shikha Saxena" userId="S::ssaxena@merpsystems.com::36ccca21-bf55-4a84-b448-111df4bfd4c1" providerId="AD" clId="Web-{FED8338A-F70A-4FFD-9504-1FCCA16D3C52}" dt="2023-10-24T17:24:41.216" v="828"/>
          <ac:spMkLst>
            <pc:docMk/>
            <pc:sldMk cId="2690324215" sldId="284"/>
            <ac:spMk id="27" creationId="{D3F3A4D1-1D91-70B4-2EA3-F88D215B200D}"/>
          </ac:spMkLst>
        </pc:spChg>
        <pc:picChg chg="del">
          <ac:chgData name="Shikha Saxena" userId="S::ssaxena@merpsystems.com::36ccca21-bf55-4a84-b448-111df4bfd4c1" providerId="AD" clId="Web-{FED8338A-F70A-4FFD-9504-1FCCA16D3C52}" dt="2023-10-24T17:23:52.933" v="811"/>
          <ac:picMkLst>
            <pc:docMk/>
            <pc:sldMk cId="2690324215" sldId="284"/>
            <ac:picMk id="3" creationId="{B9597E66-B1F0-5B65-CCC4-17AD5B5C5756}"/>
          </ac:picMkLst>
        </pc:picChg>
        <pc:picChg chg="mod">
          <ac:chgData name="Shikha Saxena" userId="S::ssaxena@merpsystems.com::36ccca21-bf55-4a84-b448-111df4bfd4c1" providerId="AD" clId="Web-{FED8338A-F70A-4FFD-9504-1FCCA16D3C52}" dt="2023-10-24T17:24:33.559" v="820" actId="1076"/>
          <ac:picMkLst>
            <pc:docMk/>
            <pc:sldMk cId="2690324215" sldId="284"/>
            <ac:picMk id="5" creationId="{2EB8319F-DA6F-CB63-FBBD-B2C61D37C9C8}"/>
          </ac:picMkLst>
        </pc:picChg>
        <pc:picChg chg="del">
          <ac:chgData name="Shikha Saxena" userId="S::ssaxena@merpsystems.com::36ccca21-bf55-4a84-b448-111df4bfd4c1" providerId="AD" clId="Web-{FED8338A-F70A-4FFD-9504-1FCCA16D3C52}" dt="2023-10-24T17:23:52.933" v="810"/>
          <ac:picMkLst>
            <pc:docMk/>
            <pc:sldMk cId="2690324215" sldId="284"/>
            <ac:picMk id="6" creationId="{FE73FFDA-C444-926E-4590-FDC2D5658FEF}"/>
          </ac:picMkLst>
        </pc:picChg>
        <pc:picChg chg="mod">
          <ac:chgData name="Shikha Saxena" userId="S::ssaxena@merpsystems.com::36ccca21-bf55-4a84-b448-111df4bfd4c1" providerId="AD" clId="Web-{FED8338A-F70A-4FFD-9504-1FCCA16D3C52}" dt="2023-10-24T17:24:33.575" v="822" actId="1076"/>
          <ac:picMkLst>
            <pc:docMk/>
            <pc:sldMk cId="2690324215" sldId="284"/>
            <ac:picMk id="26" creationId="{6AE48426-668D-0E55-19BA-7477B2D1A575}"/>
          </ac:picMkLst>
        </pc:picChg>
      </pc:sldChg>
      <pc:sldChg chg="delSp modSp add replId">
        <pc:chgData name="Shikha Saxena" userId="S::ssaxena@merpsystems.com::36ccca21-bf55-4a84-b448-111df4bfd4c1" providerId="AD" clId="Web-{FED8338A-F70A-4FFD-9504-1FCCA16D3C52}" dt="2023-10-24T18:48:44.621" v="1014" actId="20577"/>
        <pc:sldMkLst>
          <pc:docMk/>
          <pc:sldMk cId="1069302337" sldId="285"/>
        </pc:sldMkLst>
        <pc:spChg chg="del mod">
          <ac:chgData name="Shikha Saxena" userId="S::ssaxena@merpsystems.com::36ccca21-bf55-4a84-b448-111df4bfd4c1" providerId="AD" clId="Web-{FED8338A-F70A-4FFD-9504-1FCCA16D3C52}" dt="2023-10-24T18:43:03.452" v="889"/>
          <ac:spMkLst>
            <pc:docMk/>
            <pc:sldMk cId="1069302337" sldId="285"/>
            <ac:spMk id="3" creationId="{06C8BC97-DDA5-3D83-DECD-9E782AC158FE}"/>
          </ac:spMkLst>
        </pc:spChg>
        <pc:spChg chg="del">
          <ac:chgData name="Shikha Saxena" userId="S::ssaxena@merpsystems.com::36ccca21-bf55-4a84-b448-111df4bfd4c1" providerId="AD" clId="Web-{FED8338A-F70A-4FFD-9504-1FCCA16D3C52}" dt="2023-10-24T18:40:55.557" v="869"/>
          <ac:spMkLst>
            <pc:docMk/>
            <pc:sldMk cId="1069302337" sldId="285"/>
            <ac:spMk id="4" creationId="{E8A8F3AE-8818-C484-5685-7744D916907E}"/>
          </ac:spMkLst>
        </pc:spChg>
        <pc:spChg chg="mod">
          <ac:chgData name="Shikha Saxena" userId="S::ssaxena@merpsystems.com::36ccca21-bf55-4a84-b448-111df4bfd4c1" providerId="AD" clId="Web-{FED8338A-F70A-4FFD-9504-1FCCA16D3C52}" dt="2023-10-24T18:41:27.543" v="875" actId="1076"/>
          <ac:spMkLst>
            <pc:docMk/>
            <pc:sldMk cId="1069302337" sldId="285"/>
            <ac:spMk id="6" creationId="{9FD9E853-0827-F255-FFFB-AD8272370B14}"/>
          </ac:spMkLst>
        </pc:spChg>
        <pc:spChg chg="del">
          <ac:chgData name="Shikha Saxena" userId="S::ssaxena@merpsystems.com::36ccca21-bf55-4a84-b448-111df4bfd4c1" providerId="AD" clId="Web-{FED8338A-F70A-4FFD-9504-1FCCA16D3C52}" dt="2023-10-24T18:40:51.901" v="867"/>
          <ac:spMkLst>
            <pc:docMk/>
            <pc:sldMk cId="1069302337" sldId="285"/>
            <ac:spMk id="13" creationId="{FF4ACD25-F04E-F618-5ACE-31488F58B52E}"/>
          </ac:spMkLst>
        </pc:spChg>
        <pc:spChg chg="del">
          <ac:chgData name="Shikha Saxena" userId="S::ssaxena@merpsystems.com::36ccca21-bf55-4a84-b448-111df4bfd4c1" providerId="AD" clId="Web-{FED8338A-F70A-4FFD-9504-1FCCA16D3C52}" dt="2023-10-24T18:40:51.901" v="866"/>
          <ac:spMkLst>
            <pc:docMk/>
            <pc:sldMk cId="1069302337" sldId="285"/>
            <ac:spMk id="15" creationId="{AD02506E-A11F-2D5C-4C78-F7BC60E2F395}"/>
          </ac:spMkLst>
        </pc:spChg>
        <pc:spChg chg="mod">
          <ac:chgData name="Shikha Saxena" userId="S::ssaxena@merpsystems.com::36ccca21-bf55-4a84-b448-111df4bfd4c1" providerId="AD" clId="Web-{FED8338A-F70A-4FFD-9504-1FCCA16D3C52}" dt="2023-10-24T18:48:44.621" v="1014" actId="20577"/>
          <ac:spMkLst>
            <pc:docMk/>
            <pc:sldMk cId="1069302337" sldId="285"/>
            <ac:spMk id="16" creationId="{53CB962A-D9D4-54D8-1934-7FE1C5E09A0C}"/>
          </ac:spMkLst>
        </pc:spChg>
        <pc:picChg chg="del">
          <ac:chgData name="Shikha Saxena" userId="S::ssaxena@merpsystems.com::36ccca21-bf55-4a84-b448-111df4bfd4c1" providerId="AD" clId="Web-{FED8338A-F70A-4FFD-9504-1FCCA16D3C52}" dt="2023-10-24T18:40:51.901" v="868"/>
          <ac:picMkLst>
            <pc:docMk/>
            <pc:sldMk cId="1069302337" sldId="285"/>
            <ac:picMk id="5" creationId="{853E6262-AF2A-19DE-6601-EAA0AF36018C}"/>
          </ac:picMkLst>
        </pc:picChg>
        <pc:picChg chg="mod">
          <ac:chgData name="Shikha Saxena" userId="S::ssaxena@merpsystems.com::36ccca21-bf55-4a84-b448-111df4bfd4c1" providerId="AD" clId="Web-{FED8338A-F70A-4FFD-9504-1FCCA16D3C52}" dt="2023-10-24T18:41:16.230" v="873" actId="1076"/>
          <ac:picMkLst>
            <pc:docMk/>
            <pc:sldMk cId="1069302337" sldId="285"/>
            <ac:picMk id="7" creationId="{36089F28-0A39-8A61-6489-911F3BF28981}"/>
          </ac:picMkLst>
        </pc:picChg>
      </pc:sldChg>
      <pc:sldChg chg="add replId">
        <pc:chgData name="Shikha Saxena" userId="S::ssaxena@merpsystems.com::36ccca21-bf55-4a84-b448-111df4bfd4c1" providerId="AD" clId="Web-{FED8338A-F70A-4FFD-9504-1FCCA16D3C52}" dt="2023-10-24T17:25:18.593" v="836"/>
        <pc:sldMkLst>
          <pc:docMk/>
          <pc:sldMk cId="2807057465" sldId="286"/>
        </pc:sldMkLst>
      </pc:sldChg>
      <pc:sldChg chg="addSp delSp modSp add replId">
        <pc:chgData name="Shikha Saxena" userId="S::ssaxena@merpsystems.com::36ccca21-bf55-4a84-b448-111df4bfd4c1" providerId="AD" clId="Web-{FED8338A-F70A-4FFD-9504-1FCCA16D3C52}" dt="2023-10-25T13:38:15.409" v="2852" actId="20577"/>
        <pc:sldMkLst>
          <pc:docMk/>
          <pc:sldMk cId="4137156131" sldId="287"/>
        </pc:sldMkLst>
        <pc:spChg chg="del">
          <ac:chgData name="Shikha Saxena" userId="S::ssaxena@merpsystems.com::36ccca21-bf55-4a84-b448-111df4bfd4c1" providerId="AD" clId="Web-{FED8338A-F70A-4FFD-9504-1FCCA16D3C52}" dt="2023-10-25T12:36:31.254" v="1470"/>
          <ac:spMkLst>
            <pc:docMk/>
            <pc:sldMk cId="4137156131" sldId="287"/>
            <ac:spMk id="4" creationId="{84F26C09-A3CB-B07F-FE43-2782C4D5F678}"/>
          </ac:spMkLst>
        </pc:spChg>
        <pc:spChg chg="del">
          <ac:chgData name="Shikha Saxena" userId="S::ssaxena@merpsystems.com::36ccca21-bf55-4a84-b448-111df4bfd4c1" providerId="AD" clId="Web-{FED8338A-F70A-4FFD-9504-1FCCA16D3C52}" dt="2023-10-25T12:36:30.598" v="1469"/>
          <ac:spMkLst>
            <pc:docMk/>
            <pc:sldMk cId="4137156131" sldId="287"/>
            <ac:spMk id="6" creationId="{3E7F1074-8432-9479-3509-21E83BA6CA4F}"/>
          </ac:spMkLst>
        </pc:spChg>
        <pc:spChg chg="add mod">
          <ac:chgData name="Shikha Saxena" userId="S::ssaxena@merpsystems.com::36ccca21-bf55-4a84-b448-111df4bfd4c1" providerId="AD" clId="Web-{FED8338A-F70A-4FFD-9504-1FCCA16D3C52}" dt="2023-10-25T12:40:48.136" v="1509" actId="1076"/>
          <ac:spMkLst>
            <pc:docMk/>
            <pc:sldMk cId="4137156131" sldId="287"/>
            <ac:spMk id="8" creationId="{2F69963C-4AB6-C04D-1FE1-290F487299AA}"/>
          </ac:spMkLst>
        </pc:spChg>
        <pc:spChg chg="add del mod">
          <ac:chgData name="Shikha Saxena" userId="S::ssaxena@merpsystems.com::36ccca21-bf55-4a84-b448-111df4bfd4c1" providerId="AD" clId="Web-{FED8338A-F70A-4FFD-9504-1FCCA16D3C52}" dt="2023-10-25T12:38:12.397" v="1489"/>
          <ac:spMkLst>
            <pc:docMk/>
            <pc:sldMk cId="4137156131" sldId="287"/>
            <ac:spMk id="9" creationId="{8CFA228F-0722-BB69-02C0-383756E5066D}"/>
          </ac:spMkLst>
        </pc:spChg>
        <pc:spChg chg="add mod">
          <ac:chgData name="Shikha Saxena" userId="S::ssaxena@merpsystems.com::36ccca21-bf55-4a84-b448-111df4bfd4c1" providerId="AD" clId="Web-{FED8338A-F70A-4FFD-9504-1FCCA16D3C52}" dt="2023-10-25T12:40:48.151" v="1510" actId="1076"/>
          <ac:spMkLst>
            <pc:docMk/>
            <pc:sldMk cId="4137156131" sldId="287"/>
            <ac:spMk id="10" creationId="{3283FAF1-171C-FD10-AA03-3B93F1720DDA}"/>
          </ac:spMkLst>
        </pc:spChg>
        <pc:spChg chg="add mod">
          <ac:chgData name="Shikha Saxena" userId="S::ssaxena@merpsystems.com::36ccca21-bf55-4a84-b448-111df4bfd4c1" providerId="AD" clId="Web-{FED8338A-F70A-4FFD-9504-1FCCA16D3C52}" dt="2023-10-25T12:40:48.167" v="1511" actId="1076"/>
          <ac:spMkLst>
            <pc:docMk/>
            <pc:sldMk cId="4137156131" sldId="287"/>
            <ac:spMk id="11" creationId="{49F2D669-AF1D-79A3-D95A-E97031EB8235}"/>
          </ac:spMkLst>
        </pc:spChg>
        <pc:spChg chg="mod">
          <ac:chgData name="Shikha Saxena" userId="S::ssaxena@merpsystems.com::36ccca21-bf55-4a84-b448-111df4bfd4c1" providerId="AD" clId="Web-{FED8338A-F70A-4FFD-9504-1FCCA16D3C52}" dt="2023-10-25T13:38:15.409" v="2852" actId="20577"/>
          <ac:spMkLst>
            <pc:docMk/>
            <pc:sldMk cId="4137156131" sldId="287"/>
            <ac:spMk id="12" creationId="{3FB18149-A3FD-2181-D8CC-5F2A1397B554}"/>
          </ac:spMkLst>
        </pc:spChg>
        <pc:spChg chg="add mod">
          <ac:chgData name="Shikha Saxena" userId="S::ssaxena@merpsystems.com::36ccca21-bf55-4a84-b448-111df4bfd4c1" providerId="AD" clId="Web-{FED8338A-F70A-4FFD-9504-1FCCA16D3C52}" dt="2023-10-25T12:41:12.418" v="1518" actId="14100"/>
          <ac:spMkLst>
            <pc:docMk/>
            <pc:sldMk cId="4137156131" sldId="287"/>
            <ac:spMk id="14" creationId="{A84ACEEF-B6E8-4463-6B2D-281F13C34F6E}"/>
          </ac:spMkLst>
        </pc:spChg>
        <pc:spChg chg="add del mod">
          <ac:chgData name="Shikha Saxena" userId="S::ssaxena@merpsystems.com::36ccca21-bf55-4a84-b448-111df4bfd4c1" providerId="AD" clId="Web-{FED8338A-F70A-4FFD-9504-1FCCA16D3C52}" dt="2023-10-25T12:46:07.129" v="1574"/>
          <ac:spMkLst>
            <pc:docMk/>
            <pc:sldMk cId="4137156131" sldId="287"/>
            <ac:spMk id="15" creationId="{6CC92123-1BEC-3898-F241-B8D8EE4414EE}"/>
          </ac:spMkLst>
        </pc:spChg>
        <pc:spChg chg="add mod">
          <ac:chgData name="Shikha Saxena" userId="S::ssaxena@merpsystems.com::36ccca21-bf55-4a84-b448-111df4bfd4c1" providerId="AD" clId="Web-{FED8338A-F70A-4FFD-9504-1FCCA16D3C52}" dt="2023-10-25T12:47:12.052" v="1622" actId="1076"/>
          <ac:spMkLst>
            <pc:docMk/>
            <pc:sldMk cId="4137156131" sldId="287"/>
            <ac:spMk id="16" creationId="{99388896-2089-0600-2421-245FBBEDACCE}"/>
          </ac:spMkLst>
        </pc:spChg>
        <pc:picChg chg="add mod">
          <ac:chgData name="Shikha Saxena" userId="S::ssaxena@merpsystems.com::36ccca21-bf55-4a84-b448-111df4bfd4c1" providerId="AD" clId="Web-{FED8338A-F70A-4FFD-9504-1FCCA16D3C52}" dt="2023-10-25T12:40:48.136" v="1508" actId="1076"/>
          <ac:picMkLst>
            <pc:docMk/>
            <pc:sldMk cId="4137156131" sldId="287"/>
            <ac:picMk id="3" creationId="{0F4212A7-EEA2-1797-7FF4-7CC037C6CCC1}"/>
          </ac:picMkLst>
        </pc:picChg>
        <pc:picChg chg="del">
          <ac:chgData name="Shikha Saxena" userId="S::ssaxena@merpsystems.com::36ccca21-bf55-4a84-b448-111df4bfd4c1" providerId="AD" clId="Web-{FED8338A-F70A-4FFD-9504-1FCCA16D3C52}" dt="2023-10-25T12:36:28.864" v="1468"/>
          <ac:picMkLst>
            <pc:docMk/>
            <pc:sldMk cId="4137156131" sldId="287"/>
            <ac:picMk id="5" creationId="{2EB8319F-DA6F-CB63-FBBD-B2C61D37C9C8}"/>
          </ac:picMkLst>
        </pc:picChg>
        <pc:picChg chg="add mod modCrop">
          <ac:chgData name="Shikha Saxena" userId="S::ssaxena@merpsystems.com::36ccca21-bf55-4a84-b448-111df4bfd4c1" providerId="AD" clId="Web-{FED8338A-F70A-4FFD-9504-1FCCA16D3C52}" dt="2023-10-25T12:47:23.724" v="1624"/>
          <ac:picMkLst>
            <pc:docMk/>
            <pc:sldMk cId="4137156131" sldId="287"/>
            <ac:picMk id="13" creationId="{734D62EA-1812-429C-5C07-381C7AB005E2}"/>
          </ac:picMkLst>
        </pc:picChg>
        <pc:picChg chg="del">
          <ac:chgData name="Shikha Saxena" userId="S::ssaxena@merpsystems.com::36ccca21-bf55-4a84-b448-111df4bfd4c1" providerId="AD" clId="Web-{FED8338A-F70A-4FFD-9504-1FCCA16D3C52}" dt="2023-10-25T12:36:33.676" v="1471"/>
          <ac:picMkLst>
            <pc:docMk/>
            <pc:sldMk cId="4137156131" sldId="287"/>
            <ac:picMk id="26" creationId="{6AE48426-668D-0E55-19BA-7477B2D1A575}"/>
          </ac:picMkLst>
        </pc:picChg>
      </pc:sldChg>
    </pc:docChg>
  </pc:docChgLst>
  <pc:docChgLst>
    <pc:chgData name="Shikha Saxena" userId="S::ssaxena@merpsystems.com::36ccca21-bf55-4a84-b448-111df4bfd4c1" providerId="AD" clId="Web-{778E746F-72CF-479D-810A-A760D98DCDBA}"/>
    <pc:docChg chg="addSld delSld modSld">
      <pc:chgData name="Shikha Saxena" userId="S::ssaxena@merpsystems.com::36ccca21-bf55-4a84-b448-111df4bfd4c1" providerId="AD" clId="Web-{778E746F-72CF-479D-810A-A760D98DCDBA}" dt="2023-10-25T18:31:05.623" v="2340" actId="20577"/>
      <pc:docMkLst>
        <pc:docMk/>
      </pc:docMkLst>
      <pc:sldChg chg="addSp delSp modSp">
        <pc:chgData name="Shikha Saxena" userId="S::ssaxena@merpsystems.com::36ccca21-bf55-4a84-b448-111df4bfd4c1" providerId="AD" clId="Web-{778E746F-72CF-479D-810A-A760D98DCDBA}" dt="2023-10-25T15:55:01.074" v="1545" actId="1076"/>
        <pc:sldMkLst>
          <pc:docMk/>
          <pc:sldMk cId="86117723" sldId="260"/>
        </pc:sldMkLst>
        <pc:spChg chg="mod">
          <ac:chgData name="Shikha Saxena" userId="S::ssaxena@merpsystems.com::36ccca21-bf55-4a84-b448-111df4bfd4c1" providerId="AD" clId="Web-{778E746F-72CF-479D-810A-A760D98DCDBA}" dt="2023-10-25T15:40:04.636" v="1195" actId="20577"/>
          <ac:spMkLst>
            <pc:docMk/>
            <pc:sldMk cId="86117723" sldId="260"/>
            <ac:spMk id="4" creationId="{D858C710-4346-5837-371C-AF8B737ED972}"/>
          </ac:spMkLst>
        </pc:spChg>
        <pc:spChg chg="add mod">
          <ac:chgData name="Shikha Saxena" userId="S::ssaxena@merpsystems.com::36ccca21-bf55-4a84-b448-111df4bfd4c1" providerId="AD" clId="Web-{778E746F-72CF-479D-810A-A760D98DCDBA}" dt="2023-10-25T15:38:45.165" v="1132" actId="14100"/>
          <ac:spMkLst>
            <pc:docMk/>
            <pc:sldMk cId="86117723" sldId="260"/>
            <ac:spMk id="6" creationId="{E549BECB-2414-E961-A3F1-8EA4F898CB0F}"/>
          </ac:spMkLst>
        </pc:spChg>
        <pc:spChg chg="add del mod">
          <ac:chgData name="Shikha Saxena" userId="S::ssaxena@merpsystems.com::36ccca21-bf55-4a84-b448-111df4bfd4c1" providerId="AD" clId="Web-{778E746F-72CF-479D-810A-A760D98DCDBA}" dt="2023-10-25T15:42:42.079" v="1239"/>
          <ac:spMkLst>
            <pc:docMk/>
            <pc:sldMk cId="86117723" sldId="260"/>
            <ac:spMk id="7" creationId="{C2D68552-BA70-3926-3772-4CAF0EEAE375}"/>
          </ac:spMkLst>
        </pc:spChg>
        <pc:spChg chg="mod">
          <ac:chgData name="Shikha Saxena" userId="S::ssaxena@merpsystems.com::36ccca21-bf55-4a84-b448-111df4bfd4c1" providerId="AD" clId="Web-{778E746F-72CF-479D-810A-A760D98DCDBA}" dt="2023-10-25T15:25:38.372" v="588" actId="1076"/>
          <ac:spMkLst>
            <pc:docMk/>
            <pc:sldMk cId="86117723" sldId="260"/>
            <ac:spMk id="9" creationId="{7B28F688-5D37-CD7E-8782-7514048FD319}"/>
          </ac:spMkLst>
        </pc:spChg>
        <pc:spChg chg="mod">
          <ac:chgData name="Shikha Saxena" userId="S::ssaxena@merpsystems.com::36ccca21-bf55-4a84-b448-111df4bfd4c1" providerId="AD" clId="Web-{778E746F-72CF-479D-810A-A760D98DCDBA}" dt="2023-10-25T15:25:38.372" v="587" actId="1076"/>
          <ac:spMkLst>
            <pc:docMk/>
            <pc:sldMk cId="86117723" sldId="260"/>
            <ac:spMk id="10" creationId="{EF9F661F-1D36-8EC0-0F4A-E7FDE0895B50}"/>
          </ac:spMkLst>
        </pc:spChg>
        <pc:spChg chg="mod">
          <ac:chgData name="Shikha Saxena" userId="S::ssaxena@merpsystems.com::36ccca21-bf55-4a84-b448-111df4bfd4c1" providerId="AD" clId="Web-{778E746F-72CF-479D-810A-A760D98DCDBA}" dt="2023-10-25T15:25:38.372" v="586" actId="1076"/>
          <ac:spMkLst>
            <pc:docMk/>
            <pc:sldMk cId="86117723" sldId="260"/>
            <ac:spMk id="11" creationId="{019DA616-1CDB-55F7-B72A-461365A6A772}"/>
          </ac:spMkLst>
        </pc:spChg>
        <pc:spChg chg="add del mod">
          <ac:chgData name="Shikha Saxena" userId="S::ssaxena@merpsystems.com::36ccca21-bf55-4a84-b448-111df4bfd4c1" providerId="AD" clId="Web-{778E746F-72CF-479D-810A-A760D98DCDBA}" dt="2023-10-25T15:42:52.314" v="1242"/>
          <ac:spMkLst>
            <pc:docMk/>
            <pc:sldMk cId="86117723" sldId="260"/>
            <ac:spMk id="12" creationId="{0BC86DA6-CBF9-1CE0-FF07-0BE3EEDFDEDB}"/>
          </ac:spMkLst>
        </pc:spChg>
        <pc:spChg chg="add mod">
          <ac:chgData name="Shikha Saxena" userId="S::ssaxena@merpsystems.com::36ccca21-bf55-4a84-b448-111df4bfd4c1" providerId="AD" clId="Web-{778E746F-72CF-479D-810A-A760D98DCDBA}" dt="2023-10-25T15:55:01.074" v="1545" actId="1076"/>
          <ac:spMkLst>
            <pc:docMk/>
            <pc:sldMk cId="86117723" sldId="260"/>
            <ac:spMk id="14" creationId="{BC4AFC47-7CCD-5CE7-9AE4-63D439348D69}"/>
          </ac:spMkLst>
        </pc:spChg>
      </pc:sldChg>
      <pc:sldChg chg="modSp">
        <pc:chgData name="Shikha Saxena" userId="S::ssaxena@merpsystems.com::36ccca21-bf55-4a84-b448-111df4bfd4c1" providerId="AD" clId="Web-{778E746F-72CF-479D-810A-A760D98DCDBA}" dt="2023-10-25T14:52:13.833" v="1" actId="20577"/>
        <pc:sldMkLst>
          <pc:docMk/>
          <pc:sldMk cId="3972879772" sldId="270"/>
        </pc:sldMkLst>
        <pc:spChg chg="mod">
          <ac:chgData name="Shikha Saxena" userId="S::ssaxena@merpsystems.com::36ccca21-bf55-4a84-b448-111df4bfd4c1" providerId="AD" clId="Web-{778E746F-72CF-479D-810A-A760D98DCDBA}" dt="2023-10-25T14:52:13.833" v="1" actId="20577"/>
          <ac:spMkLst>
            <pc:docMk/>
            <pc:sldMk cId="3972879772" sldId="270"/>
            <ac:spMk id="28" creationId="{30C65302-BBD8-EA4D-A006-548D720A2C21}"/>
          </ac:spMkLst>
        </pc:spChg>
      </pc:sldChg>
      <pc:sldChg chg="addSp delSp modSp">
        <pc:chgData name="Shikha Saxena" userId="S::ssaxena@merpsystems.com::36ccca21-bf55-4a84-b448-111df4bfd4c1" providerId="AD" clId="Web-{778E746F-72CF-479D-810A-A760D98DCDBA}" dt="2023-10-25T16:12:48.626" v="1747" actId="20577"/>
        <pc:sldMkLst>
          <pc:docMk/>
          <pc:sldMk cId="2045404840" sldId="272"/>
        </pc:sldMkLst>
        <pc:spChg chg="del mod">
          <ac:chgData name="Shikha Saxena" userId="S::ssaxena@merpsystems.com::36ccca21-bf55-4a84-b448-111df4bfd4c1" providerId="AD" clId="Web-{778E746F-72CF-479D-810A-A760D98DCDBA}" dt="2023-10-25T15:41:00.732" v="1210"/>
          <ac:spMkLst>
            <pc:docMk/>
            <pc:sldMk cId="2045404840" sldId="272"/>
            <ac:spMk id="4" creationId="{90D9043C-7CFF-3D56-87E2-E45CD3FC74F4}"/>
          </ac:spMkLst>
        </pc:spChg>
        <pc:spChg chg="del">
          <ac:chgData name="Shikha Saxena" userId="S::ssaxena@merpsystems.com::36ccca21-bf55-4a84-b448-111df4bfd4c1" providerId="AD" clId="Web-{778E746F-72CF-479D-810A-A760D98DCDBA}" dt="2023-10-25T15:41:03.716" v="1211"/>
          <ac:spMkLst>
            <pc:docMk/>
            <pc:sldMk cId="2045404840" sldId="272"/>
            <ac:spMk id="7" creationId="{88C51AD0-90E3-079C-9404-0AD5EF377B8E}"/>
          </ac:spMkLst>
        </pc:spChg>
        <pc:spChg chg="mod">
          <ac:chgData name="Shikha Saxena" userId="S::ssaxena@merpsystems.com::36ccca21-bf55-4a84-b448-111df4bfd4c1" providerId="AD" clId="Web-{778E746F-72CF-479D-810A-A760D98DCDBA}" dt="2023-10-25T16:09:55.261" v="1722" actId="20577"/>
          <ac:spMkLst>
            <pc:docMk/>
            <pc:sldMk cId="2045404840" sldId="272"/>
            <ac:spMk id="8" creationId="{5F5DF3D2-B5E7-936D-A4EB-1E1F47F860AA}"/>
          </ac:spMkLst>
        </pc:spChg>
        <pc:spChg chg="add del mod">
          <ac:chgData name="Shikha Saxena" userId="S::ssaxena@merpsystems.com::36ccca21-bf55-4a84-b448-111df4bfd4c1" providerId="AD" clId="Web-{778E746F-72CF-479D-810A-A760D98DCDBA}" dt="2023-10-25T16:08:12.773" v="1657"/>
          <ac:spMkLst>
            <pc:docMk/>
            <pc:sldMk cId="2045404840" sldId="272"/>
            <ac:spMk id="9" creationId="{69CE4ADC-2F9D-A180-49F2-8243B76D3D6C}"/>
          </ac:spMkLst>
        </pc:spChg>
        <pc:spChg chg="del">
          <ac:chgData name="Shikha Saxena" userId="S::ssaxena@merpsystems.com::36ccca21-bf55-4a84-b448-111df4bfd4c1" providerId="AD" clId="Web-{778E746F-72CF-479D-810A-A760D98DCDBA}" dt="2023-10-25T15:41:07.966" v="1213"/>
          <ac:spMkLst>
            <pc:docMk/>
            <pc:sldMk cId="2045404840" sldId="272"/>
            <ac:spMk id="10" creationId="{1A021035-0C77-4040-BFEE-D95A57089602}"/>
          </ac:spMkLst>
        </pc:spChg>
        <pc:spChg chg="add mod">
          <ac:chgData name="Shikha Saxena" userId="S::ssaxena@merpsystems.com::36ccca21-bf55-4a84-b448-111df4bfd4c1" providerId="AD" clId="Web-{778E746F-72CF-479D-810A-A760D98DCDBA}" dt="2023-10-25T16:08:28.336" v="1662" actId="14100"/>
          <ac:spMkLst>
            <pc:docMk/>
            <pc:sldMk cId="2045404840" sldId="272"/>
            <ac:spMk id="11" creationId="{03DAAF0B-87A0-3223-182C-3C27C28CBED9}"/>
          </ac:spMkLst>
        </pc:spChg>
        <pc:spChg chg="del">
          <ac:chgData name="Shikha Saxena" userId="S::ssaxena@merpsystems.com::36ccca21-bf55-4a84-b448-111df4bfd4c1" providerId="AD" clId="Web-{778E746F-72CF-479D-810A-A760D98DCDBA}" dt="2023-10-25T15:41:06.029" v="1212"/>
          <ac:spMkLst>
            <pc:docMk/>
            <pc:sldMk cId="2045404840" sldId="272"/>
            <ac:spMk id="12" creationId="{6403095E-93EF-C4EA-C1F3-EBC530B122FC}"/>
          </ac:spMkLst>
        </pc:spChg>
        <pc:spChg chg="add mod">
          <ac:chgData name="Shikha Saxena" userId="S::ssaxena@merpsystems.com::36ccca21-bf55-4a84-b448-111df4bfd4c1" providerId="AD" clId="Web-{778E746F-72CF-479D-810A-A760D98DCDBA}" dt="2023-10-25T16:10:28.434" v="1725" actId="1076"/>
          <ac:spMkLst>
            <pc:docMk/>
            <pc:sldMk cId="2045404840" sldId="272"/>
            <ac:spMk id="13" creationId="{03DAAF0B-87A0-3223-182C-3C27C28CBED9}"/>
          </ac:spMkLst>
        </pc:spChg>
        <pc:spChg chg="mod">
          <ac:chgData name="Shikha Saxena" userId="S::ssaxena@merpsystems.com::36ccca21-bf55-4a84-b448-111df4bfd4c1" providerId="AD" clId="Web-{778E746F-72CF-479D-810A-A760D98DCDBA}" dt="2023-10-25T15:41:32.155" v="1223" actId="1076"/>
          <ac:spMkLst>
            <pc:docMk/>
            <pc:sldMk cId="2045404840" sldId="272"/>
            <ac:spMk id="14" creationId="{D2D0C311-9115-78E1-4EBC-4081F2CBA3BC}"/>
          </ac:spMkLst>
        </pc:spChg>
        <pc:spChg chg="mod">
          <ac:chgData name="Shikha Saxena" userId="S::ssaxena@merpsystems.com::36ccca21-bf55-4a84-b448-111df4bfd4c1" providerId="AD" clId="Web-{778E746F-72CF-479D-810A-A760D98DCDBA}" dt="2023-10-25T15:41:32.155" v="1224" actId="1076"/>
          <ac:spMkLst>
            <pc:docMk/>
            <pc:sldMk cId="2045404840" sldId="272"/>
            <ac:spMk id="15" creationId="{A9DF1B6F-F04A-59B3-AA7F-87D365608CF3}"/>
          </ac:spMkLst>
        </pc:spChg>
        <pc:spChg chg="add mod">
          <ac:chgData name="Shikha Saxena" userId="S::ssaxena@merpsystems.com::36ccca21-bf55-4a84-b448-111df4bfd4c1" providerId="AD" clId="Web-{778E746F-72CF-479D-810A-A760D98DCDBA}" dt="2023-10-25T16:10:57.747" v="1729" actId="20577"/>
          <ac:spMkLst>
            <pc:docMk/>
            <pc:sldMk cId="2045404840" sldId="272"/>
            <ac:spMk id="16" creationId="{03DAAF0B-87A0-3223-182C-3C27C28CBED9}"/>
          </ac:spMkLst>
        </pc:spChg>
        <pc:spChg chg="add del mod">
          <ac:chgData name="Shikha Saxena" userId="S::ssaxena@merpsystems.com::36ccca21-bf55-4a84-b448-111df4bfd4c1" providerId="AD" clId="Web-{778E746F-72CF-479D-810A-A760D98DCDBA}" dt="2023-10-25T16:12:22.250" v="1743"/>
          <ac:spMkLst>
            <pc:docMk/>
            <pc:sldMk cId="2045404840" sldId="272"/>
            <ac:spMk id="17" creationId="{03DAAF0B-87A0-3223-182C-3C27C28CBED9}"/>
          </ac:spMkLst>
        </pc:spChg>
        <pc:spChg chg="add mod">
          <ac:chgData name="Shikha Saxena" userId="S::ssaxena@merpsystems.com::36ccca21-bf55-4a84-b448-111df4bfd4c1" providerId="AD" clId="Web-{778E746F-72CF-479D-810A-A760D98DCDBA}" dt="2023-10-25T16:12:48.626" v="1747" actId="20577"/>
          <ac:spMkLst>
            <pc:docMk/>
            <pc:sldMk cId="2045404840" sldId="272"/>
            <ac:spMk id="18" creationId="{BAA0C4F1-A8C2-D286-76BA-33946D0A38FD}"/>
          </ac:spMkLst>
        </pc:spChg>
        <pc:picChg chg="mod">
          <ac:chgData name="Shikha Saxena" userId="S::ssaxena@merpsystems.com::36ccca21-bf55-4a84-b448-111df4bfd4c1" providerId="AD" clId="Web-{778E746F-72CF-479D-810A-A760D98DCDBA}" dt="2023-10-25T15:41:32.139" v="1221" actId="1076"/>
          <ac:picMkLst>
            <pc:docMk/>
            <pc:sldMk cId="2045404840" sldId="272"/>
            <ac:picMk id="3" creationId="{581DAB69-4894-F530-2D16-BD4A5AA27A23}"/>
          </ac:picMkLst>
        </pc:picChg>
        <pc:picChg chg="mod">
          <ac:chgData name="Shikha Saxena" userId="S::ssaxena@merpsystems.com::36ccca21-bf55-4a84-b448-111df4bfd4c1" providerId="AD" clId="Web-{778E746F-72CF-479D-810A-A760D98DCDBA}" dt="2023-10-25T16:11:29.905" v="1735" actId="1076"/>
          <ac:picMkLst>
            <pc:docMk/>
            <pc:sldMk cId="2045404840" sldId="272"/>
            <ac:picMk id="5" creationId="{8E09FCE8-5F8F-6667-B64C-E88ED6A7A391}"/>
          </ac:picMkLst>
        </pc:picChg>
      </pc:sldChg>
      <pc:sldChg chg="addSp delSp modSp">
        <pc:chgData name="Shikha Saxena" userId="S::ssaxena@merpsystems.com::36ccca21-bf55-4a84-b448-111df4bfd4c1" providerId="AD" clId="Web-{778E746F-72CF-479D-810A-A760D98DCDBA}" dt="2023-10-25T16:17:47.199" v="1794" actId="20577"/>
        <pc:sldMkLst>
          <pc:docMk/>
          <pc:sldMk cId="802719389" sldId="273"/>
        </pc:sldMkLst>
        <pc:spChg chg="del">
          <ac:chgData name="Shikha Saxena" userId="S::ssaxena@merpsystems.com::36ccca21-bf55-4a84-b448-111df4bfd4c1" providerId="AD" clId="Web-{778E746F-72CF-479D-810A-A760D98DCDBA}" dt="2023-10-25T16:15:16.881" v="1752"/>
          <ac:spMkLst>
            <pc:docMk/>
            <pc:sldMk cId="802719389" sldId="273"/>
            <ac:spMk id="3" creationId="{8AA1F2EF-BC9E-CC7B-0796-BD4128589563}"/>
          </ac:spMkLst>
        </pc:spChg>
        <pc:spChg chg="del">
          <ac:chgData name="Shikha Saxena" userId="S::ssaxena@merpsystems.com::36ccca21-bf55-4a84-b448-111df4bfd4c1" providerId="AD" clId="Web-{778E746F-72CF-479D-810A-A760D98DCDBA}" dt="2023-10-25T16:15:48.148" v="1761"/>
          <ac:spMkLst>
            <pc:docMk/>
            <pc:sldMk cId="802719389" sldId="273"/>
            <ac:spMk id="4" creationId="{15079308-8F43-2406-85F6-6666F5122C41}"/>
          </ac:spMkLst>
        </pc:spChg>
        <pc:spChg chg="add mod">
          <ac:chgData name="Shikha Saxena" userId="S::ssaxena@merpsystems.com::36ccca21-bf55-4a84-b448-111df4bfd4c1" providerId="AD" clId="Web-{778E746F-72CF-479D-810A-A760D98DCDBA}" dt="2023-10-25T16:15:51.992" v="1763" actId="1076"/>
          <ac:spMkLst>
            <pc:docMk/>
            <pc:sldMk cId="802719389" sldId="273"/>
            <ac:spMk id="5" creationId="{F279681C-DE0B-7B1C-0D7E-E27B892BF880}"/>
          </ac:spMkLst>
        </pc:spChg>
        <pc:spChg chg="del">
          <ac:chgData name="Shikha Saxena" userId="S::ssaxena@merpsystems.com::36ccca21-bf55-4a84-b448-111df4bfd4c1" providerId="AD" clId="Web-{778E746F-72CF-479D-810A-A760D98DCDBA}" dt="2023-10-25T16:15:16.881" v="1751"/>
          <ac:spMkLst>
            <pc:docMk/>
            <pc:sldMk cId="802719389" sldId="273"/>
            <ac:spMk id="7" creationId="{B81AAD37-F10B-03BF-672F-5346A73328B6}"/>
          </ac:spMkLst>
        </pc:spChg>
        <pc:spChg chg="add mod">
          <ac:chgData name="Shikha Saxena" userId="S::ssaxena@merpsystems.com::36ccca21-bf55-4a84-b448-111df4bfd4c1" providerId="AD" clId="Web-{778E746F-72CF-479D-810A-A760D98DCDBA}" dt="2023-10-25T16:16:10.133" v="1768" actId="20577"/>
          <ac:spMkLst>
            <pc:docMk/>
            <pc:sldMk cId="802719389" sldId="273"/>
            <ac:spMk id="8" creationId="{0154CA4F-C096-B731-5E6D-21FF9E3A932F}"/>
          </ac:spMkLst>
        </pc:spChg>
        <pc:spChg chg="mod">
          <ac:chgData name="Shikha Saxena" userId="S::ssaxena@merpsystems.com::36ccca21-bf55-4a84-b448-111df4bfd4c1" providerId="AD" clId="Web-{778E746F-72CF-479D-810A-A760D98DCDBA}" dt="2023-10-25T16:17:47.199" v="1794" actId="20577"/>
          <ac:spMkLst>
            <pc:docMk/>
            <pc:sldMk cId="802719389" sldId="273"/>
            <ac:spMk id="9" creationId="{CFB228BA-11A6-4C66-111C-380DAE9407CD}"/>
          </ac:spMkLst>
        </pc:spChg>
        <pc:spChg chg="add mod">
          <ac:chgData name="Shikha Saxena" userId="S::ssaxena@merpsystems.com::36ccca21-bf55-4a84-b448-111df4bfd4c1" providerId="AD" clId="Web-{778E746F-72CF-479D-810A-A760D98DCDBA}" dt="2023-10-25T16:16:57.010" v="1781" actId="20577"/>
          <ac:spMkLst>
            <pc:docMk/>
            <pc:sldMk cId="802719389" sldId="273"/>
            <ac:spMk id="12" creationId="{C09BE01A-5A98-5504-B3CC-BF2A1A13EBE6}"/>
          </ac:spMkLst>
        </pc:spChg>
        <pc:spChg chg="del">
          <ac:chgData name="Shikha Saxena" userId="S::ssaxena@merpsystems.com::36ccca21-bf55-4a84-b448-111df4bfd4c1" providerId="AD" clId="Web-{778E746F-72CF-479D-810A-A760D98DCDBA}" dt="2023-10-25T16:15:55.789" v="1764"/>
          <ac:spMkLst>
            <pc:docMk/>
            <pc:sldMk cId="802719389" sldId="273"/>
            <ac:spMk id="13" creationId="{9C804520-504B-4381-1063-4276FB1560AD}"/>
          </ac:spMkLst>
        </pc:spChg>
        <pc:spChg chg="del">
          <ac:chgData name="Shikha Saxena" userId="S::ssaxena@merpsystems.com::36ccca21-bf55-4a84-b448-111df4bfd4c1" providerId="AD" clId="Web-{778E746F-72CF-479D-810A-A760D98DCDBA}" dt="2023-10-25T16:15:16.881" v="1753"/>
          <ac:spMkLst>
            <pc:docMk/>
            <pc:sldMk cId="802719389" sldId="273"/>
            <ac:spMk id="14" creationId="{4BA8EBA1-6425-D4BA-6DC3-081E08C91495}"/>
          </ac:spMkLst>
        </pc:spChg>
        <pc:spChg chg="add mod">
          <ac:chgData name="Shikha Saxena" userId="S::ssaxena@merpsystems.com::36ccca21-bf55-4a84-b448-111df4bfd4c1" providerId="AD" clId="Web-{778E746F-72CF-479D-810A-A760D98DCDBA}" dt="2023-10-25T16:17:09.089" v="1783" actId="1076"/>
          <ac:spMkLst>
            <pc:docMk/>
            <pc:sldMk cId="802719389" sldId="273"/>
            <ac:spMk id="15" creationId="{ABF3178B-4EC0-C87F-0E7B-4B49EA9E293D}"/>
          </ac:spMkLst>
        </pc:spChg>
        <pc:picChg chg="mod">
          <ac:chgData name="Shikha Saxena" userId="S::ssaxena@merpsystems.com::36ccca21-bf55-4a84-b448-111df4bfd4c1" providerId="AD" clId="Web-{778E746F-72CF-479D-810A-A760D98DCDBA}" dt="2023-10-25T16:15:35.351" v="1757" actId="1076"/>
          <ac:picMkLst>
            <pc:docMk/>
            <pc:sldMk cId="802719389" sldId="273"/>
            <ac:picMk id="10" creationId="{6DED1088-5FD9-F9E4-A5A3-D037BC5812BB}"/>
          </ac:picMkLst>
        </pc:picChg>
        <pc:picChg chg="del">
          <ac:chgData name="Shikha Saxena" userId="S::ssaxena@merpsystems.com::36ccca21-bf55-4a84-b448-111df4bfd4c1" providerId="AD" clId="Web-{778E746F-72CF-479D-810A-A760D98DCDBA}" dt="2023-10-25T16:15:16.881" v="1754"/>
          <ac:picMkLst>
            <pc:docMk/>
            <pc:sldMk cId="802719389" sldId="273"/>
            <ac:picMk id="11" creationId="{9560FB77-F789-AF9F-23B8-C7F47A5B349F}"/>
          </ac:picMkLst>
        </pc:picChg>
      </pc:sldChg>
      <pc:sldChg chg="addSp modSp">
        <pc:chgData name="Shikha Saxena" userId="S::ssaxena@merpsystems.com::36ccca21-bf55-4a84-b448-111df4bfd4c1" providerId="AD" clId="Web-{778E746F-72CF-479D-810A-A760D98DCDBA}" dt="2023-10-25T15:36:48.004" v="1129" actId="20577"/>
        <pc:sldMkLst>
          <pc:docMk/>
          <pc:sldMk cId="2907914121" sldId="274"/>
        </pc:sldMkLst>
        <pc:spChg chg="add mod">
          <ac:chgData name="Shikha Saxena" userId="S::ssaxena@merpsystems.com::36ccca21-bf55-4a84-b448-111df4bfd4c1" providerId="AD" clId="Web-{778E746F-72CF-479D-810A-A760D98DCDBA}" dt="2023-10-25T15:24:23.056" v="568" actId="20577"/>
          <ac:spMkLst>
            <pc:docMk/>
            <pc:sldMk cId="2907914121" sldId="274"/>
            <ac:spMk id="7" creationId="{6B5A34E9-CD35-5D49-5E87-E580BAE0E85C}"/>
          </ac:spMkLst>
        </pc:spChg>
        <pc:spChg chg="add mod">
          <ac:chgData name="Shikha Saxena" userId="S::ssaxena@merpsystems.com::36ccca21-bf55-4a84-b448-111df4bfd4c1" providerId="AD" clId="Web-{778E746F-72CF-479D-810A-A760D98DCDBA}" dt="2023-10-25T15:24:32.510" v="571" actId="20577"/>
          <ac:spMkLst>
            <pc:docMk/>
            <pc:sldMk cId="2907914121" sldId="274"/>
            <ac:spMk id="11" creationId="{E7BE54B3-E00D-9875-D2D7-7EAE9DB5E208}"/>
          </ac:spMkLst>
        </pc:spChg>
        <pc:spChg chg="add mod">
          <ac:chgData name="Shikha Saxena" userId="S::ssaxena@merpsystems.com::36ccca21-bf55-4a84-b448-111df4bfd4c1" providerId="AD" clId="Web-{778E746F-72CF-479D-810A-A760D98DCDBA}" dt="2023-10-25T15:35:52.471" v="1117" actId="14100"/>
          <ac:spMkLst>
            <pc:docMk/>
            <pc:sldMk cId="2907914121" sldId="274"/>
            <ac:spMk id="12" creationId="{81BDF977-63F8-5C19-83F4-08CF4E7D835D}"/>
          </ac:spMkLst>
        </pc:spChg>
        <pc:spChg chg="mod">
          <ac:chgData name="Shikha Saxena" userId="S::ssaxena@merpsystems.com::36ccca21-bf55-4a84-b448-111df4bfd4c1" providerId="AD" clId="Web-{778E746F-72CF-479D-810A-A760D98DCDBA}" dt="2023-10-25T15:36:48.004" v="1129" actId="20577"/>
          <ac:spMkLst>
            <pc:docMk/>
            <pc:sldMk cId="2907914121" sldId="274"/>
            <ac:spMk id="15" creationId="{AD02506E-A11F-2D5C-4C78-F7BC60E2F395}"/>
          </ac:spMkLst>
        </pc:spChg>
      </pc:sldChg>
      <pc:sldChg chg="addSp delSp modSp">
        <pc:chgData name="Shikha Saxena" userId="S::ssaxena@merpsystems.com::36ccca21-bf55-4a84-b448-111df4bfd4c1" providerId="AD" clId="Web-{778E746F-72CF-479D-810A-A760D98DCDBA}" dt="2023-10-25T15:01:10.383" v="69"/>
        <pc:sldMkLst>
          <pc:docMk/>
          <pc:sldMk cId="1097476657" sldId="276"/>
        </pc:sldMkLst>
        <pc:spChg chg="del">
          <ac:chgData name="Shikha Saxena" userId="S::ssaxena@merpsystems.com::36ccca21-bf55-4a84-b448-111df4bfd4c1" providerId="AD" clId="Web-{778E746F-72CF-479D-810A-A760D98DCDBA}" dt="2023-10-25T15:00:17.991" v="53"/>
          <ac:spMkLst>
            <pc:docMk/>
            <pc:sldMk cId="1097476657" sldId="276"/>
            <ac:spMk id="5" creationId="{12314555-7C7B-BC73-5A22-F67BE598C3C7}"/>
          </ac:spMkLst>
        </pc:spChg>
        <pc:spChg chg="del">
          <ac:chgData name="Shikha Saxena" userId="S::ssaxena@merpsystems.com::36ccca21-bf55-4a84-b448-111df4bfd4c1" providerId="AD" clId="Web-{778E746F-72CF-479D-810A-A760D98DCDBA}" dt="2023-10-25T15:00:57.476" v="64"/>
          <ac:spMkLst>
            <pc:docMk/>
            <pc:sldMk cId="1097476657" sldId="276"/>
            <ac:spMk id="8" creationId="{D9EDAB79-749D-EA57-1615-860F07A6FD53}"/>
          </ac:spMkLst>
        </pc:spChg>
        <pc:spChg chg="del">
          <ac:chgData name="Shikha Saxena" userId="S::ssaxena@merpsystems.com::36ccca21-bf55-4a84-b448-111df4bfd4c1" providerId="AD" clId="Web-{778E746F-72CF-479D-810A-A760D98DCDBA}" dt="2023-10-25T15:00:58.883" v="65"/>
          <ac:spMkLst>
            <pc:docMk/>
            <pc:sldMk cId="1097476657" sldId="276"/>
            <ac:spMk id="9" creationId="{240AACB9-2D4C-FE59-E169-9F2007513A5A}"/>
          </ac:spMkLst>
        </pc:spChg>
        <pc:spChg chg="mod">
          <ac:chgData name="Shikha Saxena" userId="S::ssaxena@merpsystems.com::36ccca21-bf55-4a84-b448-111df4bfd4c1" providerId="AD" clId="Web-{778E746F-72CF-479D-810A-A760D98DCDBA}" dt="2023-10-25T15:00:11.725" v="50" actId="20577"/>
          <ac:spMkLst>
            <pc:docMk/>
            <pc:sldMk cId="1097476657" sldId="276"/>
            <ac:spMk id="12" creationId="{A83A1B74-35FD-46EC-E080-E101B2DCDB7F}"/>
          </ac:spMkLst>
        </pc:spChg>
        <pc:spChg chg="del">
          <ac:chgData name="Shikha Saxena" userId="S::ssaxena@merpsystems.com::36ccca21-bf55-4a84-b448-111df4bfd4c1" providerId="AD" clId="Web-{778E746F-72CF-479D-810A-A760D98DCDBA}" dt="2023-10-25T15:01:10.383" v="69"/>
          <ac:spMkLst>
            <pc:docMk/>
            <pc:sldMk cId="1097476657" sldId="276"/>
            <ac:spMk id="13" creationId="{98447A5F-7242-3F90-B980-9EDE971B589D}"/>
          </ac:spMkLst>
        </pc:spChg>
        <pc:spChg chg="add mod">
          <ac:chgData name="Shikha Saxena" userId="S::ssaxena@merpsystems.com::36ccca21-bf55-4a84-b448-111df4bfd4c1" providerId="AD" clId="Web-{778E746F-72CF-479D-810A-A760D98DCDBA}" dt="2023-10-25T15:00:38.382" v="60" actId="20577"/>
          <ac:spMkLst>
            <pc:docMk/>
            <pc:sldMk cId="1097476657" sldId="276"/>
            <ac:spMk id="14" creationId="{508D6300-B6A6-49EB-1CA8-6CE84DC6E0BC}"/>
          </ac:spMkLst>
        </pc:spChg>
        <pc:spChg chg="add mod">
          <ac:chgData name="Shikha Saxena" userId="S::ssaxena@merpsystems.com::36ccca21-bf55-4a84-b448-111df4bfd4c1" providerId="AD" clId="Web-{778E746F-72CF-479D-810A-A760D98DCDBA}" dt="2023-10-25T15:00:34.304" v="58" actId="1076"/>
          <ac:spMkLst>
            <pc:docMk/>
            <pc:sldMk cId="1097476657" sldId="276"/>
            <ac:spMk id="15" creationId="{A1927146-6B6C-4A7E-B6FD-AF16E09151DD}"/>
          </ac:spMkLst>
        </pc:spChg>
        <pc:spChg chg="add mod">
          <ac:chgData name="Shikha Saxena" userId="S::ssaxena@merpsystems.com::36ccca21-bf55-4a84-b448-111df4bfd4c1" providerId="AD" clId="Web-{778E746F-72CF-479D-810A-A760D98DCDBA}" dt="2023-10-25T15:01:01.945" v="66" actId="1076"/>
          <ac:spMkLst>
            <pc:docMk/>
            <pc:sldMk cId="1097476657" sldId="276"/>
            <ac:spMk id="16" creationId="{1B3D802A-1A82-267C-24E9-F12496BEEBDD}"/>
          </ac:spMkLst>
        </pc:spChg>
        <pc:spChg chg="add mod">
          <ac:chgData name="Shikha Saxena" userId="S::ssaxena@merpsystems.com::36ccca21-bf55-4a84-b448-111df4bfd4c1" providerId="AD" clId="Web-{778E746F-72CF-479D-810A-A760D98DCDBA}" dt="2023-10-25T15:01:08.508" v="68" actId="1076"/>
          <ac:spMkLst>
            <pc:docMk/>
            <pc:sldMk cId="1097476657" sldId="276"/>
            <ac:spMk id="17" creationId="{18211CC7-123A-A97C-3E37-D4F11CF5C4CD}"/>
          </ac:spMkLst>
        </pc:spChg>
      </pc:sldChg>
      <pc:sldChg chg="addSp delSp modSp addCm">
        <pc:chgData name="Shikha Saxena" userId="S::ssaxena@merpsystems.com::36ccca21-bf55-4a84-b448-111df4bfd4c1" providerId="AD" clId="Web-{778E746F-72CF-479D-810A-A760D98DCDBA}" dt="2023-10-25T18:31:05.623" v="2340" actId="20577"/>
        <pc:sldMkLst>
          <pc:docMk/>
          <pc:sldMk cId="314373790" sldId="277"/>
        </pc:sldMkLst>
        <pc:spChg chg="del">
          <ac:chgData name="Shikha Saxena" userId="S::ssaxena@merpsystems.com::36ccca21-bf55-4a84-b448-111df4bfd4c1" providerId="AD" clId="Web-{778E746F-72CF-479D-810A-A760D98DCDBA}" dt="2023-10-25T16:22:44.288" v="1819"/>
          <ac:spMkLst>
            <pc:docMk/>
            <pc:sldMk cId="314373790" sldId="277"/>
            <ac:spMk id="3" creationId="{5467CEAD-E9A9-372F-53B1-6AAC356B546D}"/>
          </ac:spMkLst>
        </pc:spChg>
        <pc:spChg chg="add mod">
          <ac:chgData name="Shikha Saxena" userId="S::ssaxena@merpsystems.com::36ccca21-bf55-4a84-b448-111df4bfd4c1" providerId="AD" clId="Web-{778E746F-72CF-479D-810A-A760D98DCDBA}" dt="2023-10-25T18:18:55.643" v="1871" actId="20577"/>
          <ac:spMkLst>
            <pc:docMk/>
            <pc:sldMk cId="314373790" sldId="277"/>
            <ac:spMk id="5" creationId="{30387DF8-2B09-47CF-6387-B12BED2628D0}"/>
          </ac:spMkLst>
        </pc:spChg>
        <pc:spChg chg="del">
          <ac:chgData name="Shikha Saxena" userId="S::ssaxena@merpsystems.com::36ccca21-bf55-4a84-b448-111df4bfd4c1" providerId="AD" clId="Web-{778E746F-72CF-479D-810A-A760D98DCDBA}" dt="2023-10-25T16:22:49.928" v="1820"/>
          <ac:spMkLst>
            <pc:docMk/>
            <pc:sldMk cId="314373790" sldId="277"/>
            <ac:spMk id="5" creationId="{5852D297-E870-5718-08D0-07C7DD94E5BA}"/>
          </ac:spMkLst>
        </pc:spChg>
        <pc:spChg chg="add mod">
          <ac:chgData name="Shikha Saxena" userId="S::ssaxena@merpsystems.com::36ccca21-bf55-4a84-b448-111df4bfd4c1" providerId="AD" clId="Web-{778E746F-72CF-479D-810A-A760D98DCDBA}" dt="2023-10-25T18:27:44.194" v="2278" actId="20577"/>
          <ac:spMkLst>
            <pc:docMk/>
            <pc:sldMk cId="314373790" sldId="277"/>
            <ac:spMk id="6" creationId="{6BD672F3-46EE-4FE0-34E2-8992A167FEE4}"/>
          </ac:spMkLst>
        </pc:spChg>
        <pc:spChg chg="del mod">
          <ac:chgData name="Shikha Saxena" userId="S::ssaxena@merpsystems.com::36ccca21-bf55-4a84-b448-111df4bfd4c1" providerId="AD" clId="Web-{778E746F-72CF-479D-810A-A760D98DCDBA}" dt="2023-10-25T16:22:59.773" v="1830"/>
          <ac:spMkLst>
            <pc:docMk/>
            <pc:sldMk cId="314373790" sldId="277"/>
            <ac:spMk id="6" creationId="{D243D6C9-B5E2-14E0-E7B6-3F7CB8E07E26}"/>
          </ac:spMkLst>
        </pc:spChg>
        <pc:spChg chg="del">
          <ac:chgData name="Shikha Saxena" userId="S::ssaxena@merpsystems.com::36ccca21-bf55-4a84-b448-111df4bfd4c1" providerId="AD" clId="Web-{778E746F-72CF-479D-810A-A760D98DCDBA}" dt="2023-10-25T16:22:42.819" v="1818"/>
          <ac:spMkLst>
            <pc:docMk/>
            <pc:sldMk cId="314373790" sldId="277"/>
            <ac:spMk id="7" creationId="{ABA55806-D41E-9FA5-1897-1BF8D265EC8A}"/>
          </ac:spMkLst>
        </pc:spChg>
        <pc:spChg chg="add mod">
          <ac:chgData name="Shikha Saxena" userId="S::ssaxena@merpsystems.com::36ccca21-bf55-4a84-b448-111df4bfd4c1" providerId="AD" clId="Web-{778E746F-72CF-479D-810A-A760D98DCDBA}" dt="2023-10-25T18:18:06.453" v="1858" actId="1076"/>
          <ac:spMkLst>
            <pc:docMk/>
            <pc:sldMk cId="314373790" sldId="277"/>
            <ac:spMk id="10" creationId="{474D0648-E4A3-94EC-18D4-201CAB4DCE86}"/>
          </ac:spMkLst>
        </pc:spChg>
        <pc:spChg chg="mod">
          <ac:chgData name="Shikha Saxena" userId="S::ssaxena@merpsystems.com::36ccca21-bf55-4a84-b448-111df4bfd4c1" providerId="AD" clId="Web-{778E746F-72CF-479D-810A-A760D98DCDBA}" dt="2023-10-25T18:31:05.623" v="2340" actId="20577"/>
          <ac:spMkLst>
            <pc:docMk/>
            <pc:sldMk cId="314373790" sldId="277"/>
            <ac:spMk id="11" creationId="{50053FB0-871E-8A34-39BF-7A2FC2E15477}"/>
          </ac:spMkLst>
        </pc:spChg>
        <pc:spChg chg="add mod">
          <ac:chgData name="Shikha Saxena" userId="S::ssaxena@merpsystems.com::36ccca21-bf55-4a84-b448-111df4bfd4c1" providerId="AD" clId="Web-{778E746F-72CF-479D-810A-A760D98DCDBA}" dt="2023-10-25T18:18:06.453" v="1859" actId="1076"/>
          <ac:spMkLst>
            <pc:docMk/>
            <pc:sldMk cId="314373790" sldId="277"/>
            <ac:spMk id="12" creationId="{7B74D2AF-442B-2F77-A1B5-CC96342A87BC}"/>
          </ac:spMkLst>
        </pc:spChg>
        <pc:picChg chg="add mod">
          <ac:chgData name="Shikha Saxena" userId="S::ssaxena@merpsystems.com::36ccca21-bf55-4a84-b448-111df4bfd4c1" providerId="AD" clId="Web-{778E746F-72CF-479D-810A-A760D98DCDBA}" dt="2023-10-25T18:18:32.517" v="1868" actId="1076"/>
          <ac:picMkLst>
            <pc:docMk/>
            <pc:sldMk cId="314373790" sldId="277"/>
            <ac:picMk id="3" creationId="{C70BC018-4710-1666-29DA-CCF88D7A474F}"/>
          </ac:picMkLst>
        </pc:picChg>
        <pc:picChg chg="mod">
          <ac:chgData name="Shikha Saxena" userId="S::ssaxena@merpsystems.com::36ccca21-bf55-4a84-b448-111df4bfd4c1" providerId="AD" clId="Web-{778E746F-72CF-479D-810A-A760D98DCDBA}" dt="2023-10-25T18:18:06.438" v="1856" actId="1076"/>
          <ac:picMkLst>
            <pc:docMk/>
            <pc:sldMk cId="314373790" sldId="277"/>
            <ac:picMk id="4" creationId="{5708A33A-CBAE-99E3-6FF1-37C103BADAA7}"/>
          </ac:picMkLst>
        </pc:picChg>
        <pc:picChg chg="mod">
          <ac:chgData name="Shikha Saxena" userId="S::ssaxena@merpsystems.com::36ccca21-bf55-4a84-b448-111df4bfd4c1" providerId="AD" clId="Web-{778E746F-72CF-479D-810A-A760D98DCDBA}" dt="2023-10-25T18:18:06.438" v="1857" actId="1076"/>
          <ac:picMkLst>
            <pc:docMk/>
            <pc:sldMk cId="314373790" sldId="277"/>
            <ac:picMk id="9" creationId="{AC6ED2B0-100C-887B-E924-1AD3E6E72EA9}"/>
          </ac:picMkLst>
        </pc:picChg>
        <pc:extLst>
          <p:ext xmlns:p="http://schemas.openxmlformats.org/presentationml/2006/main" uri="{D6D511B9-2390-475A-947B-AFAB55BFBCF1}">
            <pc226:cmChg xmlns:pc226="http://schemas.microsoft.com/office/powerpoint/2022/06/main/command" chg="add">
              <pc226:chgData name="Shikha Saxena" userId="S::ssaxena@merpsystems.com::36ccca21-bf55-4a84-b448-111df4bfd4c1" providerId="AD" clId="Web-{778E746F-72CF-479D-810A-A760D98DCDBA}" dt="2023-10-25T18:30:14.402" v="2321"/>
              <pc2:cmMkLst xmlns:pc2="http://schemas.microsoft.com/office/powerpoint/2019/9/main/command">
                <pc:docMk/>
                <pc:sldMk cId="314373790" sldId="277"/>
                <pc2:cmMk id="{74521A71-4282-496F-B7C4-FE9B85BFDDDA}"/>
              </pc2:cmMkLst>
            </pc226:cmChg>
            <pc226:cmChg xmlns:pc226="http://schemas.microsoft.com/office/powerpoint/2022/06/main/command" chg="add">
              <pc226:chgData name="Shikha Saxena" userId="S::ssaxena@merpsystems.com::36ccca21-bf55-4a84-b448-111df4bfd4c1" providerId="AD" clId="Web-{778E746F-72CF-479D-810A-A760D98DCDBA}" dt="2023-10-25T18:29:24.635" v="2315"/>
              <pc2:cmMkLst xmlns:pc2="http://schemas.microsoft.com/office/powerpoint/2019/9/main/command">
                <pc:docMk/>
                <pc:sldMk cId="314373790" sldId="277"/>
                <pc2:cmMk id="{FD93B2B7-7792-455D-B925-915E8AE6E777}"/>
              </pc2:cmMkLst>
            </pc226:cmChg>
          </p:ext>
        </pc:extLst>
      </pc:sldChg>
      <pc:sldChg chg="addSp delSp modSp">
        <pc:chgData name="Shikha Saxena" userId="S::ssaxena@merpsystems.com::36ccca21-bf55-4a84-b448-111df4bfd4c1" providerId="AD" clId="Web-{778E746F-72CF-479D-810A-A760D98DCDBA}" dt="2023-10-25T16:05:54.018" v="1586" actId="20577"/>
        <pc:sldMkLst>
          <pc:docMk/>
          <pc:sldMk cId="1193475982" sldId="281"/>
        </pc:sldMkLst>
        <pc:spChg chg="del">
          <ac:chgData name="Shikha Saxena" userId="S::ssaxena@merpsystems.com::36ccca21-bf55-4a84-b448-111df4bfd4c1" providerId="AD" clId="Web-{778E746F-72CF-479D-810A-A760D98DCDBA}" dt="2023-10-25T14:55:34.199" v="2"/>
          <ac:spMkLst>
            <pc:docMk/>
            <pc:sldMk cId="1193475982" sldId="281"/>
            <ac:spMk id="4" creationId="{FDF75F68-B44D-A19C-3A56-A784F0F864D8}"/>
          </ac:spMkLst>
        </pc:spChg>
        <pc:spChg chg="del">
          <ac:chgData name="Shikha Saxena" userId="S::ssaxena@merpsystems.com::36ccca21-bf55-4a84-b448-111df4bfd4c1" providerId="AD" clId="Web-{778E746F-72CF-479D-810A-A760D98DCDBA}" dt="2023-10-25T14:55:36.059" v="3"/>
          <ac:spMkLst>
            <pc:docMk/>
            <pc:sldMk cId="1193475982" sldId="281"/>
            <ac:spMk id="6" creationId="{F0CAC599-8D99-5916-BCE6-A8E0B6B99F52}"/>
          </ac:spMkLst>
        </pc:spChg>
        <pc:spChg chg="add del mod">
          <ac:chgData name="Shikha Saxena" userId="S::ssaxena@merpsystems.com::36ccca21-bf55-4a84-b448-111df4bfd4c1" providerId="AD" clId="Web-{778E746F-72CF-479D-810A-A760D98DCDBA}" dt="2023-10-25T14:58:11.502" v="32"/>
          <ac:spMkLst>
            <pc:docMk/>
            <pc:sldMk cId="1193475982" sldId="281"/>
            <ac:spMk id="7" creationId="{63241901-E4F8-595F-1DA7-3CB2BAF23696}"/>
          </ac:spMkLst>
        </pc:spChg>
        <pc:spChg chg="add del mod">
          <ac:chgData name="Shikha Saxena" userId="S::ssaxena@merpsystems.com::36ccca21-bf55-4a84-b448-111df4bfd4c1" providerId="AD" clId="Web-{778E746F-72CF-479D-810A-A760D98DCDBA}" dt="2023-10-25T14:57:09" v="22"/>
          <ac:spMkLst>
            <pc:docMk/>
            <pc:sldMk cId="1193475982" sldId="281"/>
            <ac:spMk id="8" creationId="{A085E70C-80D1-2717-E878-35D8D18BAC3F}"/>
          </ac:spMkLst>
        </pc:spChg>
        <pc:spChg chg="add del mod">
          <ac:chgData name="Shikha Saxena" userId="S::ssaxena@merpsystems.com::36ccca21-bf55-4a84-b448-111df4bfd4c1" providerId="AD" clId="Web-{778E746F-72CF-479D-810A-A760D98DCDBA}" dt="2023-10-25T14:58:10.252" v="31"/>
          <ac:spMkLst>
            <pc:docMk/>
            <pc:sldMk cId="1193475982" sldId="281"/>
            <ac:spMk id="9" creationId="{EDEF6B16-7D7B-5E95-82D8-C281BE0B8AB8}"/>
          </ac:spMkLst>
        </pc:spChg>
        <pc:spChg chg="mod">
          <ac:chgData name="Shikha Saxena" userId="S::ssaxena@merpsystems.com::36ccca21-bf55-4a84-b448-111df4bfd4c1" providerId="AD" clId="Web-{778E746F-72CF-479D-810A-A760D98DCDBA}" dt="2023-10-25T16:05:54.018" v="1586" actId="20577"/>
          <ac:spMkLst>
            <pc:docMk/>
            <pc:sldMk cId="1193475982" sldId="281"/>
            <ac:spMk id="10" creationId="{84DBE706-1EE2-F7C5-3DA8-FBDD407A5FD5}"/>
          </ac:spMkLst>
        </pc:spChg>
        <pc:spChg chg="add mod">
          <ac:chgData name="Shikha Saxena" userId="S::ssaxena@merpsystems.com::36ccca21-bf55-4a84-b448-111df4bfd4c1" providerId="AD" clId="Web-{778E746F-72CF-479D-810A-A760D98DCDBA}" dt="2023-10-25T14:59:25.364" v="39" actId="20577"/>
          <ac:spMkLst>
            <pc:docMk/>
            <pc:sldMk cId="1193475982" sldId="281"/>
            <ac:spMk id="11" creationId="{2D592D11-D5FB-B2CC-B6ED-3B303B4C815D}"/>
          </ac:spMkLst>
        </pc:spChg>
        <pc:spChg chg="add mod">
          <ac:chgData name="Shikha Saxena" userId="S::ssaxena@merpsystems.com::36ccca21-bf55-4a84-b448-111df4bfd4c1" providerId="AD" clId="Web-{778E746F-72CF-479D-810A-A760D98DCDBA}" dt="2023-10-25T14:59:43.599" v="43" actId="20577"/>
          <ac:spMkLst>
            <pc:docMk/>
            <pc:sldMk cId="1193475982" sldId="281"/>
            <ac:spMk id="12" creationId="{4B61FADA-7DBD-FCF6-B01E-1352CB28E7C8}"/>
          </ac:spMkLst>
        </pc:spChg>
        <pc:spChg chg="add mod">
          <ac:chgData name="Shikha Saxena" userId="S::ssaxena@merpsystems.com::36ccca21-bf55-4a84-b448-111df4bfd4c1" providerId="AD" clId="Web-{778E746F-72CF-479D-810A-A760D98DCDBA}" dt="2023-10-25T14:59:59.490" v="46" actId="20577"/>
          <ac:spMkLst>
            <pc:docMk/>
            <pc:sldMk cId="1193475982" sldId="281"/>
            <ac:spMk id="13" creationId="{D8E47855-F751-5AB5-35F4-6B7E38C4D34A}"/>
          </ac:spMkLst>
        </pc:spChg>
      </pc:sldChg>
      <pc:sldChg chg="addSp delSp modSp">
        <pc:chgData name="Shikha Saxena" userId="S::ssaxena@merpsystems.com::36ccca21-bf55-4a84-b448-111df4bfd4c1" providerId="AD" clId="Web-{778E746F-72CF-479D-810A-A760D98DCDBA}" dt="2023-10-25T15:05:38.549" v="106" actId="20577"/>
        <pc:sldMkLst>
          <pc:docMk/>
          <pc:sldMk cId="1139687069" sldId="282"/>
        </pc:sldMkLst>
        <pc:spChg chg="del">
          <ac:chgData name="Shikha Saxena" userId="S::ssaxena@merpsystems.com::36ccca21-bf55-4a84-b448-111df4bfd4c1" providerId="AD" clId="Web-{778E746F-72CF-479D-810A-A760D98DCDBA}" dt="2023-10-25T15:04:53.203" v="93"/>
          <ac:spMkLst>
            <pc:docMk/>
            <pc:sldMk cId="1139687069" sldId="282"/>
            <ac:spMk id="5" creationId="{B4951B9C-E766-4079-4523-B6C836EDBC96}"/>
          </ac:spMkLst>
        </pc:spChg>
        <pc:spChg chg="add mod">
          <ac:chgData name="Shikha Saxena" userId="S::ssaxena@merpsystems.com::36ccca21-bf55-4a84-b448-111df4bfd4c1" providerId="AD" clId="Web-{778E746F-72CF-479D-810A-A760D98DCDBA}" dt="2023-10-25T15:05:00.594" v="95" actId="1076"/>
          <ac:spMkLst>
            <pc:docMk/>
            <pc:sldMk cId="1139687069" sldId="282"/>
            <ac:spMk id="7" creationId="{A18689F1-70AA-CE48-BC71-763BA3DE89D5}"/>
          </ac:spMkLst>
        </pc:spChg>
        <pc:spChg chg="mod">
          <ac:chgData name="Shikha Saxena" userId="S::ssaxena@merpsystems.com::36ccca21-bf55-4a84-b448-111df4bfd4c1" providerId="AD" clId="Web-{778E746F-72CF-479D-810A-A760D98DCDBA}" dt="2023-10-25T15:05:06.563" v="96" actId="20577"/>
          <ac:spMkLst>
            <pc:docMk/>
            <pc:sldMk cId="1139687069" sldId="282"/>
            <ac:spMk id="8" creationId="{2D01AE41-7A6B-1641-003D-845EFBDAAA63}"/>
          </ac:spMkLst>
        </pc:spChg>
        <pc:spChg chg="del">
          <ac:chgData name="Shikha Saxena" userId="S::ssaxena@merpsystems.com::36ccca21-bf55-4a84-b448-111df4bfd4c1" providerId="AD" clId="Web-{778E746F-72CF-479D-810A-A760D98DCDBA}" dt="2023-10-25T15:05:30.142" v="102"/>
          <ac:spMkLst>
            <pc:docMk/>
            <pc:sldMk cId="1139687069" sldId="282"/>
            <ac:spMk id="9" creationId="{981AB1C7-4425-74FE-40E7-3770C529B274}"/>
          </ac:spMkLst>
        </pc:spChg>
        <pc:spChg chg="add mod">
          <ac:chgData name="Shikha Saxena" userId="S::ssaxena@merpsystems.com::36ccca21-bf55-4a84-b448-111df4bfd4c1" providerId="AD" clId="Web-{778E746F-72CF-479D-810A-A760D98DCDBA}" dt="2023-10-25T15:05:20.345" v="99" actId="20577"/>
          <ac:spMkLst>
            <pc:docMk/>
            <pc:sldMk cId="1139687069" sldId="282"/>
            <ac:spMk id="11" creationId="{895610F4-6A95-FF0E-6F41-97FF6E78D298}"/>
          </ac:spMkLst>
        </pc:spChg>
        <pc:spChg chg="add mod">
          <ac:chgData name="Shikha Saxena" userId="S::ssaxena@merpsystems.com::36ccca21-bf55-4a84-b448-111df4bfd4c1" providerId="AD" clId="Web-{778E746F-72CF-479D-810A-A760D98DCDBA}" dt="2023-10-25T15:05:38.549" v="106" actId="20577"/>
          <ac:spMkLst>
            <pc:docMk/>
            <pc:sldMk cId="1139687069" sldId="282"/>
            <ac:spMk id="13" creationId="{3E16B792-364E-0B18-345D-F6710C3F992D}"/>
          </ac:spMkLst>
        </pc:spChg>
      </pc:sldChg>
      <pc:sldChg chg="addSp delSp modSp">
        <pc:chgData name="Shikha Saxena" userId="S::ssaxena@merpsystems.com::36ccca21-bf55-4a84-b448-111df4bfd4c1" providerId="AD" clId="Web-{778E746F-72CF-479D-810A-A760D98DCDBA}" dt="2023-10-25T15:03:47.342" v="92" actId="1076"/>
        <pc:sldMkLst>
          <pc:docMk/>
          <pc:sldMk cId="2147849991" sldId="283"/>
        </pc:sldMkLst>
        <pc:spChg chg="add mod">
          <ac:chgData name="Shikha Saxena" userId="S::ssaxena@merpsystems.com::36ccca21-bf55-4a84-b448-111df4bfd4c1" providerId="AD" clId="Web-{778E746F-72CF-479D-810A-A760D98DCDBA}" dt="2023-10-25T15:02:08.635" v="82" actId="20577"/>
          <ac:spMkLst>
            <pc:docMk/>
            <pc:sldMk cId="2147849991" sldId="283"/>
            <ac:spMk id="5" creationId="{0A1817BE-1B18-FEEC-3A4D-3D6B07F041E1}"/>
          </ac:spMkLst>
        </pc:spChg>
        <pc:spChg chg="add mod">
          <ac:chgData name="Shikha Saxena" userId="S::ssaxena@merpsystems.com::36ccca21-bf55-4a84-b448-111df4bfd4c1" providerId="AD" clId="Web-{778E746F-72CF-479D-810A-A760D98DCDBA}" dt="2023-10-25T15:03:47.342" v="92" actId="1076"/>
          <ac:spMkLst>
            <pc:docMk/>
            <pc:sldMk cId="2147849991" sldId="283"/>
            <ac:spMk id="6" creationId="{AE2BD1C2-B8FE-1EF1-C327-FCE01ED24850}"/>
          </ac:spMkLst>
        </pc:spChg>
        <pc:spChg chg="del">
          <ac:chgData name="Shikha Saxena" userId="S::ssaxena@merpsystems.com::36ccca21-bf55-4a84-b448-111df4bfd4c1" providerId="AD" clId="Web-{778E746F-72CF-479D-810A-A760D98DCDBA}" dt="2023-10-25T15:01:30.993" v="70"/>
          <ac:spMkLst>
            <pc:docMk/>
            <pc:sldMk cId="2147849991" sldId="283"/>
            <ac:spMk id="9" creationId="{C52AC392-0595-2106-6E0C-8B58B3295902}"/>
          </ac:spMkLst>
        </pc:spChg>
        <pc:spChg chg="mod">
          <ac:chgData name="Shikha Saxena" userId="S::ssaxena@merpsystems.com::36ccca21-bf55-4a84-b448-111df4bfd4c1" providerId="AD" clId="Web-{778E746F-72CF-479D-810A-A760D98DCDBA}" dt="2023-10-25T15:02:03.697" v="81" actId="20577"/>
          <ac:spMkLst>
            <pc:docMk/>
            <pc:sldMk cId="2147849991" sldId="283"/>
            <ac:spMk id="13" creationId="{C1F2ED53-FB4E-0EFD-F4E6-3DF153E1A4D1}"/>
          </ac:spMkLst>
        </pc:spChg>
      </pc:sldChg>
      <pc:sldChg chg="addSp delSp modSp">
        <pc:chgData name="Shikha Saxena" userId="S::ssaxena@merpsystems.com::36ccca21-bf55-4a84-b448-111df4bfd4c1" providerId="AD" clId="Web-{778E746F-72CF-479D-810A-A760D98DCDBA}" dt="2023-10-25T15:06:36.551" v="119" actId="20577"/>
        <pc:sldMkLst>
          <pc:docMk/>
          <pc:sldMk cId="2690324215" sldId="284"/>
        </pc:sldMkLst>
        <pc:spChg chg="del">
          <ac:chgData name="Shikha Saxena" userId="S::ssaxena@merpsystems.com::36ccca21-bf55-4a84-b448-111df4bfd4c1" providerId="AD" clId="Web-{778E746F-72CF-479D-810A-A760D98DCDBA}" dt="2023-10-25T15:05:46.189" v="107"/>
          <ac:spMkLst>
            <pc:docMk/>
            <pc:sldMk cId="2690324215" sldId="284"/>
            <ac:spMk id="6" creationId="{3E7F1074-8432-9479-3509-21E83BA6CA4F}"/>
          </ac:spMkLst>
        </pc:spChg>
        <pc:spChg chg="add mod">
          <ac:chgData name="Shikha Saxena" userId="S::ssaxena@merpsystems.com::36ccca21-bf55-4a84-b448-111df4bfd4c1" providerId="AD" clId="Web-{778E746F-72CF-479D-810A-A760D98DCDBA}" dt="2023-10-25T15:05:57.940" v="110" actId="20577"/>
          <ac:spMkLst>
            <pc:docMk/>
            <pc:sldMk cId="2690324215" sldId="284"/>
            <ac:spMk id="7" creationId="{60FECEC9-A289-0E3C-2941-04F36082ABB8}"/>
          </ac:spMkLst>
        </pc:spChg>
        <pc:spChg chg="add mod">
          <ac:chgData name="Shikha Saxena" userId="S::ssaxena@merpsystems.com::36ccca21-bf55-4a84-b448-111df4bfd4c1" providerId="AD" clId="Web-{778E746F-72CF-479D-810A-A760D98DCDBA}" dt="2023-10-25T15:06:36.551" v="119" actId="20577"/>
          <ac:spMkLst>
            <pc:docMk/>
            <pc:sldMk cId="2690324215" sldId="284"/>
            <ac:spMk id="9" creationId="{0C8F8C84-EA9A-2DD8-8270-FF730EA5FA41}"/>
          </ac:spMkLst>
        </pc:spChg>
        <pc:spChg chg="mod">
          <ac:chgData name="Shikha Saxena" userId="S::ssaxena@merpsystems.com::36ccca21-bf55-4a84-b448-111df4bfd4c1" providerId="AD" clId="Web-{778E746F-72CF-479D-810A-A760D98DCDBA}" dt="2023-10-25T15:06:33.285" v="117" actId="20577"/>
          <ac:spMkLst>
            <pc:docMk/>
            <pc:sldMk cId="2690324215" sldId="284"/>
            <ac:spMk id="12" creationId="{3FB18149-A3FD-2181-D8CC-5F2A1397B554}"/>
          </ac:spMkLst>
        </pc:spChg>
      </pc:sldChg>
      <pc:sldChg chg="addSp modSp">
        <pc:chgData name="Shikha Saxena" userId="S::ssaxena@merpsystems.com::36ccca21-bf55-4a84-b448-111df4bfd4c1" providerId="AD" clId="Web-{778E746F-72CF-479D-810A-A760D98DCDBA}" dt="2023-10-25T15:49:05.046" v="1275" actId="20577"/>
        <pc:sldMkLst>
          <pc:docMk/>
          <pc:sldMk cId="1069302337" sldId="285"/>
        </pc:sldMkLst>
        <pc:spChg chg="add mod">
          <ac:chgData name="Shikha Saxena" userId="S::ssaxena@merpsystems.com::36ccca21-bf55-4a84-b448-111df4bfd4c1" providerId="AD" clId="Web-{778E746F-72CF-479D-810A-A760D98DCDBA}" dt="2023-10-25T15:24:50.729" v="574" actId="20577"/>
          <ac:spMkLst>
            <pc:docMk/>
            <pc:sldMk cId="1069302337" sldId="285"/>
            <ac:spMk id="4" creationId="{BB61E0AE-687C-4DA7-A5A7-2421489152F1}"/>
          </ac:spMkLst>
        </pc:spChg>
        <pc:spChg chg="mod">
          <ac:chgData name="Shikha Saxena" userId="S::ssaxena@merpsystems.com::36ccca21-bf55-4a84-b448-111df4bfd4c1" providerId="AD" clId="Web-{778E746F-72CF-479D-810A-A760D98DCDBA}" dt="2023-10-25T15:49:05.046" v="1275" actId="20577"/>
          <ac:spMkLst>
            <pc:docMk/>
            <pc:sldMk cId="1069302337" sldId="285"/>
            <ac:spMk id="16" creationId="{53CB962A-D9D4-54D8-1934-7FE1C5E09A0C}"/>
          </ac:spMkLst>
        </pc:spChg>
      </pc:sldChg>
      <pc:sldChg chg="del">
        <pc:chgData name="Shikha Saxena" userId="S::ssaxena@merpsystems.com::36ccca21-bf55-4a84-b448-111df4bfd4c1" providerId="AD" clId="Web-{778E746F-72CF-479D-810A-A760D98DCDBA}" dt="2023-10-25T16:19:25.296" v="1816"/>
        <pc:sldMkLst>
          <pc:docMk/>
          <pc:sldMk cId="2807057465" sldId="286"/>
        </pc:sldMkLst>
      </pc:sldChg>
      <pc:sldChg chg="addSp delSp modSp">
        <pc:chgData name="Shikha Saxena" userId="S::ssaxena@merpsystems.com::36ccca21-bf55-4a84-b448-111df4bfd4c1" providerId="AD" clId="Web-{778E746F-72CF-479D-810A-A760D98DCDBA}" dt="2023-10-25T15:23:29.133" v="541" actId="20577"/>
        <pc:sldMkLst>
          <pc:docMk/>
          <pc:sldMk cId="4137156131" sldId="287"/>
        </pc:sldMkLst>
        <pc:spChg chg="add mod">
          <ac:chgData name="Shikha Saxena" userId="S::ssaxena@merpsystems.com::36ccca21-bf55-4a84-b448-111df4bfd4c1" providerId="AD" clId="Web-{778E746F-72CF-479D-810A-A760D98DCDBA}" dt="2023-10-25T15:07:09.661" v="124" actId="1076"/>
          <ac:spMkLst>
            <pc:docMk/>
            <pc:sldMk cId="4137156131" sldId="287"/>
            <ac:spMk id="5" creationId="{2EF823BE-BC2E-A64B-14E2-556263CE9793}"/>
          </ac:spMkLst>
        </pc:spChg>
        <pc:spChg chg="add mod">
          <ac:chgData name="Shikha Saxena" userId="S::ssaxena@merpsystems.com::36ccca21-bf55-4a84-b448-111df4bfd4c1" providerId="AD" clId="Web-{778E746F-72CF-479D-810A-A760D98DCDBA}" dt="2023-10-25T15:10:55.185" v="289" actId="20577"/>
          <ac:spMkLst>
            <pc:docMk/>
            <pc:sldMk cId="4137156131" sldId="287"/>
            <ac:spMk id="6" creationId="{E8B67D94-A99A-8423-821D-CD0D6E2D3112}"/>
          </ac:spMkLst>
        </pc:spChg>
        <pc:spChg chg="add mod">
          <ac:chgData name="Shikha Saxena" userId="S::ssaxena@merpsystems.com::36ccca21-bf55-4a84-b448-111df4bfd4c1" providerId="AD" clId="Web-{778E746F-72CF-479D-810A-A760D98DCDBA}" dt="2023-10-25T15:16:28.649" v="477" actId="1076"/>
          <ac:spMkLst>
            <pc:docMk/>
            <pc:sldMk cId="4137156131" sldId="287"/>
            <ac:spMk id="7" creationId="{C1EA8255-BB1F-9344-406E-4B5E38E68C15}"/>
          </ac:spMkLst>
        </pc:spChg>
        <pc:spChg chg="del">
          <ac:chgData name="Shikha Saxena" userId="S::ssaxena@merpsystems.com::36ccca21-bf55-4a84-b448-111df4bfd4c1" providerId="AD" clId="Web-{778E746F-72CF-479D-810A-A760D98DCDBA}" dt="2023-10-25T15:06:52.989" v="121"/>
          <ac:spMkLst>
            <pc:docMk/>
            <pc:sldMk cId="4137156131" sldId="287"/>
            <ac:spMk id="10" creationId="{3283FAF1-171C-FD10-AA03-3B93F1720DDA}"/>
          </ac:spMkLst>
        </pc:spChg>
        <pc:spChg chg="del">
          <ac:chgData name="Shikha Saxena" userId="S::ssaxena@merpsystems.com::36ccca21-bf55-4a84-b448-111df4bfd4c1" providerId="AD" clId="Web-{778E746F-72CF-479D-810A-A760D98DCDBA}" dt="2023-10-25T15:06:54.332" v="122"/>
          <ac:spMkLst>
            <pc:docMk/>
            <pc:sldMk cId="4137156131" sldId="287"/>
            <ac:spMk id="11" creationId="{49F2D669-AF1D-79A3-D95A-E97031EB8235}"/>
          </ac:spMkLst>
        </pc:spChg>
        <pc:spChg chg="mod">
          <ac:chgData name="Shikha Saxena" userId="S::ssaxena@merpsystems.com::36ccca21-bf55-4a84-b448-111df4bfd4c1" providerId="AD" clId="Web-{778E746F-72CF-479D-810A-A760D98DCDBA}" dt="2023-10-25T15:23:29.133" v="541" actId="20577"/>
          <ac:spMkLst>
            <pc:docMk/>
            <pc:sldMk cId="4137156131" sldId="287"/>
            <ac:spMk id="12" creationId="{3FB18149-A3FD-2181-D8CC-5F2A1397B554}"/>
          </ac:spMkLst>
        </pc:spChg>
        <pc:spChg chg="del">
          <ac:chgData name="Shikha Saxena" userId="S::ssaxena@merpsystems.com::36ccca21-bf55-4a84-b448-111df4bfd4c1" providerId="AD" clId="Web-{778E746F-72CF-479D-810A-A760D98DCDBA}" dt="2023-10-25T15:06:50.614" v="120"/>
          <ac:spMkLst>
            <pc:docMk/>
            <pc:sldMk cId="4137156131" sldId="287"/>
            <ac:spMk id="14" creationId="{A84ACEEF-B6E8-4463-6B2D-281F13C34F6E}"/>
          </ac:spMkLst>
        </pc:spChg>
      </pc:sldChg>
      <pc:sldChg chg="add del replId">
        <pc:chgData name="Shikha Saxena" userId="S::ssaxena@merpsystems.com::36ccca21-bf55-4a84-b448-111df4bfd4c1" providerId="AD" clId="Web-{778E746F-72CF-479D-810A-A760D98DCDBA}" dt="2023-10-25T16:14:54.959" v="1749"/>
        <pc:sldMkLst>
          <pc:docMk/>
          <pc:sldMk cId="2072946575" sldId="288"/>
        </pc:sldMkLst>
      </pc:sldChg>
      <pc:sldChg chg="modSp add del replId">
        <pc:chgData name="Shikha Saxena" userId="S::ssaxena@merpsystems.com::36ccca21-bf55-4a84-b448-111df4bfd4c1" providerId="AD" clId="Web-{778E746F-72CF-479D-810A-A760D98DCDBA}" dt="2023-10-25T16:14:47.193" v="1748"/>
        <pc:sldMkLst>
          <pc:docMk/>
          <pc:sldMk cId="1404282894" sldId="289"/>
        </pc:sldMkLst>
        <pc:spChg chg="mod">
          <ac:chgData name="Shikha Saxena" userId="S::ssaxena@merpsystems.com::36ccca21-bf55-4a84-b448-111df4bfd4c1" providerId="AD" clId="Web-{778E746F-72CF-479D-810A-A760D98DCDBA}" dt="2023-10-25T16:06:04.659" v="1588"/>
          <ac:spMkLst>
            <pc:docMk/>
            <pc:sldMk cId="1404282894" sldId="289"/>
            <ac:spMk id="8" creationId="{5F5DF3D2-B5E7-936D-A4EB-1E1F47F860AA}"/>
          </ac:spMkLst>
        </pc:spChg>
      </pc:sldChg>
      <pc:sldChg chg="addSp delSp modSp add replId">
        <pc:chgData name="Shikha Saxena" userId="S::ssaxena@merpsystems.com::36ccca21-bf55-4a84-b448-111df4bfd4c1" providerId="AD" clId="Web-{778E746F-72CF-479D-810A-A760D98DCDBA}" dt="2023-10-25T15:54:43.245" v="1541" actId="1076"/>
        <pc:sldMkLst>
          <pc:docMk/>
          <pc:sldMk cId="737668519" sldId="290"/>
        </pc:sldMkLst>
        <pc:spChg chg="del">
          <ac:chgData name="Shikha Saxena" userId="S::ssaxena@merpsystems.com::36ccca21-bf55-4a84-b448-111df4bfd4c1" providerId="AD" clId="Web-{778E746F-72CF-479D-810A-A760D98DCDBA}" dt="2023-10-25T15:45:50.820" v="1246"/>
          <ac:spMkLst>
            <pc:docMk/>
            <pc:sldMk cId="737668519" sldId="290"/>
            <ac:spMk id="4" creationId="{BB61E0AE-687C-4DA7-A5A7-2421489152F1}"/>
          </ac:spMkLst>
        </pc:spChg>
        <pc:spChg chg="del">
          <ac:chgData name="Shikha Saxena" userId="S::ssaxena@merpsystems.com::36ccca21-bf55-4a84-b448-111df4bfd4c1" providerId="AD" clId="Web-{778E746F-72CF-479D-810A-A760D98DCDBA}" dt="2023-10-25T15:45:51.898" v="1247"/>
          <ac:spMkLst>
            <pc:docMk/>
            <pc:sldMk cId="737668519" sldId="290"/>
            <ac:spMk id="6" creationId="{9FD9E853-0827-F255-FFFB-AD8272370B14}"/>
          </ac:spMkLst>
        </pc:spChg>
        <pc:spChg chg="add mod">
          <ac:chgData name="Shikha Saxena" userId="S::ssaxena@merpsystems.com::36ccca21-bf55-4a84-b448-111df4bfd4c1" providerId="AD" clId="Web-{778E746F-72CF-479D-810A-A760D98DCDBA}" dt="2023-10-25T15:54:43.229" v="1538" actId="1076"/>
          <ac:spMkLst>
            <pc:docMk/>
            <pc:sldMk cId="737668519" sldId="290"/>
            <ac:spMk id="9" creationId="{706781B4-6DAE-A078-CCFE-445AB25F9D93}"/>
          </ac:spMkLst>
        </pc:spChg>
        <pc:spChg chg="add mod">
          <ac:chgData name="Shikha Saxena" userId="S::ssaxena@merpsystems.com::36ccca21-bf55-4a84-b448-111df4bfd4c1" providerId="AD" clId="Web-{778E746F-72CF-479D-810A-A760D98DCDBA}" dt="2023-10-25T15:54:43.229" v="1539" actId="1076"/>
          <ac:spMkLst>
            <pc:docMk/>
            <pc:sldMk cId="737668519" sldId="290"/>
            <ac:spMk id="11" creationId="{EA3C0D70-DECD-3CF1-62E2-217B2EC16B56}"/>
          </ac:spMkLst>
        </pc:spChg>
        <pc:spChg chg="add mod">
          <ac:chgData name="Shikha Saxena" userId="S::ssaxena@merpsystems.com::36ccca21-bf55-4a84-b448-111df4bfd4c1" providerId="AD" clId="Web-{778E746F-72CF-479D-810A-A760D98DCDBA}" dt="2023-10-25T15:54:43.229" v="1540" actId="1076"/>
          <ac:spMkLst>
            <pc:docMk/>
            <pc:sldMk cId="737668519" sldId="290"/>
            <ac:spMk id="13" creationId="{700BD77B-1BA0-2FC7-6673-C5D9C7975BF9}"/>
          </ac:spMkLst>
        </pc:spChg>
        <pc:spChg chg="add mod">
          <ac:chgData name="Shikha Saxena" userId="S::ssaxena@merpsystems.com::36ccca21-bf55-4a84-b448-111df4bfd4c1" providerId="AD" clId="Web-{778E746F-72CF-479D-810A-A760D98DCDBA}" dt="2023-10-25T15:54:43.245" v="1541" actId="1076"/>
          <ac:spMkLst>
            <pc:docMk/>
            <pc:sldMk cId="737668519" sldId="290"/>
            <ac:spMk id="15" creationId="{65584B5D-7BFB-02A6-15A7-002F72A5B4EA}"/>
          </ac:spMkLst>
        </pc:spChg>
        <pc:spChg chg="mod">
          <ac:chgData name="Shikha Saxena" userId="S::ssaxena@merpsystems.com::36ccca21-bf55-4a84-b448-111df4bfd4c1" providerId="AD" clId="Web-{778E746F-72CF-479D-810A-A760D98DCDBA}" dt="2023-10-25T15:54:37.151" v="1529" actId="1076"/>
          <ac:spMkLst>
            <pc:docMk/>
            <pc:sldMk cId="737668519" sldId="290"/>
            <ac:spMk id="16" creationId="{53CB962A-D9D4-54D8-1934-7FE1C5E09A0C}"/>
          </ac:spMkLst>
        </pc:spChg>
        <pc:picChg chg="add mod">
          <ac:chgData name="Shikha Saxena" userId="S::ssaxena@merpsystems.com::36ccca21-bf55-4a84-b448-111df4bfd4c1" providerId="AD" clId="Web-{778E746F-72CF-479D-810A-A760D98DCDBA}" dt="2023-10-25T15:54:43.198" v="1536" actId="1076"/>
          <ac:picMkLst>
            <pc:docMk/>
            <pc:sldMk cId="737668519" sldId="290"/>
            <ac:picMk id="3" creationId="{18541193-4CEA-CF01-4369-308FDFB5FADA}"/>
          </ac:picMkLst>
        </pc:picChg>
        <pc:picChg chg="add mod">
          <ac:chgData name="Shikha Saxena" userId="S::ssaxena@merpsystems.com::36ccca21-bf55-4a84-b448-111df4bfd4c1" providerId="AD" clId="Web-{778E746F-72CF-479D-810A-A760D98DCDBA}" dt="2023-10-25T15:54:43.214" v="1537" actId="1076"/>
          <ac:picMkLst>
            <pc:docMk/>
            <pc:sldMk cId="737668519" sldId="290"/>
            <ac:picMk id="5" creationId="{79D4A83B-5426-51AA-C3C6-55E4194BB104}"/>
          </ac:picMkLst>
        </pc:picChg>
        <pc:picChg chg="del">
          <ac:chgData name="Shikha Saxena" userId="S::ssaxena@merpsystems.com::36ccca21-bf55-4a84-b448-111df4bfd4c1" providerId="AD" clId="Web-{778E746F-72CF-479D-810A-A760D98DCDBA}" dt="2023-10-25T15:45:48.213" v="1245"/>
          <ac:picMkLst>
            <pc:docMk/>
            <pc:sldMk cId="737668519" sldId="290"/>
            <ac:picMk id="7" creationId="{36089F28-0A39-8A61-6489-911F3BF28981}"/>
          </ac:picMkLst>
        </pc:picChg>
      </pc:sldChg>
      <pc:sldChg chg="addSp delSp modSp add replId">
        <pc:chgData name="Shikha Saxena" userId="S::ssaxena@merpsystems.com::36ccca21-bf55-4a84-b448-111df4bfd4c1" providerId="AD" clId="Web-{778E746F-72CF-479D-810A-A760D98DCDBA}" dt="2023-10-25T16:19:32.187" v="1817"/>
        <pc:sldMkLst>
          <pc:docMk/>
          <pc:sldMk cId="3646855103" sldId="291"/>
        </pc:sldMkLst>
        <pc:spChg chg="mod">
          <ac:chgData name="Shikha Saxena" userId="S::ssaxena@merpsystems.com::36ccca21-bf55-4a84-b448-111df4bfd4c1" providerId="AD" clId="Web-{778E746F-72CF-479D-810A-A760D98DCDBA}" dt="2023-10-25T16:19:32.187" v="1817"/>
          <ac:spMkLst>
            <pc:docMk/>
            <pc:sldMk cId="3646855103" sldId="291"/>
            <ac:spMk id="3" creationId="{8AA1F2EF-BC9E-CC7B-0796-BD4128589563}"/>
          </ac:spMkLst>
        </pc:spChg>
        <pc:spChg chg="del">
          <ac:chgData name="Shikha Saxena" userId="S::ssaxena@merpsystems.com::36ccca21-bf55-4a84-b448-111df4bfd4c1" providerId="AD" clId="Web-{778E746F-72CF-479D-810A-A760D98DCDBA}" dt="2023-10-25T16:17:56.840" v="1795"/>
          <ac:spMkLst>
            <pc:docMk/>
            <pc:sldMk cId="3646855103" sldId="291"/>
            <ac:spMk id="4" creationId="{15079308-8F43-2406-85F6-6666F5122C41}"/>
          </ac:spMkLst>
        </pc:spChg>
        <pc:spChg chg="add mod">
          <ac:chgData name="Shikha Saxena" userId="S::ssaxena@merpsystems.com::36ccca21-bf55-4a84-b448-111df4bfd4c1" providerId="AD" clId="Web-{778E746F-72CF-479D-810A-A760D98DCDBA}" dt="2023-10-25T16:18:44.201" v="1811" actId="20577"/>
          <ac:spMkLst>
            <pc:docMk/>
            <pc:sldMk cId="3646855103" sldId="291"/>
            <ac:spMk id="6" creationId="{60E11A05-2158-C7AD-4A4D-0297D535E370}"/>
          </ac:spMkLst>
        </pc:spChg>
        <pc:spChg chg="del">
          <ac:chgData name="Shikha Saxena" userId="S::ssaxena@merpsystems.com::36ccca21-bf55-4a84-b448-111df4bfd4c1" providerId="AD" clId="Web-{778E746F-72CF-479D-810A-A760D98DCDBA}" dt="2023-10-25T16:18:02.309" v="1800"/>
          <ac:spMkLst>
            <pc:docMk/>
            <pc:sldMk cId="3646855103" sldId="291"/>
            <ac:spMk id="7" creationId="{B81AAD37-F10B-03BF-672F-5346A73328B6}"/>
          </ac:spMkLst>
        </pc:spChg>
        <pc:spChg chg="del">
          <ac:chgData name="Shikha Saxena" userId="S::ssaxena@merpsystems.com::36ccca21-bf55-4a84-b448-111df4bfd4c1" providerId="AD" clId="Web-{778E746F-72CF-479D-810A-A760D98DCDBA}" dt="2023-10-25T16:17:56.840" v="1798"/>
          <ac:spMkLst>
            <pc:docMk/>
            <pc:sldMk cId="3646855103" sldId="291"/>
            <ac:spMk id="9" creationId="{CFB228BA-11A6-4C66-111C-380DAE9407CD}"/>
          </ac:spMkLst>
        </pc:spChg>
        <pc:spChg chg="add mod">
          <ac:chgData name="Shikha Saxena" userId="S::ssaxena@merpsystems.com::36ccca21-bf55-4a84-b448-111df4bfd4c1" providerId="AD" clId="Web-{778E746F-72CF-479D-810A-A760D98DCDBA}" dt="2023-10-25T16:18:57.811" v="1815" actId="20577"/>
          <ac:spMkLst>
            <pc:docMk/>
            <pc:sldMk cId="3646855103" sldId="291"/>
            <ac:spMk id="12" creationId="{D68D7AF8-0D56-7CBF-DF0D-3E4FA62A176A}"/>
          </ac:spMkLst>
        </pc:spChg>
        <pc:spChg chg="del">
          <ac:chgData name="Shikha Saxena" userId="S::ssaxena@merpsystems.com::36ccca21-bf55-4a84-b448-111df4bfd4c1" providerId="AD" clId="Web-{778E746F-72CF-479D-810A-A760D98DCDBA}" dt="2023-10-25T16:17:56.840" v="1796"/>
          <ac:spMkLst>
            <pc:docMk/>
            <pc:sldMk cId="3646855103" sldId="291"/>
            <ac:spMk id="13" creationId="{9C804520-504B-4381-1063-4276FB1560AD}"/>
          </ac:spMkLst>
        </pc:spChg>
        <pc:spChg chg="del">
          <ac:chgData name="Shikha Saxena" userId="S::ssaxena@merpsystems.com::36ccca21-bf55-4a84-b448-111df4bfd4c1" providerId="AD" clId="Web-{778E746F-72CF-479D-810A-A760D98DCDBA}" dt="2023-10-25T16:18:00.668" v="1799"/>
          <ac:spMkLst>
            <pc:docMk/>
            <pc:sldMk cId="3646855103" sldId="291"/>
            <ac:spMk id="14" creationId="{4BA8EBA1-6425-D4BA-6DC3-081E08C91495}"/>
          </ac:spMkLst>
        </pc:spChg>
        <pc:picChg chg="del">
          <ac:chgData name="Shikha Saxena" userId="S::ssaxena@merpsystems.com::36ccca21-bf55-4a84-b448-111df4bfd4c1" providerId="AD" clId="Web-{778E746F-72CF-479D-810A-A760D98DCDBA}" dt="2023-10-25T16:17:56.840" v="1797"/>
          <ac:picMkLst>
            <pc:docMk/>
            <pc:sldMk cId="3646855103" sldId="291"/>
            <ac:picMk id="10" creationId="{6DED1088-5FD9-F9E4-A5A3-D037BC5812BB}"/>
          </ac:picMkLst>
        </pc:picChg>
        <pc:picChg chg="mod">
          <ac:chgData name="Shikha Saxena" userId="S::ssaxena@merpsystems.com::36ccca21-bf55-4a84-b448-111df4bfd4c1" providerId="AD" clId="Web-{778E746F-72CF-479D-810A-A760D98DCDBA}" dt="2023-10-25T16:18:05.794" v="1801" actId="1076"/>
          <ac:picMkLst>
            <pc:docMk/>
            <pc:sldMk cId="3646855103" sldId="291"/>
            <ac:picMk id="11" creationId="{9560FB77-F789-AF9F-23B8-C7F47A5B349F}"/>
          </ac:picMkLst>
        </pc:picChg>
      </pc:sldChg>
    </pc:docChg>
  </pc:docChgLst>
  <pc:docChgLst>
    <pc:chgData name="Shikha Saxena" userId="S::ssaxena@merpsystems.com::36ccca21-bf55-4a84-b448-111df4bfd4c1" providerId="AD" clId="Web-{35D64AAA-8BC9-4A33-A76C-41F3A20149FC}"/>
    <pc:docChg chg="modSld">
      <pc:chgData name="Shikha Saxena" userId="S::ssaxena@merpsystems.com::36ccca21-bf55-4a84-b448-111df4bfd4c1" providerId="AD" clId="Web-{35D64AAA-8BC9-4A33-A76C-41F3A20149FC}" dt="2023-10-25T18:53:12.812" v="12" actId="1076"/>
      <pc:docMkLst>
        <pc:docMk/>
      </pc:docMkLst>
      <pc:sldChg chg="modSp">
        <pc:chgData name="Shikha Saxena" userId="S::ssaxena@merpsystems.com::36ccca21-bf55-4a84-b448-111df4bfd4c1" providerId="AD" clId="Web-{35D64AAA-8BC9-4A33-A76C-41F3A20149FC}" dt="2023-10-25T18:53:12.812" v="12" actId="1076"/>
        <pc:sldMkLst>
          <pc:docMk/>
          <pc:sldMk cId="95453417" sldId="259"/>
        </pc:sldMkLst>
        <pc:spChg chg="mod">
          <ac:chgData name="Shikha Saxena" userId="S::ssaxena@merpsystems.com::36ccca21-bf55-4a84-b448-111df4bfd4c1" providerId="AD" clId="Web-{35D64AAA-8BC9-4A33-A76C-41F3A20149FC}" dt="2023-10-25T18:53:12.812" v="12" actId="1076"/>
          <ac:spMkLst>
            <pc:docMk/>
            <pc:sldMk cId="95453417" sldId="259"/>
            <ac:spMk id="3" creationId="{14F7B0C9-73E3-F2A4-EE29-89EA3D2C93B7}"/>
          </ac:spMkLst>
        </pc:spChg>
        <pc:graphicFrameChg chg="mod">
          <ac:chgData name="Shikha Saxena" userId="S::ssaxena@merpsystems.com::36ccca21-bf55-4a84-b448-111df4bfd4c1" providerId="AD" clId="Web-{35D64AAA-8BC9-4A33-A76C-41F3A20149FC}" dt="2023-10-25T18:53:10.530" v="11" actId="1076"/>
          <ac:graphicFrameMkLst>
            <pc:docMk/>
            <pc:sldMk cId="95453417" sldId="259"/>
            <ac:graphicFrameMk id="6" creationId="{6D73561D-F94B-2F44-958A-7D37F0C69D91}"/>
          </ac:graphicFrameMkLst>
        </pc:graphicFrameChg>
      </pc:sldChg>
    </pc:docChg>
  </pc:docChgLst>
  <pc:docChgLst>
    <pc:chgData name="Shikha Saxena" userId="S::ssaxena@merpsystems.com::36ccca21-bf55-4a84-b448-111df4bfd4c1" providerId="AD" clId="Web-{91F626A8-AF3A-CEA0-EDE5-27C14F8B70FE}"/>
    <pc:docChg chg="modSld">
      <pc:chgData name="Shikha Saxena" userId="S::ssaxena@merpsystems.com::36ccca21-bf55-4a84-b448-111df4bfd4c1" providerId="AD" clId="Web-{91F626A8-AF3A-CEA0-EDE5-27C14F8B70FE}" dt="2023-11-08T17:15:44.324" v="176" actId="20577"/>
      <pc:docMkLst>
        <pc:docMk/>
      </pc:docMkLst>
      <pc:sldChg chg="modSp">
        <pc:chgData name="Shikha Saxena" userId="S::ssaxena@merpsystems.com::36ccca21-bf55-4a84-b448-111df4bfd4c1" providerId="AD" clId="Web-{91F626A8-AF3A-CEA0-EDE5-27C14F8B70FE}" dt="2023-11-08T17:05:47.493" v="12" actId="20577"/>
        <pc:sldMkLst>
          <pc:docMk/>
          <pc:sldMk cId="95453417" sldId="259"/>
        </pc:sldMkLst>
        <pc:spChg chg="mod">
          <ac:chgData name="Shikha Saxena" userId="S::ssaxena@merpsystems.com::36ccca21-bf55-4a84-b448-111df4bfd4c1" providerId="AD" clId="Web-{91F626A8-AF3A-CEA0-EDE5-27C14F8B70FE}" dt="2023-11-08T17:05:47.493" v="12" actId="20577"/>
          <ac:spMkLst>
            <pc:docMk/>
            <pc:sldMk cId="95453417" sldId="259"/>
            <ac:spMk id="3" creationId="{14F7B0C9-73E3-F2A4-EE29-89EA3D2C93B7}"/>
          </ac:spMkLst>
        </pc:spChg>
      </pc:sldChg>
      <pc:sldChg chg="modSp">
        <pc:chgData name="Shikha Saxena" userId="S::ssaxena@merpsystems.com::36ccca21-bf55-4a84-b448-111df4bfd4c1" providerId="AD" clId="Web-{91F626A8-AF3A-CEA0-EDE5-27C14F8B70FE}" dt="2023-11-08T17:10:15.267" v="32" actId="20577"/>
        <pc:sldMkLst>
          <pc:docMk/>
          <pc:sldMk cId="86117723" sldId="260"/>
        </pc:sldMkLst>
        <pc:spChg chg="mod">
          <ac:chgData name="Shikha Saxena" userId="S::ssaxena@merpsystems.com::36ccca21-bf55-4a84-b448-111df4bfd4c1" providerId="AD" clId="Web-{91F626A8-AF3A-CEA0-EDE5-27C14F8B70FE}" dt="2023-11-08T17:10:15.267" v="32" actId="20577"/>
          <ac:spMkLst>
            <pc:docMk/>
            <pc:sldMk cId="86117723" sldId="260"/>
            <ac:spMk id="4" creationId="{D858C710-4346-5837-371C-AF8B737ED972}"/>
          </ac:spMkLst>
        </pc:spChg>
      </pc:sldChg>
      <pc:sldChg chg="modSp">
        <pc:chgData name="Shikha Saxena" userId="S::ssaxena@merpsystems.com::36ccca21-bf55-4a84-b448-111df4bfd4c1" providerId="AD" clId="Web-{91F626A8-AF3A-CEA0-EDE5-27C14F8B70FE}" dt="2023-11-08T17:15:37.745" v="175" actId="20577"/>
        <pc:sldMkLst>
          <pc:docMk/>
          <pc:sldMk cId="2045404840" sldId="272"/>
        </pc:sldMkLst>
        <pc:spChg chg="mod">
          <ac:chgData name="Shikha Saxena" userId="S::ssaxena@merpsystems.com::36ccca21-bf55-4a84-b448-111df4bfd4c1" providerId="AD" clId="Web-{91F626A8-AF3A-CEA0-EDE5-27C14F8B70FE}" dt="2023-11-08T17:15:37.745" v="175" actId="20577"/>
          <ac:spMkLst>
            <pc:docMk/>
            <pc:sldMk cId="2045404840" sldId="272"/>
            <ac:spMk id="8" creationId="{5F5DF3D2-B5E7-936D-A4EB-1E1F47F860AA}"/>
          </ac:spMkLst>
        </pc:spChg>
      </pc:sldChg>
      <pc:sldChg chg="modSp">
        <pc:chgData name="Shikha Saxena" userId="S::ssaxena@merpsystems.com::36ccca21-bf55-4a84-b448-111df4bfd4c1" providerId="AD" clId="Web-{91F626A8-AF3A-CEA0-EDE5-27C14F8B70FE}" dt="2023-11-08T17:15:44.324" v="176" actId="20577"/>
        <pc:sldMkLst>
          <pc:docMk/>
          <pc:sldMk cId="314373790" sldId="277"/>
        </pc:sldMkLst>
        <pc:spChg chg="mod">
          <ac:chgData name="Shikha Saxena" userId="S::ssaxena@merpsystems.com::36ccca21-bf55-4a84-b448-111df4bfd4c1" providerId="AD" clId="Web-{91F626A8-AF3A-CEA0-EDE5-27C14F8B70FE}" dt="2023-11-08T17:15:44.324" v="176" actId="20577"/>
          <ac:spMkLst>
            <pc:docMk/>
            <pc:sldMk cId="314373790" sldId="277"/>
            <ac:spMk id="11" creationId="{50053FB0-871E-8A34-39BF-7A2FC2E15477}"/>
          </ac:spMkLst>
        </pc:spChg>
      </pc:sldChg>
    </pc:docChg>
  </pc:docChgLst>
  <pc:docChgLst>
    <pc:chgData name="Shikha Saxena" userId="S::ssaxena@merpsystems.com::36ccca21-bf55-4a84-b448-111df4bfd4c1" providerId="AD" clId="Web-{826030A5-1C37-8BE4-D187-22E1410CFE2B}"/>
    <pc:docChg chg="addSld delSld modSld sldOrd">
      <pc:chgData name="Shikha Saxena" userId="S::ssaxena@merpsystems.com::36ccca21-bf55-4a84-b448-111df4bfd4c1" providerId="AD" clId="Web-{826030A5-1C37-8BE4-D187-22E1410CFE2B}" dt="2023-10-16T19:52:56.357" v="2193" actId="1076"/>
      <pc:docMkLst>
        <pc:docMk/>
      </pc:docMkLst>
      <pc:sldChg chg="modSp">
        <pc:chgData name="Shikha Saxena" userId="S::ssaxena@merpsystems.com::36ccca21-bf55-4a84-b448-111df4bfd4c1" providerId="AD" clId="Web-{826030A5-1C37-8BE4-D187-22E1410CFE2B}" dt="2023-10-16T19:39:36.188" v="1669" actId="1076"/>
        <pc:sldMkLst>
          <pc:docMk/>
          <pc:sldMk cId="95453417" sldId="259"/>
        </pc:sldMkLst>
        <pc:graphicFrameChg chg="mod modGraphic">
          <ac:chgData name="Shikha Saxena" userId="S::ssaxena@merpsystems.com::36ccca21-bf55-4a84-b448-111df4bfd4c1" providerId="AD" clId="Web-{826030A5-1C37-8BE4-D187-22E1410CFE2B}" dt="2023-10-16T19:39:36.188" v="1669" actId="1076"/>
          <ac:graphicFrameMkLst>
            <pc:docMk/>
            <pc:sldMk cId="95453417" sldId="259"/>
            <ac:graphicFrameMk id="6" creationId="{6D73561D-F94B-2F44-958A-7D37F0C69D91}"/>
          </ac:graphicFrameMkLst>
        </pc:graphicFrameChg>
      </pc:sldChg>
      <pc:sldChg chg="addSp delSp modSp">
        <pc:chgData name="Shikha Saxena" userId="S::ssaxena@merpsystems.com::36ccca21-bf55-4a84-b448-111df4bfd4c1" providerId="AD" clId="Web-{826030A5-1C37-8BE4-D187-22E1410CFE2B}" dt="2023-10-16T19:52:31.169" v="2191" actId="20577"/>
        <pc:sldMkLst>
          <pc:docMk/>
          <pc:sldMk cId="86117723" sldId="260"/>
        </pc:sldMkLst>
        <pc:spChg chg="mod">
          <ac:chgData name="Shikha Saxena" userId="S::ssaxena@merpsystems.com::36ccca21-bf55-4a84-b448-111df4bfd4c1" providerId="AD" clId="Web-{826030A5-1C37-8BE4-D187-22E1410CFE2B}" dt="2023-10-16T19:52:11.418" v="2188" actId="20577"/>
          <ac:spMkLst>
            <pc:docMk/>
            <pc:sldMk cId="86117723" sldId="260"/>
            <ac:spMk id="2" creationId="{36C90F5D-D0A4-5249-904B-BB20EAFC8AC9}"/>
          </ac:spMkLst>
        </pc:spChg>
        <pc:spChg chg="add mod">
          <ac:chgData name="Shikha Saxena" userId="S::ssaxena@merpsystems.com::36ccca21-bf55-4a84-b448-111df4bfd4c1" providerId="AD" clId="Web-{826030A5-1C37-8BE4-D187-22E1410CFE2B}" dt="2023-10-16T19:52:31.169" v="2191" actId="20577"/>
          <ac:spMkLst>
            <pc:docMk/>
            <pc:sldMk cId="86117723" sldId="260"/>
            <ac:spMk id="4" creationId="{D858C710-4346-5837-371C-AF8B737ED972}"/>
          </ac:spMkLst>
        </pc:spChg>
        <pc:spChg chg="add mod">
          <ac:chgData name="Shikha Saxena" userId="S::ssaxena@merpsystems.com::36ccca21-bf55-4a84-b448-111df4bfd4c1" providerId="AD" clId="Web-{826030A5-1C37-8BE4-D187-22E1410CFE2B}" dt="2023-10-16T18:12:44.192" v="952" actId="1076"/>
          <ac:spMkLst>
            <pc:docMk/>
            <pc:sldMk cId="86117723" sldId="260"/>
            <ac:spMk id="6" creationId="{C3991AC5-F1A6-D4DC-08AB-DAE0CBA5C18A}"/>
          </ac:spMkLst>
        </pc:spChg>
        <pc:spChg chg="add mod">
          <ac:chgData name="Shikha Saxena" userId="S::ssaxena@merpsystems.com::36ccca21-bf55-4a84-b448-111df4bfd4c1" providerId="AD" clId="Web-{826030A5-1C37-8BE4-D187-22E1410CFE2B}" dt="2023-10-16T18:13:05.771" v="955" actId="14100"/>
          <ac:spMkLst>
            <pc:docMk/>
            <pc:sldMk cId="86117723" sldId="260"/>
            <ac:spMk id="9" creationId="{7B28F688-5D37-CD7E-8782-7514048FD319}"/>
          </ac:spMkLst>
        </pc:spChg>
        <pc:spChg chg="add mod">
          <ac:chgData name="Shikha Saxena" userId="S::ssaxena@merpsystems.com::36ccca21-bf55-4a84-b448-111df4bfd4c1" providerId="AD" clId="Web-{826030A5-1C37-8BE4-D187-22E1410CFE2B}" dt="2023-10-16T18:13:15.209" v="958" actId="14100"/>
          <ac:spMkLst>
            <pc:docMk/>
            <pc:sldMk cId="86117723" sldId="260"/>
            <ac:spMk id="10" creationId="{EF9F661F-1D36-8EC0-0F4A-E7FDE0895B50}"/>
          </ac:spMkLst>
        </pc:spChg>
        <pc:spChg chg="add mod">
          <ac:chgData name="Shikha Saxena" userId="S::ssaxena@merpsystems.com::36ccca21-bf55-4a84-b448-111df4bfd4c1" providerId="AD" clId="Web-{826030A5-1C37-8BE4-D187-22E1410CFE2B}" dt="2023-10-16T18:13:31.584" v="962" actId="14100"/>
          <ac:spMkLst>
            <pc:docMk/>
            <pc:sldMk cId="86117723" sldId="260"/>
            <ac:spMk id="11" creationId="{019DA616-1CDB-55F7-B72A-461365A6A772}"/>
          </ac:spMkLst>
        </pc:spChg>
        <pc:spChg chg="add del mod">
          <ac:chgData name="Shikha Saxena" userId="S::ssaxena@merpsystems.com::36ccca21-bf55-4a84-b448-111df4bfd4c1" providerId="AD" clId="Web-{826030A5-1C37-8BE4-D187-22E1410CFE2B}" dt="2023-10-16T18:13:40.663" v="965"/>
          <ac:spMkLst>
            <pc:docMk/>
            <pc:sldMk cId="86117723" sldId="260"/>
            <ac:spMk id="12" creationId="{46C5FE7E-DD42-A915-3B4E-2B4CE310857B}"/>
          </ac:spMkLst>
        </pc:spChg>
        <pc:picChg chg="mod">
          <ac:chgData name="Shikha Saxena" userId="S::ssaxena@merpsystems.com::36ccca21-bf55-4a84-b448-111df4bfd4c1" providerId="AD" clId="Web-{826030A5-1C37-8BE4-D187-22E1410CFE2B}" dt="2023-10-16T18:12:17.660" v="948"/>
          <ac:picMkLst>
            <pc:docMk/>
            <pc:sldMk cId="86117723" sldId="260"/>
            <ac:picMk id="8" creationId="{FBAAF930-E16A-85CA-E524-DD6100181BE8}"/>
          </ac:picMkLst>
        </pc:picChg>
      </pc:sldChg>
      <pc:sldChg chg="addSp modSp">
        <pc:chgData name="Shikha Saxena" userId="S::ssaxena@merpsystems.com::36ccca21-bf55-4a84-b448-111df4bfd4c1" providerId="AD" clId="Web-{826030A5-1C37-8BE4-D187-22E1410CFE2B}" dt="2023-10-16T18:16:26.138" v="993" actId="1076"/>
        <pc:sldMkLst>
          <pc:docMk/>
          <pc:sldMk cId="2045404840" sldId="272"/>
        </pc:sldMkLst>
        <pc:spChg chg="mod">
          <ac:chgData name="Shikha Saxena" userId="S::ssaxena@merpsystems.com::36ccca21-bf55-4a84-b448-111df4bfd4c1" providerId="AD" clId="Web-{826030A5-1C37-8BE4-D187-22E1410CFE2B}" dt="2023-10-16T17:41:56.718" v="44" actId="20577"/>
          <ac:spMkLst>
            <pc:docMk/>
            <pc:sldMk cId="2045404840" sldId="272"/>
            <ac:spMk id="2" creationId="{36C90F5D-D0A4-5249-904B-BB20EAFC8AC9}"/>
          </ac:spMkLst>
        </pc:spChg>
        <pc:spChg chg="add mod">
          <ac:chgData name="Shikha Saxena" userId="S::ssaxena@merpsystems.com::36ccca21-bf55-4a84-b448-111df4bfd4c1" providerId="AD" clId="Web-{826030A5-1C37-8BE4-D187-22E1410CFE2B}" dt="2023-10-16T18:15:39.871" v="982" actId="1076"/>
          <ac:spMkLst>
            <pc:docMk/>
            <pc:sldMk cId="2045404840" sldId="272"/>
            <ac:spMk id="6" creationId="{B08C87F2-A2CC-7F5C-C585-13109CD918AF}"/>
          </ac:spMkLst>
        </pc:spChg>
        <pc:spChg chg="add mod">
          <ac:chgData name="Shikha Saxena" userId="S::ssaxena@merpsystems.com::36ccca21-bf55-4a84-b448-111df4bfd4c1" providerId="AD" clId="Web-{826030A5-1C37-8BE4-D187-22E1410CFE2B}" dt="2023-10-16T18:15:48.808" v="984" actId="1076"/>
          <ac:spMkLst>
            <pc:docMk/>
            <pc:sldMk cId="2045404840" sldId="272"/>
            <ac:spMk id="8" creationId="{5F5DF3D2-B5E7-936D-A4EB-1E1F47F860AA}"/>
          </ac:spMkLst>
        </pc:spChg>
        <pc:spChg chg="add mod">
          <ac:chgData name="Shikha Saxena" userId="S::ssaxena@merpsystems.com::36ccca21-bf55-4a84-b448-111df4bfd4c1" providerId="AD" clId="Web-{826030A5-1C37-8BE4-D187-22E1410CFE2B}" dt="2023-10-16T18:15:57.840" v="986" actId="1076"/>
          <ac:spMkLst>
            <pc:docMk/>
            <pc:sldMk cId="2045404840" sldId="272"/>
            <ac:spMk id="10" creationId="{1A021035-0C77-4040-BFEE-D95A57089602}"/>
          </ac:spMkLst>
        </pc:spChg>
        <pc:spChg chg="add mod">
          <ac:chgData name="Shikha Saxena" userId="S::ssaxena@merpsystems.com::36ccca21-bf55-4a84-b448-111df4bfd4c1" providerId="AD" clId="Web-{826030A5-1C37-8BE4-D187-22E1410CFE2B}" dt="2023-10-16T18:16:03.090" v="988" actId="1076"/>
          <ac:spMkLst>
            <pc:docMk/>
            <pc:sldMk cId="2045404840" sldId="272"/>
            <ac:spMk id="12" creationId="{6403095E-93EF-C4EA-C1F3-EBC530B122FC}"/>
          </ac:spMkLst>
        </pc:spChg>
        <pc:spChg chg="add mod">
          <ac:chgData name="Shikha Saxena" userId="S::ssaxena@merpsystems.com::36ccca21-bf55-4a84-b448-111df4bfd4c1" providerId="AD" clId="Web-{826030A5-1C37-8BE4-D187-22E1410CFE2B}" dt="2023-10-16T18:16:22.091" v="991" actId="14100"/>
          <ac:spMkLst>
            <pc:docMk/>
            <pc:sldMk cId="2045404840" sldId="272"/>
            <ac:spMk id="14" creationId="{D2D0C311-9115-78E1-4EBC-4081F2CBA3BC}"/>
          </ac:spMkLst>
        </pc:spChg>
        <pc:spChg chg="add mod">
          <ac:chgData name="Shikha Saxena" userId="S::ssaxena@merpsystems.com::36ccca21-bf55-4a84-b448-111df4bfd4c1" providerId="AD" clId="Web-{826030A5-1C37-8BE4-D187-22E1410CFE2B}" dt="2023-10-16T18:16:26.138" v="993" actId="1076"/>
          <ac:spMkLst>
            <pc:docMk/>
            <pc:sldMk cId="2045404840" sldId="272"/>
            <ac:spMk id="15" creationId="{A9DF1B6F-F04A-59B3-AA7F-87D365608CF3}"/>
          </ac:spMkLst>
        </pc:spChg>
        <pc:picChg chg="mod modCrop">
          <ac:chgData name="Shikha Saxena" userId="S::ssaxena@merpsystems.com::36ccca21-bf55-4a84-b448-111df4bfd4c1" providerId="AD" clId="Web-{826030A5-1C37-8BE4-D187-22E1410CFE2B}" dt="2023-10-16T18:15:25.042" v="979" actId="1076"/>
          <ac:picMkLst>
            <pc:docMk/>
            <pc:sldMk cId="2045404840" sldId="272"/>
            <ac:picMk id="3" creationId="{581DAB69-4894-F530-2D16-BD4A5AA27A23}"/>
          </ac:picMkLst>
        </pc:picChg>
        <pc:picChg chg="mod">
          <ac:chgData name="Shikha Saxena" userId="S::ssaxena@merpsystems.com::36ccca21-bf55-4a84-b448-111df4bfd4c1" providerId="AD" clId="Web-{826030A5-1C37-8BE4-D187-22E1410CFE2B}" dt="2023-10-16T18:15:28.886" v="980" actId="1076"/>
          <ac:picMkLst>
            <pc:docMk/>
            <pc:sldMk cId="2045404840" sldId="272"/>
            <ac:picMk id="5" creationId="{8E09FCE8-5F8F-6667-B64C-E88ED6A7A391}"/>
          </ac:picMkLst>
        </pc:picChg>
      </pc:sldChg>
      <pc:sldChg chg="addSp delSp modSp">
        <pc:chgData name="Shikha Saxena" userId="S::ssaxena@merpsystems.com::36ccca21-bf55-4a84-b448-111df4bfd4c1" providerId="AD" clId="Web-{826030A5-1C37-8BE4-D187-22E1410CFE2B}" dt="2023-10-16T19:52:56.357" v="2193" actId="1076"/>
        <pc:sldMkLst>
          <pc:docMk/>
          <pc:sldMk cId="802719389" sldId="273"/>
        </pc:sldMkLst>
        <pc:spChg chg="add mod">
          <ac:chgData name="Shikha Saxena" userId="S::ssaxena@merpsystems.com::36ccca21-bf55-4a84-b448-111df4bfd4c1" providerId="AD" clId="Web-{826030A5-1C37-8BE4-D187-22E1410CFE2B}" dt="2023-10-16T19:52:56.357" v="2193" actId="1076"/>
          <ac:spMkLst>
            <pc:docMk/>
            <pc:sldMk cId="802719389" sldId="273"/>
            <ac:spMk id="4" creationId="{15079308-8F43-2406-85F6-6666F5122C41}"/>
          </ac:spMkLst>
        </pc:spChg>
        <pc:spChg chg="add mod">
          <ac:chgData name="Shikha Saxena" userId="S::ssaxena@merpsystems.com::36ccca21-bf55-4a84-b448-111df4bfd4c1" providerId="AD" clId="Web-{826030A5-1C37-8BE4-D187-22E1410CFE2B}" dt="2023-10-16T18:26:26.284" v="1038" actId="1076"/>
          <ac:spMkLst>
            <pc:docMk/>
            <pc:sldMk cId="802719389" sldId="273"/>
            <ac:spMk id="6" creationId="{F5E8B66E-D7BB-089F-89D5-386F8C1A8A72}"/>
          </ac:spMkLst>
        </pc:spChg>
        <pc:spChg chg="add mod">
          <ac:chgData name="Shikha Saxena" userId="S::ssaxena@merpsystems.com::36ccca21-bf55-4a84-b448-111df4bfd4c1" providerId="AD" clId="Web-{826030A5-1C37-8BE4-D187-22E1410CFE2B}" dt="2023-10-16T18:26:18.393" v="1037" actId="1076"/>
          <ac:spMkLst>
            <pc:docMk/>
            <pc:sldMk cId="802719389" sldId="273"/>
            <ac:spMk id="9" creationId="{CFB228BA-11A6-4C66-111C-380DAE9407CD}"/>
          </ac:spMkLst>
        </pc:spChg>
        <pc:spChg chg="add mod">
          <ac:chgData name="Shikha Saxena" userId="S::ssaxena@merpsystems.com::36ccca21-bf55-4a84-b448-111df4bfd4c1" providerId="AD" clId="Web-{826030A5-1C37-8BE4-D187-22E1410CFE2B}" dt="2023-10-16T18:26:40.300" v="1041" actId="688"/>
          <ac:spMkLst>
            <pc:docMk/>
            <pc:sldMk cId="802719389" sldId="273"/>
            <ac:spMk id="13" creationId="{9C804520-504B-4381-1063-4276FB1560AD}"/>
          </ac:spMkLst>
        </pc:spChg>
        <pc:spChg chg="add mod">
          <ac:chgData name="Shikha Saxena" userId="S::ssaxena@merpsystems.com::36ccca21-bf55-4a84-b448-111df4bfd4c1" providerId="AD" clId="Web-{826030A5-1C37-8BE4-D187-22E1410CFE2B}" dt="2023-10-16T18:26:48.659" v="1043" actId="1076"/>
          <ac:spMkLst>
            <pc:docMk/>
            <pc:sldMk cId="802719389" sldId="273"/>
            <ac:spMk id="14" creationId="{4BA8EBA1-6425-D4BA-6DC3-081E08C91495}"/>
          </ac:spMkLst>
        </pc:spChg>
        <pc:picChg chg="add del mod">
          <ac:chgData name="Shikha Saxena" userId="S::ssaxena@merpsystems.com::36ccca21-bf55-4a84-b448-111df4bfd4c1" providerId="AD" clId="Web-{826030A5-1C37-8BE4-D187-22E1410CFE2B}" dt="2023-10-16T18:22:52.823" v="1015"/>
          <ac:picMkLst>
            <pc:docMk/>
            <pc:sldMk cId="802719389" sldId="273"/>
            <ac:picMk id="3" creationId="{C830CFFD-C8CF-4720-6BFC-5C0AAF2D6427}"/>
          </ac:picMkLst>
        </pc:picChg>
        <pc:picChg chg="del mod">
          <ac:chgData name="Shikha Saxena" userId="S::ssaxena@merpsystems.com::36ccca21-bf55-4a84-b448-111df4bfd4c1" providerId="AD" clId="Web-{826030A5-1C37-8BE4-D187-22E1410CFE2B}" dt="2023-10-16T18:17:21.062" v="1002"/>
          <ac:picMkLst>
            <pc:docMk/>
            <pc:sldMk cId="802719389" sldId="273"/>
            <ac:picMk id="5" creationId="{CAD6E24B-C9F5-F212-BBB9-B10F0EB2F72B}"/>
          </ac:picMkLst>
        </pc:picChg>
        <pc:picChg chg="del mod">
          <ac:chgData name="Shikha Saxena" userId="S::ssaxena@merpsystems.com::36ccca21-bf55-4a84-b448-111df4bfd4c1" providerId="AD" clId="Web-{826030A5-1C37-8BE4-D187-22E1410CFE2B}" dt="2023-10-16T18:22:54.698" v="1016"/>
          <ac:picMkLst>
            <pc:docMk/>
            <pc:sldMk cId="802719389" sldId="273"/>
            <ac:picMk id="7" creationId="{F89E55F4-5751-5F23-060E-F25C26936A40}"/>
          </ac:picMkLst>
        </pc:picChg>
        <pc:picChg chg="add mod">
          <ac:chgData name="Shikha Saxena" userId="S::ssaxena@merpsystems.com::36ccca21-bf55-4a84-b448-111df4bfd4c1" providerId="AD" clId="Web-{826030A5-1C37-8BE4-D187-22E1410CFE2B}" dt="2023-10-16T18:26:02.517" v="1034" actId="1076"/>
          <ac:picMkLst>
            <pc:docMk/>
            <pc:sldMk cId="802719389" sldId="273"/>
            <ac:picMk id="10" creationId="{6DED1088-5FD9-F9E4-A5A3-D037BC5812BB}"/>
          </ac:picMkLst>
        </pc:picChg>
        <pc:picChg chg="add mod">
          <ac:chgData name="Shikha Saxena" userId="S::ssaxena@merpsystems.com::36ccca21-bf55-4a84-b448-111df4bfd4c1" providerId="AD" clId="Web-{826030A5-1C37-8BE4-D187-22E1410CFE2B}" dt="2023-10-16T18:25:58.517" v="1033" actId="1076"/>
          <ac:picMkLst>
            <pc:docMk/>
            <pc:sldMk cId="802719389" sldId="273"/>
            <ac:picMk id="11" creationId="{9560FB77-F789-AF9F-23B8-C7F47A5B349F}"/>
          </ac:picMkLst>
        </pc:picChg>
      </pc:sldChg>
      <pc:sldChg chg="addSp delSp modSp">
        <pc:chgData name="Shikha Saxena" userId="S::ssaxena@merpsystems.com::36ccca21-bf55-4a84-b448-111df4bfd4c1" providerId="AD" clId="Web-{826030A5-1C37-8BE4-D187-22E1410CFE2B}" dt="2023-10-16T19:23:10.862" v="1413" actId="20577"/>
        <pc:sldMkLst>
          <pc:docMk/>
          <pc:sldMk cId="2907914121" sldId="274"/>
        </pc:sldMkLst>
        <pc:spChg chg="add mod">
          <ac:chgData name="Shikha Saxena" userId="S::ssaxena@merpsystems.com::36ccca21-bf55-4a84-b448-111df4bfd4c1" providerId="AD" clId="Web-{826030A5-1C37-8BE4-D187-22E1410CFE2B}" dt="2023-10-16T18:11:50.690" v="937" actId="1076"/>
          <ac:spMkLst>
            <pc:docMk/>
            <pc:sldMk cId="2907914121" sldId="274"/>
            <ac:spMk id="4" creationId="{E8A8F3AE-8818-C484-5685-7744D916907E}"/>
          </ac:spMkLst>
        </pc:spChg>
        <pc:spChg chg="add del mod">
          <ac:chgData name="Shikha Saxena" userId="S::ssaxena@merpsystems.com::36ccca21-bf55-4a84-b448-111df4bfd4c1" providerId="AD" clId="Web-{826030A5-1C37-8BE4-D187-22E1410CFE2B}" dt="2023-10-16T18:09:03.341" v="864"/>
          <ac:spMkLst>
            <pc:docMk/>
            <pc:sldMk cId="2907914121" sldId="274"/>
            <ac:spMk id="6" creationId="{78DCDF9B-9F99-3CA5-F78D-1B194E395EF8}"/>
          </ac:spMkLst>
        </pc:spChg>
        <pc:spChg chg="del mod">
          <ac:chgData name="Shikha Saxena" userId="S::ssaxena@merpsystems.com::36ccca21-bf55-4a84-b448-111df4bfd4c1" providerId="AD" clId="Web-{826030A5-1C37-8BE4-D187-22E1410CFE2B}" dt="2023-10-16T18:10:15.343" v="877"/>
          <ac:spMkLst>
            <pc:docMk/>
            <pc:sldMk cId="2907914121" sldId="274"/>
            <ac:spMk id="8" creationId="{64C80EF1-9DB2-9C3E-4662-259E870FB9A7}"/>
          </ac:spMkLst>
        </pc:spChg>
        <pc:spChg chg="add del mod">
          <ac:chgData name="Shikha Saxena" userId="S::ssaxena@merpsystems.com::36ccca21-bf55-4a84-b448-111df4bfd4c1" providerId="AD" clId="Web-{826030A5-1C37-8BE4-D187-22E1410CFE2B}" dt="2023-10-16T18:09:03.341" v="863"/>
          <ac:spMkLst>
            <pc:docMk/>
            <pc:sldMk cId="2907914121" sldId="274"/>
            <ac:spMk id="9" creationId="{8AD0C846-58FE-D878-83EA-CFF292337860}"/>
          </ac:spMkLst>
        </pc:spChg>
        <pc:spChg chg="add del mod">
          <ac:chgData name="Shikha Saxena" userId="S::ssaxena@merpsystems.com::36ccca21-bf55-4a84-b448-111df4bfd4c1" providerId="AD" clId="Web-{826030A5-1C37-8BE4-D187-22E1410CFE2B}" dt="2023-10-16T18:09:03.341" v="862"/>
          <ac:spMkLst>
            <pc:docMk/>
            <pc:sldMk cId="2907914121" sldId="274"/>
            <ac:spMk id="10" creationId="{03806CF3-1A44-D142-2769-6CF5B01485C6}"/>
          </ac:spMkLst>
        </pc:spChg>
        <pc:spChg chg="add del mod">
          <ac:chgData name="Shikha Saxena" userId="S::ssaxena@merpsystems.com::36ccca21-bf55-4a84-b448-111df4bfd4c1" providerId="AD" clId="Web-{826030A5-1C37-8BE4-D187-22E1410CFE2B}" dt="2023-10-16T18:09:03.341" v="861"/>
          <ac:spMkLst>
            <pc:docMk/>
            <pc:sldMk cId="2907914121" sldId="274"/>
            <ac:spMk id="11" creationId="{EF42C14F-A790-8037-19CE-A6C5D3C148D9}"/>
          </ac:spMkLst>
        </pc:spChg>
        <pc:spChg chg="add mod">
          <ac:chgData name="Shikha Saxena" userId="S::ssaxena@merpsystems.com::36ccca21-bf55-4a84-b448-111df4bfd4c1" providerId="AD" clId="Web-{826030A5-1C37-8BE4-D187-22E1410CFE2B}" dt="2023-10-16T18:11:50.690" v="938" actId="1076"/>
          <ac:spMkLst>
            <pc:docMk/>
            <pc:sldMk cId="2907914121" sldId="274"/>
            <ac:spMk id="13" creationId="{FF4ACD25-F04E-F618-5ACE-31488F58B52E}"/>
          </ac:spMkLst>
        </pc:spChg>
        <pc:spChg chg="add mod">
          <ac:chgData name="Shikha Saxena" userId="S::ssaxena@merpsystems.com::36ccca21-bf55-4a84-b448-111df4bfd4c1" providerId="AD" clId="Web-{826030A5-1C37-8BE4-D187-22E1410CFE2B}" dt="2023-10-16T19:20:46.420" v="1380" actId="20577"/>
          <ac:spMkLst>
            <pc:docMk/>
            <pc:sldMk cId="2907914121" sldId="274"/>
            <ac:spMk id="15" creationId="{AD02506E-A11F-2D5C-4C78-F7BC60E2F395}"/>
          </ac:spMkLst>
        </pc:spChg>
        <pc:spChg chg="add mod">
          <ac:chgData name="Shikha Saxena" userId="S::ssaxena@merpsystems.com::36ccca21-bf55-4a84-b448-111df4bfd4c1" providerId="AD" clId="Web-{826030A5-1C37-8BE4-D187-22E1410CFE2B}" dt="2023-10-16T19:23:10.862" v="1413" actId="20577"/>
          <ac:spMkLst>
            <pc:docMk/>
            <pc:sldMk cId="2907914121" sldId="274"/>
            <ac:spMk id="16" creationId="{53CB962A-D9D4-54D8-1934-7FE1C5E09A0C}"/>
          </ac:spMkLst>
        </pc:spChg>
        <pc:picChg chg="mod">
          <ac:chgData name="Shikha Saxena" userId="S::ssaxena@merpsystems.com::36ccca21-bf55-4a84-b448-111df4bfd4c1" providerId="AD" clId="Web-{826030A5-1C37-8BE4-D187-22E1410CFE2B}" dt="2023-10-16T18:11:50.644" v="935" actId="1076"/>
          <ac:picMkLst>
            <pc:docMk/>
            <pc:sldMk cId="2907914121" sldId="274"/>
            <ac:picMk id="5" creationId="{853E6262-AF2A-19DE-6601-EAA0AF36018C}"/>
          </ac:picMkLst>
        </pc:picChg>
        <pc:picChg chg="mod">
          <ac:chgData name="Shikha Saxena" userId="S::ssaxena@merpsystems.com::36ccca21-bf55-4a84-b448-111df4bfd4c1" providerId="AD" clId="Web-{826030A5-1C37-8BE4-D187-22E1410CFE2B}" dt="2023-10-16T18:11:50.690" v="936" actId="1076"/>
          <ac:picMkLst>
            <pc:docMk/>
            <pc:sldMk cId="2907914121" sldId="274"/>
            <ac:picMk id="7" creationId="{36089F28-0A39-8A61-6489-911F3BF28981}"/>
          </ac:picMkLst>
        </pc:picChg>
      </pc:sldChg>
      <pc:sldChg chg="del">
        <pc:chgData name="Shikha Saxena" userId="S::ssaxena@merpsystems.com::36ccca21-bf55-4a84-b448-111df4bfd4c1" providerId="AD" clId="Web-{826030A5-1C37-8BE4-D187-22E1410CFE2B}" dt="2023-10-16T19:39:25.562" v="1668"/>
        <pc:sldMkLst>
          <pc:docMk/>
          <pc:sldMk cId="3100982660" sldId="275"/>
        </pc:sldMkLst>
      </pc:sldChg>
      <pc:sldChg chg="addSp delSp modSp">
        <pc:chgData name="Shikha Saxena" userId="S::ssaxena@merpsystems.com::36ccca21-bf55-4a84-b448-111df4bfd4c1" providerId="AD" clId="Web-{826030A5-1C37-8BE4-D187-22E1410CFE2B}" dt="2023-10-16T18:09:36.873" v="870" actId="1076"/>
        <pc:sldMkLst>
          <pc:docMk/>
          <pc:sldMk cId="1097476657" sldId="276"/>
        </pc:sldMkLst>
        <pc:spChg chg="mod">
          <ac:chgData name="Shikha Saxena" userId="S::ssaxena@merpsystems.com::36ccca21-bf55-4a84-b448-111df4bfd4c1" providerId="AD" clId="Web-{826030A5-1C37-8BE4-D187-22E1410CFE2B}" dt="2023-10-16T17:41:09.638" v="21" actId="20577"/>
          <ac:spMkLst>
            <pc:docMk/>
            <pc:sldMk cId="1097476657" sldId="276"/>
            <ac:spMk id="2" creationId="{36C90F5D-D0A4-5249-904B-BB20EAFC8AC9}"/>
          </ac:spMkLst>
        </pc:spChg>
        <pc:spChg chg="add del">
          <ac:chgData name="Shikha Saxena" userId="S::ssaxena@merpsystems.com::36ccca21-bf55-4a84-b448-111df4bfd4c1" providerId="AD" clId="Web-{826030A5-1C37-8BE4-D187-22E1410CFE2B}" dt="2023-10-16T17:58:53.003" v="620"/>
          <ac:spMkLst>
            <pc:docMk/>
            <pc:sldMk cId="1097476657" sldId="276"/>
            <ac:spMk id="4" creationId="{1BBB46F2-1E78-9821-670C-B4B040984D9B}"/>
          </ac:spMkLst>
        </pc:spChg>
        <pc:spChg chg="add mod">
          <ac:chgData name="Shikha Saxena" userId="S::ssaxena@merpsystems.com::36ccca21-bf55-4a84-b448-111df4bfd4c1" providerId="AD" clId="Web-{826030A5-1C37-8BE4-D187-22E1410CFE2B}" dt="2023-10-16T18:05:52.631" v="824" actId="1076"/>
          <ac:spMkLst>
            <pc:docMk/>
            <pc:sldMk cId="1097476657" sldId="276"/>
            <ac:spMk id="9" creationId="{860AA48E-9D28-994B-D123-13718496933F}"/>
          </ac:spMkLst>
        </pc:spChg>
        <pc:spChg chg="add mod">
          <ac:chgData name="Shikha Saxena" userId="S::ssaxena@merpsystems.com::36ccca21-bf55-4a84-b448-111df4bfd4c1" providerId="AD" clId="Web-{826030A5-1C37-8BE4-D187-22E1410CFE2B}" dt="2023-10-16T18:09:36.873" v="870" actId="1076"/>
          <ac:spMkLst>
            <pc:docMk/>
            <pc:sldMk cId="1097476657" sldId="276"/>
            <ac:spMk id="13" creationId="{534E2B9A-DADF-ADFD-BD95-69DD4564EBCF}"/>
          </ac:spMkLst>
        </pc:spChg>
        <pc:picChg chg="add del mod">
          <ac:chgData name="Shikha Saxena" userId="S::ssaxena@merpsystems.com::36ccca21-bf55-4a84-b448-111df4bfd4c1" providerId="AD" clId="Web-{826030A5-1C37-8BE4-D187-22E1410CFE2B}" dt="2023-10-16T13:19:10.970" v="3"/>
          <ac:picMkLst>
            <pc:docMk/>
            <pc:sldMk cId="1097476657" sldId="276"/>
            <ac:picMk id="3" creationId="{09390ECC-44BC-42D6-4E78-8735435E3DAE}"/>
          </ac:picMkLst>
        </pc:picChg>
        <pc:picChg chg="add del mod">
          <ac:chgData name="Shikha Saxena" userId="S::ssaxena@merpsystems.com::36ccca21-bf55-4a84-b448-111df4bfd4c1" providerId="AD" clId="Web-{826030A5-1C37-8BE4-D187-22E1410CFE2B}" dt="2023-10-16T17:46:17.696" v="49"/>
          <ac:picMkLst>
            <pc:docMk/>
            <pc:sldMk cId="1097476657" sldId="276"/>
            <ac:picMk id="5" creationId="{C884CB5C-45FD-AAF5-9DC9-429A23B0A0A8}"/>
          </ac:picMkLst>
        </pc:picChg>
        <pc:picChg chg="add del mod">
          <ac:chgData name="Shikha Saxena" userId="S::ssaxena@merpsystems.com::36ccca21-bf55-4a84-b448-111df4bfd4c1" providerId="AD" clId="Web-{826030A5-1C37-8BE4-D187-22E1410CFE2B}" dt="2023-10-16T17:58:50.331" v="619"/>
          <ac:picMkLst>
            <pc:docMk/>
            <pc:sldMk cId="1097476657" sldId="276"/>
            <ac:picMk id="6" creationId="{2B671C10-EC3C-9FD1-07F4-282F7F611E69}"/>
          </ac:picMkLst>
        </pc:picChg>
        <pc:picChg chg="add mod modCrop">
          <ac:chgData name="Shikha Saxena" userId="S::ssaxena@merpsystems.com::36ccca21-bf55-4a84-b448-111df4bfd4c1" providerId="AD" clId="Web-{826030A5-1C37-8BE4-D187-22E1410CFE2B}" dt="2023-10-16T18:05:52.616" v="823" actId="1076"/>
          <ac:picMkLst>
            <pc:docMk/>
            <pc:sldMk cId="1097476657" sldId="276"/>
            <ac:picMk id="7" creationId="{38C3C360-5DE9-E5FA-F3B0-664BA20F3CE7}"/>
          </ac:picMkLst>
        </pc:picChg>
        <pc:picChg chg="add del mod">
          <ac:chgData name="Shikha Saxena" userId="S::ssaxena@merpsystems.com::36ccca21-bf55-4a84-b448-111df4bfd4c1" providerId="AD" clId="Web-{826030A5-1C37-8BE4-D187-22E1410CFE2B}" dt="2023-10-16T17:58:30.049" v="613"/>
          <ac:picMkLst>
            <pc:docMk/>
            <pc:sldMk cId="1097476657" sldId="276"/>
            <ac:picMk id="8" creationId="{57E19C4A-7A79-E35C-2C53-B1A43CF28299}"/>
          </ac:picMkLst>
        </pc:picChg>
        <pc:picChg chg="add mod modCrop">
          <ac:chgData name="Shikha Saxena" userId="S::ssaxena@merpsystems.com::36ccca21-bf55-4a84-b448-111df4bfd4c1" providerId="AD" clId="Web-{826030A5-1C37-8BE4-D187-22E1410CFE2B}" dt="2023-10-16T18:05:52.647" v="825" actId="1076"/>
          <ac:picMkLst>
            <pc:docMk/>
            <pc:sldMk cId="1097476657" sldId="276"/>
            <ac:picMk id="10" creationId="{1D5FB36A-0718-393B-C949-8FEDFC75086E}"/>
          </ac:picMkLst>
        </pc:picChg>
        <pc:picChg chg="add mod">
          <ac:chgData name="Shikha Saxena" userId="S::ssaxena@merpsystems.com::36ccca21-bf55-4a84-b448-111df4bfd4c1" providerId="AD" clId="Web-{826030A5-1C37-8BE4-D187-22E1410CFE2B}" dt="2023-10-16T18:05:52.647" v="826" actId="1076"/>
          <ac:picMkLst>
            <pc:docMk/>
            <pc:sldMk cId="1097476657" sldId="276"/>
            <ac:picMk id="11" creationId="{4B803A9A-B478-8E38-E78E-3DB8B4B37A43}"/>
          </ac:picMkLst>
        </pc:picChg>
      </pc:sldChg>
      <pc:sldChg chg="addSp modSp">
        <pc:chgData name="Shikha Saxena" userId="S::ssaxena@merpsystems.com::36ccca21-bf55-4a84-b448-111df4bfd4c1" providerId="AD" clId="Web-{826030A5-1C37-8BE4-D187-22E1410CFE2B}" dt="2023-10-16T18:30:39.715" v="1076" actId="1076"/>
        <pc:sldMkLst>
          <pc:docMk/>
          <pc:sldMk cId="314373790" sldId="277"/>
        </pc:sldMkLst>
        <pc:spChg chg="add mod">
          <ac:chgData name="Shikha Saxena" userId="S::ssaxena@merpsystems.com::36ccca21-bf55-4a84-b448-111df4bfd4c1" providerId="AD" clId="Web-{826030A5-1C37-8BE4-D187-22E1410CFE2B}" dt="2023-10-16T18:30:12.511" v="1068" actId="1076"/>
          <ac:spMkLst>
            <pc:docMk/>
            <pc:sldMk cId="314373790" sldId="277"/>
            <ac:spMk id="5" creationId="{5852D297-E870-5718-08D0-07C7DD94E5BA}"/>
          </ac:spMkLst>
        </pc:spChg>
        <pc:spChg chg="add mod">
          <ac:chgData name="Shikha Saxena" userId="S::ssaxena@merpsystems.com::36ccca21-bf55-4a84-b448-111df4bfd4c1" providerId="AD" clId="Web-{826030A5-1C37-8BE4-D187-22E1410CFE2B}" dt="2023-10-16T18:30:34.496" v="1075" actId="1076"/>
          <ac:spMkLst>
            <pc:docMk/>
            <pc:sldMk cId="314373790" sldId="277"/>
            <ac:spMk id="7" creationId="{ABA55806-D41E-9FA5-1897-1BF8D265EC8A}"/>
          </ac:spMkLst>
        </pc:spChg>
        <pc:spChg chg="add mod">
          <ac:chgData name="Shikha Saxena" userId="S::ssaxena@merpsystems.com::36ccca21-bf55-4a84-b448-111df4bfd4c1" providerId="AD" clId="Web-{826030A5-1C37-8BE4-D187-22E1410CFE2B}" dt="2023-10-16T18:30:39.715" v="1076" actId="1076"/>
          <ac:spMkLst>
            <pc:docMk/>
            <pc:sldMk cId="314373790" sldId="277"/>
            <ac:spMk id="11" creationId="{50053FB0-871E-8A34-39BF-7A2FC2E15477}"/>
          </ac:spMkLst>
        </pc:spChg>
        <pc:picChg chg="mod modCrop">
          <ac:chgData name="Shikha Saxena" userId="S::ssaxena@merpsystems.com::36ccca21-bf55-4a84-b448-111df4bfd4c1" providerId="AD" clId="Web-{826030A5-1C37-8BE4-D187-22E1410CFE2B}" dt="2023-10-16T18:30:21.199" v="1072" actId="14100"/>
          <ac:picMkLst>
            <pc:docMk/>
            <pc:sldMk cId="314373790" sldId="277"/>
            <ac:picMk id="4" creationId="{5708A33A-CBAE-99E3-6FF1-37C103BADAA7}"/>
          </ac:picMkLst>
        </pc:picChg>
        <pc:picChg chg="mod">
          <ac:chgData name="Shikha Saxena" userId="S::ssaxena@merpsystems.com::36ccca21-bf55-4a84-b448-111df4bfd4c1" providerId="AD" clId="Web-{826030A5-1C37-8BE4-D187-22E1410CFE2B}" dt="2023-10-16T18:30:29.699" v="1074" actId="14100"/>
          <ac:picMkLst>
            <pc:docMk/>
            <pc:sldMk cId="314373790" sldId="277"/>
            <ac:picMk id="9" creationId="{AC6ED2B0-100C-887B-E924-1AD3E6E72EA9}"/>
          </ac:picMkLst>
        </pc:picChg>
      </pc:sldChg>
      <pc:sldChg chg="delSp del">
        <pc:chgData name="Shikha Saxena" userId="S::ssaxena@merpsystems.com::36ccca21-bf55-4a84-b448-111df4bfd4c1" providerId="AD" clId="Web-{826030A5-1C37-8BE4-D187-22E1410CFE2B}" dt="2023-10-16T18:30:56.653" v="1077"/>
        <pc:sldMkLst>
          <pc:docMk/>
          <pc:sldMk cId="552144796" sldId="278"/>
        </pc:sldMkLst>
        <pc:picChg chg="del">
          <ac:chgData name="Shikha Saxena" userId="S::ssaxena@merpsystems.com::36ccca21-bf55-4a84-b448-111df4bfd4c1" providerId="AD" clId="Web-{826030A5-1C37-8BE4-D187-22E1410CFE2B}" dt="2023-10-16T17:48:26.747" v="56"/>
          <ac:picMkLst>
            <pc:docMk/>
            <pc:sldMk cId="552144796" sldId="278"/>
            <ac:picMk id="3" creationId="{E3FDA57A-C824-ABE3-FFB2-CB48243B1A45}"/>
          </ac:picMkLst>
        </pc:picChg>
        <pc:picChg chg="del">
          <ac:chgData name="Shikha Saxena" userId="S::ssaxena@merpsystems.com::36ccca21-bf55-4a84-b448-111df4bfd4c1" providerId="AD" clId="Web-{826030A5-1C37-8BE4-D187-22E1410CFE2B}" dt="2023-10-16T17:48:26.747" v="55"/>
          <ac:picMkLst>
            <pc:docMk/>
            <pc:sldMk cId="552144796" sldId="278"/>
            <ac:picMk id="5" creationId="{F48D8CC7-C6D9-F9EC-7C38-988700901C22}"/>
          </ac:picMkLst>
        </pc:picChg>
        <pc:picChg chg="del">
          <ac:chgData name="Shikha Saxena" userId="S::ssaxena@merpsystems.com::36ccca21-bf55-4a84-b448-111df4bfd4c1" providerId="AD" clId="Web-{826030A5-1C37-8BE4-D187-22E1410CFE2B}" dt="2023-10-16T17:48:26.747" v="54"/>
          <ac:picMkLst>
            <pc:docMk/>
            <pc:sldMk cId="552144796" sldId="278"/>
            <ac:picMk id="6" creationId="{CCF0B760-EEC5-48DB-D57C-CEBDB6F33C5F}"/>
          </ac:picMkLst>
        </pc:picChg>
      </pc:sldChg>
      <pc:sldChg chg="del">
        <pc:chgData name="Shikha Saxena" userId="S::ssaxena@merpsystems.com::36ccca21-bf55-4a84-b448-111df4bfd4c1" providerId="AD" clId="Web-{826030A5-1C37-8BE4-D187-22E1410CFE2B}" dt="2023-10-16T18:31:03.794" v="1078"/>
        <pc:sldMkLst>
          <pc:docMk/>
          <pc:sldMk cId="1385924423" sldId="279"/>
        </pc:sldMkLst>
      </pc:sldChg>
      <pc:sldChg chg="modSp add del replId">
        <pc:chgData name="Shikha Saxena" userId="S::ssaxena@merpsystems.com::36ccca21-bf55-4a84-b448-111df4bfd4c1" providerId="AD" clId="Web-{826030A5-1C37-8BE4-D187-22E1410CFE2B}" dt="2023-10-16T18:06:09.085" v="827"/>
        <pc:sldMkLst>
          <pc:docMk/>
          <pc:sldMk cId="3883747161" sldId="280"/>
        </pc:sldMkLst>
        <pc:spChg chg="mod">
          <ac:chgData name="Shikha Saxena" userId="S::ssaxena@merpsystems.com::36ccca21-bf55-4a84-b448-111df4bfd4c1" providerId="AD" clId="Web-{826030A5-1C37-8BE4-D187-22E1410CFE2B}" dt="2023-10-16T17:41:20.623" v="22" actId="20577"/>
          <ac:spMkLst>
            <pc:docMk/>
            <pc:sldMk cId="3883747161" sldId="280"/>
            <ac:spMk id="2" creationId="{36C90F5D-D0A4-5249-904B-BB20EAFC8AC9}"/>
          </ac:spMkLst>
        </pc:spChg>
      </pc:sldChg>
      <pc:sldChg chg="addSp delSp modSp add ord replId">
        <pc:chgData name="Shikha Saxena" userId="S::ssaxena@merpsystems.com::36ccca21-bf55-4a84-b448-111df4bfd4c1" providerId="AD" clId="Web-{826030A5-1C37-8BE4-D187-22E1410CFE2B}" dt="2023-10-16T18:45:34.205" v="1332" actId="20577"/>
        <pc:sldMkLst>
          <pc:docMk/>
          <pc:sldMk cId="1193475982" sldId="281"/>
        </pc:sldMkLst>
        <pc:spChg chg="del">
          <ac:chgData name="Shikha Saxena" userId="S::ssaxena@merpsystems.com::36ccca21-bf55-4a84-b448-111df4bfd4c1" providerId="AD" clId="Web-{826030A5-1C37-8BE4-D187-22E1410CFE2B}" dt="2023-10-16T17:50:02.078" v="84"/>
          <ac:spMkLst>
            <pc:docMk/>
            <pc:sldMk cId="1193475982" sldId="281"/>
            <ac:spMk id="4" creationId="{1BBB46F2-1E78-9821-670C-B4B040984D9B}"/>
          </ac:spMkLst>
        </pc:spChg>
        <pc:spChg chg="add mod">
          <ac:chgData name="Shikha Saxena" userId="S::ssaxena@merpsystems.com::36ccca21-bf55-4a84-b448-111df4bfd4c1" providerId="AD" clId="Web-{826030A5-1C37-8BE4-D187-22E1410CFE2B}" dt="2023-10-16T17:54:44.682" v="401" actId="20577"/>
          <ac:spMkLst>
            <pc:docMk/>
            <pc:sldMk cId="1193475982" sldId="281"/>
            <ac:spMk id="10" creationId="{84DBE706-1EE2-F7C5-3DA8-FBDD407A5FD5}"/>
          </ac:spMkLst>
        </pc:spChg>
        <pc:spChg chg="add del mod">
          <ac:chgData name="Shikha Saxena" userId="S::ssaxena@merpsystems.com::36ccca21-bf55-4a84-b448-111df4bfd4c1" providerId="AD" clId="Web-{826030A5-1C37-8BE4-D187-22E1410CFE2B}" dt="2023-10-16T17:51:25.284" v="98"/>
          <ac:spMkLst>
            <pc:docMk/>
            <pc:sldMk cId="1193475982" sldId="281"/>
            <ac:spMk id="11" creationId="{84DBE706-1EE2-F7C5-3DA8-FBDD407A5FD5}"/>
          </ac:spMkLst>
        </pc:spChg>
        <pc:spChg chg="add mod">
          <ac:chgData name="Shikha Saxena" userId="S::ssaxena@merpsystems.com::36ccca21-bf55-4a84-b448-111df4bfd4c1" providerId="AD" clId="Web-{826030A5-1C37-8BE4-D187-22E1410CFE2B}" dt="2023-10-16T17:52:05.708" v="105" actId="688"/>
          <ac:spMkLst>
            <pc:docMk/>
            <pc:sldMk cId="1193475982" sldId="281"/>
            <ac:spMk id="12" creationId="{2EA956AA-3073-42AE-0289-6027CDDAAA76}"/>
          </ac:spMkLst>
        </pc:spChg>
        <pc:spChg chg="add mod">
          <ac:chgData name="Shikha Saxena" userId="S::ssaxena@merpsystems.com::36ccca21-bf55-4a84-b448-111df4bfd4c1" providerId="AD" clId="Web-{826030A5-1C37-8BE4-D187-22E1410CFE2B}" dt="2023-10-16T17:51:12.518" v="94" actId="1076"/>
          <ac:spMkLst>
            <pc:docMk/>
            <pc:sldMk cId="1193475982" sldId="281"/>
            <ac:spMk id="13" creationId="{2EA956AA-3073-42AE-0289-6027CDDAAA76}"/>
          </ac:spMkLst>
        </pc:spChg>
        <pc:spChg chg="add mod">
          <ac:chgData name="Shikha Saxena" userId="S::ssaxena@merpsystems.com::36ccca21-bf55-4a84-b448-111df4bfd4c1" providerId="AD" clId="Web-{826030A5-1C37-8BE4-D187-22E1410CFE2B}" dt="2023-10-16T17:56:21.170" v="504" actId="1076"/>
          <ac:spMkLst>
            <pc:docMk/>
            <pc:sldMk cId="1193475982" sldId="281"/>
            <ac:spMk id="14" creationId="{2EA956AA-3073-42AE-0289-6027CDDAAA76}"/>
          </ac:spMkLst>
        </pc:spChg>
        <pc:spChg chg="add mod">
          <ac:chgData name="Shikha Saxena" userId="S::ssaxena@merpsystems.com::36ccca21-bf55-4a84-b448-111df4bfd4c1" providerId="AD" clId="Web-{826030A5-1C37-8BE4-D187-22E1410CFE2B}" dt="2023-10-16T18:45:34.205" v="1332" actId="20577"/>
          <ac:spMkLst>
            <pc:docMk/>
            <pc:sldMk cId="1193475982" sldId="281"/>
            <ac:spMk id="15" creationId="{EAFBE4A2-E0CE-5001-E764-FDF7153276BE}"/>
          </ac:spMkLst>
        </pc:spChg>
        <pc:spChg chg="add mod">
          <ac:chgData name="Shikha Saxena" userId="S::ssaxena@merpsystems.com::36ccca21-bf55-4a84-b448-111df4bfd4c1" providerId="AD" clId="Web-{826030A5-1C37-8BE4-D187-22E1410CFE2B}" dt="2023-10-16T17:58:19.377" v="612" actId="20577"/>
          <ac:spMkLst>
            <pc:docMk/>
            <pc:sldMk cId="1193475982" sldId="281"/>
            <ac:spMk id="16" creationId="{3201DC2D-5772-E5EC-6852-319E1042DE42}"/>
          </ac:spMkLst>
        </pc:spChg>
        <pc:spChg chg="add mod">
          <ac:chgData name="Shikha Saxena" userId="S::ssaxena@merpsystems.com::36ccca21-bf55-4a84-b448-111df4bfd4c1" providerId="AD" clId="Web-{826030A5-1C37-8BE4-D187-22E1410CFE2B}" dt="2023-10-16T18:06:50.805" v="831" actId="1076"/>
          <ac:spMkLst>
            <pc:docMk/>
            <pc:sldMk cId="1193475982" sldId="281"/>
            <ac:spMk id="17" creationId="{7D58289B-6531-786B-1B46-1DE721ABED01}"/>
          </ac:spMkLst>
        </pc:spChg>
        <pc:spChg chg="add del mod">
          <ac:chgData name="Shikha Saxena" userId="S::ssaxena@merpsystems.com::36ccca21-bf55-4a84-b448-111df4bfd4c1" providerId="AD" clId="Web-{826030A5-1C37-8BE4-D187-22E1410CFE2B}" dt="2023-10-16T18:07:01.946" v="834"/>
          <ac:spMkLst>
            <pc:docMk/>
            <pc:sldMk cId="1193475982" sldId="281"/>
            <ac:spMk id="18" creationId="{4E3784D4-6E2A-ED4D-B50C-7DD70EF43E99}"/>
          </ac:spMkLst>
        </pc:spChg>
        <pc:picChg chg="add mod">
          <ac:chgData name="Shikha Saxena" userId="S::ssaxena@merpsystems.com::36ccca21-bf55-4a84-b448-111df4bfd4c1" providerId="AD" clId="Web-{826030A5-1C37-8BE4-D187-22E1410CFE2B}" dt="2023-10-16T17:51:45.332" v="100" actId="1076"/>
          <ac:picMkLst>
            <pc:docMk/>
            <pc:sldMk cId="1193475982" sldId="281"/>
            <ac:picMk id="3" creationId="{96B27386-0427-381E-A194-1B61F20730C7}"/>
          </ac:picMkLst>
        </pc:picChg>
        <pc:picChg chg="add mod">
          <ac:chgData name="Shikha Saxena" userId="S::ssaxena@merpsystems.com::36ccca21-bf55-4a84-b448-111df4bfd4c1" providerId="AD" clId="Web-{826030A5-1C37-8BE4-D187-22E1410CFE2B}" dt="2023-10-16T17:49:47.625" v="82"/>
          <ac:picMkLst>
            <pc:docMk/>
            <pc:sldMk cId="1193475982" sldId="281"/>
            <ac:picMk id="5" creationId="{521E7D1A-CC1C-2A30-DA70-A059E55BACB8}"/>
          </ac:picMkLst>
        </pc:picChg>
        <pc:picChg chg="del">
          <ac:chgData name="Shikha Saxena" userId="S::ssaxena@merpsystems.com::36ccca21-bf55-4a84-b448-111df4bfd4c1" providerId="AD" clId="Web-{826030A5-1C37-8BE4-D187-22E1410CFE2B}" dt="2023-10-16T17:48:38.310" v="61"/>
          <ac:picMkLst>
            <pc:docMk/>
            <pc:sldMk cId="1193475982" sldId="281"/>
            <ac:picMk id="6" creationId="{2B671C10-EC3C-9FD1-07F4-282F7F611E69}"/>
          </ac:picMkLst>
        </pc:picChg>
        <pc:picChg chg="del">
          <ac:chgData name="Shikha Saxena" userId="S::ssaxena@merpsystems.com::36ccca21-bf55-4a84-b448-111df4bfd4c1" providerId="AD" clId="Web-{826030A5-1C37-8BE4-D187-22E1410CFE2B}" dt="2023-10-16T17:48:37.154" v="60"/>
          <ac:picMkLst>
            <pc:docMk/>
            <pc:sldMk cId="1193475982" sldId="281"/>
            <ac:picMk id="7" creationId="{38C3C360-5DE9-E5FA-F3B0-664BA20F3CE7}"/>
          </ac:picMkLst>
        </pc:picChg>
        <pc:picChg chg="del">
          <ac:chgData name="Shikha Saxena" userId="S::ssaxena@merpsystems.com::36ccca21-bf55-4a84-b448-111df4bfd4c1" providerId="AD" clId="Web-{826030A5-1C37-8BE4-D187-22E1410CFE2B}" dt="2023-10-16T17:48:36.482" v="59"/>
          <ac:picMkLst>
            <pc:docMk/>
            <pc:sldMk cId="1193475982" sldId="281"/>
            <ac:picMk id="8" creationId="{57E19C4A-7A79-E35C-2C53-B1A43CF28299}"/>
          </ac:picMkLst>
        </pc:picChg>
        <pc:picChg chg="add mod">
          <ac:chgData name="Shikha Saxena" userId="S::ssaxena@merpsystems.com::36ccca21-bf55-4a84-b448-111df4bfd4c1" providerId="AD" clId="Web-{826030A5-1C37-8BE4-D187-22E1410CFE2B}" dt="2023-10-16T17:56:21.154" v="503" actId="1076"/>
          <ac:picMkLst>
            <pc:docMk/>
            <pc:sldMk cId="1193475982" sldId="281"/>
            <ac:picMk id="9" creationId="{D34C308F-A41E-DA0D-C76D-46C0D997431E}"/>
          </ac:picMkLst>
        </pc:picChg>
      </pc:sldChg>
      <pc:sldChg chg="addSp delSp modSp add replId">
        <pc:chgData name="Shikha Saxena" userId="S::ssaxena@merpsystems.com::36ccca21-bf55-4a84-b448-111df4bfd4c1" providerId="AD" clId="Web-{826030A5-1C37-8BE4-D187-22E1410CFE2B}" dt="2023-10-16T19:49:35.867" v="2099" actId="20577"/>
        <pc:sldMkLst>
          <pc:docMk/>
          <pc:sldMk cId="1139687069" sldId="282"/>
        </pc:sldMkLst>
        <pc:spChg chg="mod">
          <ac:chgData name="Shikha Saxena" userId="S::ssaxena@merpsystems.com::36ccca21-bf55-4a84-b448-111df4bfd4c1" providerId="AD" clId="Web-{826030A5-1C37-8BE4-D187-22E1410CFE2B}" dt="2023-10-16T18:32:50.017" v="1097" actId="20577"/>
          <ac:spMkLst>
            <pc:docMk/>
            <pc:sldMk cId="1139687069" sldId="282"/>
            <ac:spMk id="2" creationId="{36C90F5D-D0A4-5249-904B-BB20EAFC8AC9}"/>
          </ac:spMkLst>
        </pc:spChg>
        <pc:spChg chg="add mod">
          <ac:chgData name="Shikha Saxena" userId="S::ssaxena@merpsystems.com::36ccca21-bf55-4a84-b448-111df4bfd4c1" providerId="AD" clId="Web-{826030A5-1C37-8BE4-D187-22E1410CFE2B}" dt="2023-10-16T19:44:38.464" v="1861" actId="14100"/>
          <ac:spMkLst>
            <pc:docMk/>
            <pc:sldMk cId="1139687069" sldId="282"/>
            <ac:spMk id="8" creationId="{2D01AE41-7A6B-1641-003D-845EFBDAAA63}"/>
          </ac:spMkLst>
        </pc:spChg>
        <pc:spChg chg="del">
          <ac:chgData name="Shikha Saxena" userId="S::ssaxena@merpsystems.com::36ccca21-bf55-4a84-b448-111df4bfd4c1" providerId="AD" clId="Web-{826030A5-1C37-8BE4-D187-22E1410CFE2B}" dt="2023-10-16T18:32:35.110" v="1083"/>
          <ac:spMkLst>
            <pc:docMk/>
            <pc:sldMk cId="1139687069" sldId="282"/>
            <ac:spMk id="9" creationId="{860AA48E-9D28-994B-D123-13718496933F}"/>
          </ac:spMkLst>
        </pc:spChg>
        <pc:spChg chg="add mod">
          <ac:chgData name="Shikha Saxena" userId="S::ssaxena@merpsystems.com::36ccca21-bf55-4a84-b448-111df4bfd4c1" providerId="AD" clId="Web-{826030A5-1C37-8BE4-D187-22E1410CFE2B}" dt="2023-10-16T19:46:14.826" v="1947" actId="20577"/>
          <ac:spMkLst>
            <pc:docMk/>
            <pc:sldMk cId="1139687069" sldId="282"/>
            <ac:spMk id="10" creationId="{9B6C22C7-46DE-3B45-56C5-1F461A70FC51}"/>
          </ac:spMkLst>
        </pc:spChg>
        <pc:spChg chg="add mod">
          <ac:chgData name="Shikha Saxena" userId="S::ssaxena@merpsystems.com::36ccca21-bf55-4a84-b448-111df4bfd4c1" providerId="AD" clId="Web-{826030A5-1C37-8BE4-D187-22E1410CFE2B}" dt="2023-10-16T19:48:21.521" v="2050" actId="20577"/>
          <ac:spMkLst>
            <pc:docMk/>
            <pc:sldMk cId="1139687069" sldId="282"/>
            <ac:spMk id="12" creationId="{3FB18149-A3FD-2181-D8CC-5F2A1397B554}"/>
          </ac:spMkLst>
        </pc:spChg>
        <pc:spChg chg="del">
          <ac:chgData name="Shikha Saxena" userId="S::ssaxena@merpsystems.com::36ccca21-bf55-4a84-b448-111df4bfd4c1" providerId="AD" clId="Web-{826030A5-1C37-8BE4-D187-22E1410CFE2B}" dt="2023-10-16T18:32:35.110" v="1080"/>
          <ac:spMkLst>
            <pc:docMk/>
            <pc:sldMk cId="1139687069" sldId="282"/>
            <ac:spMk id="13" creationId="{534E2B9A-DADF-ADFD-BD95-69DD4564EBCF}"/>
          </ac:spMkLst>
        </pc:spChg>
        <pc:spChg chg="add del mod">
          <ac:chgData name="Shikha Saxena" userId="S::ssaxena@merpsystems.com::36ccca21-bf55-4a84-b448-111df4bfd4c1" providerId="AD" clId="Web-{826030A5-1C37-8BE4-D187-22E1410CFE2B}" dt="2023-10-16T19:26:23.883" v="1447"/>
          <ac:spMkLst>
            <pc:docMk/>
            <pc:sldMk cId="1139687069" sldId="282"/>
            <ac:spMk id="14" creationId="{415BFD67-229B-2500-0775-5FED16C2236F}"/>
          </ac:spMkLst>
        </pc:spChg>
        <pc:spChg chg="add del">
          <ac:chgData name="Shikha Saxena" userId="S::ssaxena@merpsystems.com::36ccca21-bf55-4a84-b448-111df4bfd4c1" providerId="AD" clId="Web-{826030A5-1C37-8BE4-D187-22E1410CFE2B}" dt="2023-10-16T19:26:47.384" v="1449"/>
          <ac:spMkLst>
            <pc:docMk/>
            <pc:sldMk cId="1139687069" sldId="282"/>
            <ac:spMk id="16" creationId="{477313E3-836C-26F7-B035-373C1AB5A5F9}"/>
          </ac:spMkLst>
        </pc:spChg>
        <pc:spChg chg="add mod">
          <ac:chgData name="Shikha Saxena" userId="S::ssaxena@merpsystems.com::36ccca21-bf55-4a84-b448-111df4bfd4c1" providerId="AD" clId="Web-{826030A5-1C37-8BE4-D187-22E1410CFE2B}" dt="2023-10-16T19:27:20.494" v="1455" actId="14100"/>
          <ac:spMkLst>
            <pc:docMk/>
            <pc:sldMk cId="1139687069" sldId="282"/>
            <ac:spMk id="18" creationId="{288C79B3-4AFD-5ED1-5401-BF6C60642770}"/>
          </ac:spMkLst>
        </pc:spChg>
        <pc:spChg chg="add mod">
          <ac:chgData name="Shikha Saxena" userId="S::ssaxena@merpsystems.com::36ccca21-bf55-4a84-b448-111df4bfd4c1" providerId="AD" clId="Web-{826030A5-1C37-8BE4-D187-22E1410CFE2B}" dt="2023-10-16T19:27:26.260" v="1456" actId="1076"/>
          <ac:spMkLst>
            <pc:docMk/>
            <pc:sldMk cId="1139687069" sldId="282"/>
            <ac:spMk id="19" creationId="{9FFF25B6-E145-5069-9F15-1EC0EE3A6EE4}"/>
          </ac:spMkLst>
        </pc:spChg>
        <pc:spChg chg="add mod">
          <ac:chgData name="Shikha Saxena" userId="S::ssaxena@merpsystems.com::36ccca21-bf55-4a84-b448-111df4bfd4c1" providerId="AD" clId="Web-{826030A5-1C37-8BE4-D187-22E1410CFE2B}" dt="2023-10-16T19:28:15.121" v="1493" actId="688"/>
          <ac:spMkLst>
            <pc:docMk/>
            <pc:sldMk cId="1139687069" sldId="282"/>
            <ac:spMk id="21" creationId="{055FE73E-D3C2-D7CF-3D95-B8920A6DCC3C}"/>
          </ac:spMkLst>
        </pc:spChg>
        <pc:spChg chg="add mod">
          <ac:chgData name="Shikha Saxena" userId="S::ssaxena@merpsystems.com::36ccca21-bf55-4a84-b448-111df4bfd4c1" providerId="AD" clId="Web-{826030A5-1C37-8BE4-D187-22E1410CFE2B}" dt="2023-10-16T19:32:44.785" v="1498" actId="1076"/>
          <ac:spMkLst>
            <pc:docMk/>
            <pc:sldMk cId="1139687069" sldId="282"/>
            <ac:spMk id="23" creationId="{4251BDC7-4977-7A3E-3978-384FEF53754F}"/>
          </ac:spMkLst>
        </pc:spChg>
        <pc:spChg chg="add mod">
          <ac:chgData name="Shikha Saxena" userId="S::ssaxena@merpsystems.com::36ccca21-bf55-4a84-b448-111df4bfd4c1" providerId="AD" clId="Web-{826030A5-1C37-8BE4-D187-22E1410CFE2B}" dt="2023-10-16T19:28:08.136" v="1491" actId="1076"/>
          <ac:spMkLst>
            <pc:docMk/>
            <pc:sldMk cId="1139687069" sldId="282"/>
            <ac:spMk id="25" creationId="{CC18E838-54E4-D162-DDB7-9C8217F142AD}"/>
          </ac:spMkLst>
        </pc:spChg>
        <pc:spChg chg="add mod">
          <ac:chgData name="Shikha Saxena" userId="S::ssaxena@merpsystems.com::36ccca21-bf55-4a84-b448-111df4bfd4c1" providerId="AD" clId="Web-{826030A5-1C37-8BE4-D187-22E1410CFE2B}" dt="2023-10-16T19:49:35.867" v="2099" actId="20577"/>
          <ac:spMkLst>
            <pc:docMk/>
            <pc:sldMk cId="1139687069" sldId="282"/>
            <ac:spMk id="27" creationId="{D3F3A4D1-1D91-70B4-2EA3-F88D215B200D}"/>
          </ac:spMkLst>
        </pc:spChg>
        <pc:picChg chg="add mod">
          <ac:chgData name="Shikha Saxena" userId="S::ssaxena@merpsystems.com::36ccca21-bf55-4a84-b448-111df4bfd4c1" providerId="AD" clId="Web-{826030A5-1C37-8BE4-D187-22E1410CFE2B}" dt="2023-10-16T19:25:27.241" v="1436"/>
          <ac:picMkLst>
            <pc:docMk/>
            <pc:sldMk cId="1139687069" sldId="282"/>
            <ac:picMk id="3" creationId="{B9597E66-B1F0-5B65-CCC4-17AD5B5C5756}"/>
          </ac:picMkLst>
        </pc:picChg>
        <pc:picChg chg="add del mod">
          <ac:chgData name="Shikha Saxena" userId="S::ssaxena@merpsystems.com::36ccca21-bf55-4a84-b448-111df4bfd4c1" providerId="AD" clId="Web-{826030A5-1C37-8BE4-D187-22E1410CFE2B}" dt="2023-10-16T19:25:08.990" v="1429"/>
          <ac:picMkLst>
            <pc:docMk/>
            <pc:sldMk cId="1139687069" sldId="282"/>
            <ac:picMk id="4" creationId="{94F81E46-571B-75D4-3A3C-A6DF94915462}"/>
          </ac:picMkLst>
        </pc:picChg>
        <pc:picChg chg="add mod">
          <ac:chgData name="Shikha Saxena" userId="S::ssaxena@merpsystems.com::36ccca21-bf55-4a84-b448-111df4bfd4c1" providerId="AD" clId="Web-{826030A5-1C37-8BE4-D187-22E1410CFE2B}" dt="2023-10-16T19:32:44.785" v="1496" actId="1076"/>
          <ac:picMkLst>
            <pc:docMk/>
            <pc:sldMk cId="1139687069" sldId="282"/>
            <ac:picMk id="5" creationId="{2EB8319F-DA6F-CB63-FBBD-B2C61D37C9C8}"/>
          </ac:picMkLst>
        </pc:picChg>
        <pc:picChg chg="add mod">
          <ac:chgData name="Shikha Saxena" userId="S::ssaxena@merpsystems.com::36ccca21-bf55-4a84-b448-111df4bfd4c1" providerId="AD" clId="Web-{826030A5-1C37-8BE4-D187-22E1410CFE2B}" dt="2023-10-16T19:25:27.303" v="1438"/>
          <ac:picMkLst>
            <pc:docMk/>
            <pc:sldMk cId="1139687069" sldId="282"/>
            <ac:picMk id="6" creationId="{FE73FFDA-C444-926E-4590-FDC2D5658FEF}"/>
          </ac:picMkLst>
        </pc:picChg>
        <pc:picChg chg="del">
          <ac:chgData name="Shikha Saxena" userId="S::ssaxena@merpsystems.com::36ccca21-bf55-4a84-b448-111df4bfd4c1" providerId="AD" clId="Web-{826030A5-1C37-8BE4-D187-22E1410CFE2B}" dt="2023-10-16T18:32:35.110" v="1084"/>
          <ac:picMkLst>
            <pc:docMk/>
            <pc:sldMk cId="1139687069" sldId="282"/>
            <ac:picMk id="7" creationId="{38C3C360-5DE9-E5FA-F3B0-664BA20F3CE7}"/>
          </ac:picMkLst>
        </pc:picChg>
        <pc:picChg chg="del">
          <ac:chgData name="Shikha Saxena" userId="S::ssaxena@merpsystems.com::36ccca21-bf55-4a84-b448-111df4bfd4c1" providerId="AD" clId="Web-{826030A5-1C37-8BE4-D187-22E1410CFE2B}" dt="2023-10-16T18:32:35.110" v="1082"/>
          <ac:picMkLst>
            <pc:docMk/>
            <pc:sldMk cId="1139687069" sldId="282"/>
            <ac:picMk id="10" creationId="{1D5FB36A-0718-393B-C949-8FEDFC75086E}"/>
          </ac:picMkLst>
        </pc:picChg>
        <pc:picChg chg="del">
          <ac:chgData name="Shikha Saxena" userId="S::ssaxena@merpsystems.com::36ccca21-bf55-4a84-b448-111df4bfd4c1" providerId="AD" clId="Web-{826030A5-1C37-8BE4-D187-22E1410CFE2B}" dt="2023-10-16T18:32:35.110" v="1081"/>
          <ac:picMkLst>
            <pc:docMk/>
            <pc:sldMk cId="1139687069" sldId="282"/>
            <ac:picMk id="11" creationId="{4B803A9A-B478-8E38-E78E-3DB8B4B37A43}"/>
          </ac:picMkLst>
        </pc:picChg>
        <pc:picChg chg="add mod">
          <ac:chgData name="Shikha Saxena" userId="S::ssaxena@merpsystems.com::36ccca21-bf55-4a84-b448-111df4bfd4c1" providerId="AD" clId="Web-{826030A5-1C37-8BE4-D187-22E1410CFE2B}" dt="2023-10-16T19:47:32.394" v="2039" actId="1076"/>
          <ac:picMkLst>
            <pc:docMk/>
            <pc:sldMk cId="1139687069" sldId="282"/>
            <ac:picMk id="26" creationId="{6AE48426-668D-0E55-19BA-7477B2D1A575}"/>
          </ac:picMkLst>
        </pc:picChg>
      </pc:sldChg>
    </pc:docChg>
  </pc:docChgLst>
  <pc:docChgLst>
    <pc:chgData name="Shikha Saxena" userId="S::ssaxena@merpsystems.com::36ccca21-bf55-4a84-b448-111df4bfd4c1" providerId="AD" clId="Web-{57CDE657-D9AC-963A-FB25-E51550AB014B}"/>
    <pc:docChg chg="">
      <pc:chgData name="Shikha Saxena" userId="S::ssaxena@merpsystems.com::36ccca21-bf55-4a84-b448-111df4bfd4c1" providerId="AD" clId="Web-{57CDE657-D9AC-963A-FB25-E51550AB014B}" dt="2023-11-10T20:31:59.081" v="0"/>
      <pc:docMkLst>
        <pc:docMk/>
      </pc:docMkLst>
      <pc:sldChg chg="modCm">
        <pc:chgData name="Shikha Saxena" userId="S::ssaxena@merpsystems.com::36ccca21-bf55-4a84-b448-111df4bfd4c1" providerId="AD" clId="Web-{57CDE657-D9AC-963A-FB25-E51550AB014B}" dt="2023-11-10T20:31:59.081" v="0"/>
        <pc:sldMkLst>
          <pc:docMk/>
          <pc:sldMk cId="737668519" sldId="290"/>
        </pc:sldMkLst>
        <pc:extLst>
          <p:ext xmlns:p="http://schemas.openxmlformats.org/presentationml/2006/main" uri="{D6D511B9-2390-475A-947B-AFAB55BFBCF1}">
            <pc226:cmChg xmlns:pc226="http://schemas.microsoft.com/office/powerpoint/2022/06/main/command" chg="">
              <pc226:chgData name="Shikha Saxena" userId="S::ssaxena@merpsystems.com::36ccca21-bf55-4a84-b448-111df4bfd4c1" providerId="AD" clId="Web-{57CDE657-D9AC-963A-FB25-E51550AB014B}" dt="2023-11-10T20:31:59.081" v="0"/>
              <pc2:cmMkLst xmlns:pc2="http://schemas.microsoft.com/office/powerpoint/2019/9/main/command">
                <pc:docMk/>
                <pc:sldMk cId="737668519" sldId="290"/>
                <pc2:cmMk id="{554F11EC-2FF8-4A52-96D9-4AC1A8F95894}"/>
              </pc2:cmMkLst>
              <pc226:cmRplyChg chg="add">
                <pc226:chgData name="Shikha Saxena" userId="S::ssaxena@merpsystems.com::36ccca21-bf55-4a84-b448-111df4bfd4c1" providerId="AD" clId="Web-{57CDE657-D9AC-963A-FB25-E51550AB014B}" dt="2023-11-10T20:31:59.081" v="0"/>
                <pc2:cmRplyMkLst xmlns:pc2="http://schemas.microsoft.com/office/powerpoint/2019/9/main/command">
                  <pc:docMk/>
                  <pc:sldMk cId="737668519" sldId="290"/>
                  <pc2:cmMk id="{554F11EC-2FF8-4A52-96D9-4AC1A8F95894}"/>
                  <pc2:cmRplyMk id="{3383763E-9484-4FD0-A781-1F47EE919492}"/>
                </pc2:cmRplyMkLst>
              </pc226:cmRplyChg>
            </pc226:cmChg>
          </p:ext>
        </pc:extLst>
      </pc:sldChg>
    </pc:docChg>
  </pc:docChgLst>
  <pc:docChgLst>
    <pc:chgData name="Pallavi Herekar" userId="S::pherekar@merpsystems.com::669024c9-6b5b-4d2b-b701-8df84885db9e" providerId="AD" clId="Web-{89F788F7-ABAF-BDA0-F966-038799070A5F}"/>
    <pc:docChg chg="modSld">
      <pc:chgData name="Pallavi Herekar" userId="S::pherekar@merpsystems.com::669024c9-6b5b-4d2b-b701-8df84885db9e" providerId="AD" clId="Web-{89F788F7-ABAF-BDA0-F966-038799070A5F}" dt="2023-11-10T20:17:20.127" v="505" actId="20577"/>
      <pc:docMkLst>
        <pc:docMk/>
      </pc:docMkLst>
      <pc:sldChg chg="modSp delCm">
        <pc:chgData name="Pallavi Herekar" userId="S::pherekar@merpsystems.com::669024c9-6b5b-4d2b-b701-8df84885db9e" providerId="AD" clId="Web-{89F788F7-ABAF-BDA0-F966-038799070A5F}" dt="2023-11-10T20:17:05.892" v="502"/>
        <pc:sldMkLst>
          <pc:docMk/>
          <pc:sldMk cId="95453417" sldId="259"/>
        </pc:sldMkLst>
        <pc:spChg chg="mod">
          <ac:chgData name="Pallavi Herekar" userId="S::pherekar@merpsystems.com::669024c9-6b5b-4d2b-b701-8df84885db9e" providerId="AD" clId="Web-{89F788F7-ABAF-BDA0-F966-038799070A5F}" dt="2023-11-10T20:04:46.076" v="308" actId="20577"/>
          <ac:spMkLst>
            <pc:docMk/>
            <pc:sldMk cId="95453417" sldId="259"/>
            <ac:spMk id="3" creationId="{14F7B0C9-73E3-F2A4-EE29-89EA3D2C93B7}"/>
          </ac:spMkLst>
        </pc:spChg>
        <pc:spChg chg="mod">
          <ac:chgData name="Pallavi Herekar" userId="S::pherekar@merpsystems.com::669024c9-6b5b-4d2b-b701-8df84885db9e" providerId="AD" clId="Web-{89F788F7-ABAF-BDA0-F966-038799070A5F}" dt="2023-11-10T20:03:28.730" v="276" actId="20577"/>
          <ac:spMkLst>
            <pc:docMk/>
            <pc:sldMk cId="95453417" sldId="259"/>
            <ac:spMk id="4" creationId="{48FD680A-6EC6-6749-9085-1FA001D10E09}"/>
          </ac:spMkLst>
        </pc:spChg>
        <pc:graphicFrameChg chg="mod modGraphic">
          <ac:chgData name="Pallavi Herekar" userId="S::pherekar@merpsystems.com::669024c9-6b5b-4d2b-b701-8df84885db9e" providerId="AD" clId="Web-{89F788F7-ABAF-BDA0-F966-038799070A5F}" dt="2023-11-10T20:17:05.892" v="502"/>
          <ac:graphicFrameMkLst>
            <pc:docMk/>
            <pc:sldMk cId="95453417" sldId="259"/>
            <ac:graphicFrameMk id="6" creationId="{6D73561D-F94B-2F44-958A-7D37F0C69D91}"/>
          </ac:graphicFrameMkLst>
        </pc:graphicFrameChg>
        <pc:extLst>
          <p:ext xmlns:p="http://schemas.openxmlformats.org/presentationml/2006/main" uri="{D6D511B9-2390-475A-947B-AFAB55BFBCF1}">
            <pc226:cmChg xmlns:pc226="http://schemas.microsoft.com/office/powerpoint/2022/06/main/command" chg="del">
              <pc226:chgData name="Pallavi Herekar" userId="S::pherekar@merpsystems.com::669024c9-6b5b-4d2b-b701-8df84885db9e" providerId="AD" clId="Web-{89F788F7-ABAF-BDA0-F966-038799070A5F}" dt="2023-11-10T20:03:12.745" v="273"/>
              <pc2:cmMkLst xmlns:pc2="http://schemas.microsoft.com/office/powerpoint/2019/9/main/command">
                <pc:docMk/>
                <pc:sldMk cId="95453417" sldId="259"/>
                <pc2:cmMk id="{F441EA4D-D8D9-4DFD-A56A-D752DAC476FD}"/>
              </pc2:cmMkLst>
            </pc226:cmChg>
          </p:ext>
        </pc:extLst>
      </pc:sldChg>
      <pc:sldChg chg="addSp delSp modSp">
        <pc:chgData name="Pallavi Herekar" userId="S::pherekar@merpsystems.com::669024c9-6b5b-4d2b-b701-8df84885db9e" providerId="AD" clId="Web-{89F788F7-ABAF-BDA0-F966-038799070A5F}" dt="2023-11-10T19:57:09.986" v="20"/>
        <pc:sldMkLst>
          <pc:docMk/>
          <pc:sldMk cId="86117723" sldId="260"/>
        </pc:sldMkLst>
        <pc:grpChg chg="add del">
          <ac:chgData name="Pallavi Herekar" userId="S::pherekar@merpsystems.com::669024c9-6b5b-4d2b-b701-8df84885db9e" providerId="AD" clId="Web-{89F788F7-ABAF-BDA0-F966-038799070A5F}" dt="2023-11-10T19:57:09.986" v="20"/>
          <ac:grpSpMkLst>
            <pc:docMk/>
            <pc:sldMk cId="86117723" sldId="260"/>
            <ac:grpSpMk id="3" creationId="{0B89410E-FB63-A3C8-162A-83CAF8A0622D}"/>
          </ac:grpSpMkLst>
        </pc:grpChg>
        <pc:picChg chg="mod">
          <ac:chgData name="Pallavi Herekar" userId="S::pherekar@merpsystems.com::669024c9-6b5b-4d2b-b701-8df84885db9e" providerId="AD" clId="Web-{89F788F7-ABAF-BDA0-F966-038799070A5F}" dt="2023-11-10T19:56:50.751" v="18"/>
          <ac:picMkLst>
            <pc:docMk/>
            <pc:sldMk cId="86117723" sldId="260"/>
            <ac:picMk id="8" creationId="{FBAAF930-E16A-85CA-E524-DD6100181BE8}"/>
          </ac:picMkLst>
        </pc:picChg>
      </pc:sldChg>
      <pc:sldChg chg="modSp">
        <pc:chgData name="Pallavi Herekar" userId="S::pherekar@merpsystems.com::669024c9-6b5b-4d2b-b701-8df84885db9e" providerId="AD" clId="Web-{89F788F7-ABAF-BDA0-F966-038799070A5F}" dt="2023-11-10T20:17:20.127" v="505" actId="20577"/>
        <pc:sldMkLst>
          <pc:docMk/>
          <pc:sldMk cId="3972879772" sldId="270"/>
        </pc:sldMkLst>
        <pc:spChg chg="mod">
          <ac:chgData name="Pallavi Herekar" userId="S::pherekar@merpsystems.com::669024c9-6b5b-4d2b-b701-8df84885db9e" providerId="AD" clId="Web-{89F788F7-ABAF-BDA0-F966-038799070A5F}" dt="2023-11-10T20:17:20.127" v="505" actId="20577"/>
          <ac:spMkLst>
            <pc:docMk/>
            <pc:sldMk cId="3972879772" sldId="270"/>
            <ac:spMk id="28" creationId="{30C65302-BBD8-EA4D-A006-548D720A2C21}"/>
          </ac:spMkLst>
        </pc:spChg>
      </pc:sldChg>
      <pc:sldChg chg="modSp">
        <pc:chgData name="Pallavi Herekar" userId="S::pherekar@merpsystems.com::669024c9-6b5b-4d2b-b701-8df84885db9e" providerId="AD" clId="Web-{89F788F7-ABAF-BDA0-F966-038799070A5F}" dt="2023-11-10T20:15:27.249" v="473" actId="20577"/>
        <pc:sldMkLst>
          <pc:docMk/>
          <pc:sldMk cId="2045404840" sldId="272"/>
        </pc:sldMkLst>
        <pc:spChg chg="mod">
          <ac:chgData name="Pallavi Herekar" userId="S::pherekar@merpsystems.com::669024c9-6b5b-4d2b-b701-8df84885db9e" providerId="AD" clId="Web-{89F788F7-ABAF-BDA0-F966-038799070A5F}" dt="2023-11-10T20:15:27.249" v="473" actId="20577"/>
          <ac:spMkLst>
            <pc:docMk/>
            <pc:sldMk cId="2045404840" sldId="272"/>
            <ac:spMk id="2" creationId="{36C90F5D-D0A4-5249-904B-BB20EAFC8AC9}"/>
          </ac:spMkLst>
        </pc:spChg>
        <pc:spChg chg="mod">
          <ac:chgData name="Pallavi Herekar" userId="S::pherekar@merpsystems.com::669024c9-6b5b-4d2b-b701-8df84885db9e" providerId="AD" clId="Web-{89F788F7-ABAF-BDA0-F966-038799070A5F}" dt="2023-11-10T20:08:00.831" v="338"/>
          <ac:spMkLst>
            <pc:docMk/>
            <pc:sldMk cId="2045404840" sldId="272"/>
            <ac:spMk id="8" creationId="{5F5DF3D2-B5E7-936D-A4EB-1E1F47F860AA}"/>
          </ac:spMkLst>
        </pc:spChg>
        <pc:picChg chg="mod">
          <ac:chgData name="Pallavi Herekar" userId="S::pherekar@merpsystems.com::669024c9-6b5b-4d2b-b701-8df84885db9e" providerId="AD" clId="Web-{89F788F7-ABAF-BDA0-F966-038799070A5F}" dt="2023-11-10T19:57:18.611" v="21"/>
          <ac:picMkLst>
            <pc:docMk/>
            <pc:sldMk cId="2045404840" sldId="272"/>
            <ac:picMk id="3" creationId="{581DAB69-4894-F530-2D16-BD4A5AA27A23}"/>
          </ac:picMkLst>
        </pc:picChg>
        <pc:picChg chg="mod">
          <ac:chgData name="Pallavi Herekar" userId="S::pherekar@merpsystems.com::669024c9-6b5b-4d2b-b701-8df84885db9e" providerId="AD" clId="Web-{89F788F7-ABAF-BDA0-F966-038799070A5F}" dt="2023-11-10T19:57:20.424" v="22"/>
          <ac:picMkLst>
            <pc:docMk/>
            <pc:sldMk cId="2045404840" sldId="272"/>
            <ac:picMk id="5" creationId="{8E09FCE8-5F8F-6667-B64C-E88ED6A7A391}"/>
          </ac:picMkLst>
        </pc:picChg>
      </pc:sldChg>
      <pc:sldChg chg="modSp">
        <pc:chgData name="Pallavi Herekar" userId="S::pherekar@merpsystems.com::669024c9-6b5b-4d2b-b701-8df84885db9e" providerId="AD" clId="Web-{89F788F7-ABAF-BDA0-F966-038799070A5F}" dt="2023-11-10T20:15:44.421" v="479" actId="20577"/>
        <pc:sldMkLst>
          <pc:docMk/>
          <pc:sldMk cId="802719389" sldId="273"/>
        </pc:sldMkLst>
        <pc:spChg chg="mod">
          <ac:chgData name="Pallavi Herekar" userId="S::pherekar@merpsystems.com::669024c9-6b5b-4d2b-b701-8df84885db9e" providerId="AD" clId="Web-{89F788F7-ABAF-BDA0-F966-038799070A5F}" dt="2023-11-10T20:15:44.421" v="479" actId="20577"/>
          <ac:spMkLst>
            <pc:docMk/>
            <pc:sldMk cId="802719389" sldId="273"/>
            <ac:spMk id="2" creationId="{36C90F5D-D0A4-5249-904B-BB20EAFC8AC9}"/>
          </ac:spMkLst>
        </pc:spChg>
        <pc:spChg chg="mod">
          <ac:chgData name="Pallavi Herekar" userId="S::pherekar@merpsystems.com::669024c9-6b5b-4d2b-b701-8df84885db9e" providerId="AD" clId="Web-{89F788F7-ABAF-BDA0-F966-038799070A5F}" dt="2023-11-10T19:57:50.221" v="27"/>
          <ac:spMkLst>
            <pc:docMk/>
            <pc:sldMk cId="802719389" sldId="273"/>
            <ac:spMk id="5" creationId="{F279681C-DE0B-7B1C-0D7E-E27B892BF880}"/>
          </ac:spMkLst>
        </pc:spChg>
        <pc:picChg chg="mod">
          <ac:chgData name="Pallavi Herekar" userId="S::pherekar@merpsystems.com::669024c9-6b5b-4d2b-b701-8df84885db9e" providerId="AD" clId="Web-{89F788F7-ABAF-BDA0-F966-038799070A5F}" dt="2023-11-10T19:57:58.034" v="28"/>
          <ac:picMkLst>
            <pc:docMk/>
            <pc:sldMk cId="802719389" sldId="273"/>
            <ac:picMk id="10" creationId="{6DED1088-5FD9-F9E4-A5A3-D037BC5812BB}"/>
          </ac:picMkLst>
        </pc:picChg>
      </pc:sldChg>
      <pc:sldChg chg="modSp">
        <pc:chgData name="Pallavi Herekar" userId="S::pherekar@merpsystems.com::669024c9-6b5b-4d2b-b701-8df84885db9e" providerId="AD" clId="Web-{89F788F7-ABAF-BDA0-F966-038799070A5F}" dt="2023-11-10T20:13:37.480" v="453" actId="20577"/>
        <pc:sldMkLst>
          <pc:docMk/>
          <pc:sldMk cId="2907914121" sldId="274"/>
        </pc:sldMkLst>
        <pc:spChg chg="mod">
          <ac:chgData name="Pallavi Herekar" userId="S::pherekar@merpsystems.com::669024c9-6b5b-4d2b-b701-8df84885db9e" providerId="AD" clId="Web-{89F788F7-ABAF-BDA0-F966-038799070A5F}" dt="2023-11-10T20:13:37.480" v="453" actId="20577"/>
          <ac:spMkLst>
            <pc:docMk/>
            <pc:sldMk cId="2907914121" sldId="274"/>
            <ac:spMk id="2" creationId="{36C90F5D-D0A4-5249-904B-BB20EAFC8AC9}"/>
          </ac:spMkLst>
        </pc:spChg>
        <pc:spChg chg="mod">
          <ac:chgData name="Pallavi Herekar" userId="S::pherekar@merpsystems.com::669024c9-6b5b-4d2b-b701-8df84885db9e" providerId="AD" clId="Web-{89F788F7-ABAF-BDA0-F966-038799070A5F}" dt="2023-11-10T20:12:51.870" v="428" actId="1076"/>
          <ac:spMkLst>
            <pc:docMk/>
            <pc:sldMk cId="2907914121" sldId="274"/>
            <ac:spMk id="15" creationId="{AD02506E-A11F-2D5C-4C78-F7BC60E2F395}"/>
          </ac:spMkLst>
        </pc:spChg>
        <pc:picChg chg="mod">
          <ac:chgData name="Pallavi Herekar" userId="S::pherekar@merpsystems.com::669024c9-6b5b-4d2b-b701-8df84885db9e" providerId="AD" clId="Web-{89F788F7-ABAF-BDA0-F966-038799070A5F}" dt="2023-11-10T19:56:13.188" v="7"/>
          <ac:picMkLst>
            <pc:docMk/>
            <pc:sldMk cId="2907914121" sldId="274"/>
            <ac:picMk id="5" creationId="{853E6262-AF2A-19DE-6601-EAA0AF36018C}"/>
          </ac:picMkLst>
        </pc:picChg>
      </pc:sldChg>
      <pc:sldChg chg="modSp">
        <pc:chgData name="Pallavi Herekar" userId="S::pherekar@merpsystems.com::669024c9-6b5b-4d2b-b701-8df84885db9e" providerId="AD" clId="Web-{89F788F7-ABAF-BDA0-F966-038799070A5F}" dt="2023-11-10T20:14:14.481" v="465" actId="20577"/>
        <pc:sldMkLst>
          <pc:docMk/>
          <pc:sldMk cId="1097476657" sldId="276"/>
        </pc:sldMkLst>
        <pc:spChg chg="mod">
          <ac:chgData name="Pallavi Herekar" userId="S::pherekar@merpsystems.com::669024c9-6b5b-4d2b-b701-8df84885db9e" providerId="AD" clId="Web-{89F788F7-ABAF-BDA0-F966-038799070A5F}" dt="2023-11-10T20:14:14.481" v="465" actId="20577"/>
          <ac:spMkLst>
            <pc:docMk/>
            <pc:sldMk cId="1097476657" sldId="276"/>
            <ac:spMk id="2" creationId="{36C90F5D-D0A4-5249-904B-BB20EAFC8AC9}"/>
          </ac:spMkLst>
        </pc:spChg>
        <pc:spChg chg="mod">
          <ac:chgData name="Pallavi Herekar" userId="S::pherekar@merpsystems.com::669024c9-6b5b-4d2b-b701-8df84885db9e" providerId="AD" clId="Web-{89F788F7-ABAF-BDA0-F966-038799070A5F}" dt="2023-11-10T20:07:54.034" v="336"/>
          <ac:spMkLst>
            <pc:docMk/>
            <pc:sldMk cId="1097476657" sldId="276"/>
            <ac:spMk id="12" creationId="{A83A1B74-35FD-46EC-E080-E101B2DCDB7F}"/>
          </ac:spMkLst>
        </pc:spChg>
        <pc:picChg chg="mod">
          <ac:chgData name="Pallavi Herekar" userId="S::pherekar@merpsystems.com::669024c9-6b5b-4d2b-b701-8df84885db9e" providerId="AD" clId="Web-{89F788F7-ABAF-BDA0-F966-038799070A5F}" dt="2023-11-10T19:56:32.438" v="13"/>
          <ac:picMkLst>
            <pc:docMk/>
            <pc:sldMk cId="1097476657" sldId="276"/>
            <ac:picMk id="6" creationId="{D0405FE0-616E-A33A-1994-878A0607F3B9}"/>
          </ac:picMkLst>
        </pc:picChg>
        <pc:picChg chg="mod">
          <ac:chgData name="Pallavi Herekar" userId="S::pherekar@merpsystems.com::669024c9-6b5b-4d2b-b701-8df84885db9e" providerId="AD" clId="Web-{89F788F7-ABAF-BDA0-F966-038799070A5F}" dt="2023-11-10T19:56:34.501" v="14"/>
          <ac:picMkLst>
            <pc:docMk/>
            <pc:sldMk cId="1097476657" sldId="276"/>
            <ac:picMk id="7" creationId="{38C3C360-5DE9-E5FA-F3B0-664BA20F3CE7}"/>
          </ac:picMkLst>
        </pc:picChg>
        <pc:picChg chg="mod">
          <ac:chgData name="Pallavi Herekar" userId="S::pherekar@merpsystems.com::669024c9-6b5b-4d2b-b701-8df84885db9e" providerId="AD" clId="Web-{89F788F7-ABAF-BDA0-F966-038799070A5F}" dt="2023-11-10T19:56:36.548" v="15"/>
          <ac:picMkLst>
            <pc:docMk/>
            <pc:sldMk cId="1097476657" sldId="276"/>
            <ac:picMk id="10" creationId="{1D5FB36A-0718-393B-C949-8FEDFC75086E}"/>
          </ac:picMkLst>
        </pc:picChg>
        <pc:picChg chg="mod">
          <ac:chgData name="Pallavi Herekar" userId="S::pherekar@merpsystems.com::669024c9-6b5b-4d2b-b701-8df84885db9e" providerId="AD" clId="Web-{89F788F7-ABAF-BDA0-F966-038799070A5F}" dt="2023-11-10T19:56:40.595" v="16"/>
          <ac:picMkLst>
            <pc:docMk/>
            <pc:sldMk cId="1097476657" sldId="276"/>
            <ac:picMk id="11" creationId="{4B803A9A-B478-8E38-E78E-3DB8B4B37A43}"/>
          </ac:picMkLst>
        </pc:picChg>
      </pc:sldChg>
      <pc:sldChg chg="modSp">
        <pc:chgData name="Pallavi Herekar" userId="S::pherekar@merpsystems.com::669024c9-6b5b-4d2b-b701-8df84885db9e" providerId="AD" clId="Web-{89F788F7-ABAF-BDA0-F966-038799070A5F}" dt="2023-11-10T20:16:46.266" v="500" actId="20577"/>
        <pc:sldMkLst>
          <pc:docMk/>
          <pc:sldMk cId="314373790" sldId="277"/>
        </pc:sldMkLst>
        <pc:spChg chg="mod">
          <ac:chgData name="Pallavi Herekar" userId="S::pherekar@merpsystems.com::669024c9-6b5b-4d2b-b701-8df84885db9e" providerId="AD" clId="Web-{89F788F7-ABAF-BDA0-F966-038799070A5F}" dt="2023-11-10T20:16:22.203" v="490" actId="20577"/>
          <ac:spMkLst>
            <pc:docMk/>
            <pc:sldMk cId="314373790" sldId="277"/>
            <ac:spMk id="2" creationId="{36C90F5D-D0A4-5249-904B-BB20EAFC8AC9}"/>
          </ac:spMkLst>
        </pc:spChg>
        <pc:spChg chg="mod">
          <ac:chgData name="Pallavi Herekar" userId="S::pherekar@merpsystems.com::669024c9-6b5b-4d2b-b701-8df84885db9e" providerId="AD" clId="Web-{89F788F7-ABAF-BDA0-F966-038799070A5F}" dt="2023-11-10T20:16:46.266" v="500" actId="20577"/>
          <ac:spMkLst>
            <pc:docMk/>
            <pc:sldMk cId="314373790" sldId="277"/>
            <ac:spMk id="11" creationId="{50053FB0-871E-8A34-39BF-7A2FC2E15477}"/>
          </ac:spMkLst>
        </pc:spChg>
        <pc:picChg chg="mod">
          <ac:chgData name="Pallavi Herekar" userId="S::pherekar@merpsystems.com::669024c9-6b5b-4d2b-b701-8df84885db9e" providerId="AD" clId="Web-{89F788F7-ABAF-BDA0-F966-038799070A5F}" dt="2023-11-10T19:58:09.784" v="31"/>
          <ac:picMkLst>
            <pc:docMk/>
            <pc:sldMk cId="314373790" sldId="277"/>
            <ac:picMk id="3" creationId="{C70BC018-4710-1666-29DA-CCF88D7A474F}"/>
          </ac:picMkLst>
        </pc:picChg>
        <pc:picChg chg="mod">
          <ac:chgData name="Pallavi Herekar" userId="S::pherekar@merpsystems.com::669024c9-6b5b-4d2b-b701-8df84885db9e" providerId="AD" clId="Web-{89F788F7-ABAF-BDA0-F966-038799070A5F}" dt="2023-11-10T19:58:07.019" v="30"/>
          <ac:picMkLst>
            <pc:docMk/>
            <pc:sldMk cId="314373790" sldId="277"/>
            <ac:picMk id="4" creationId="{5708A33A-CBAE-99E3-6FF1-37C103BADAA7}"/>
          </ac:picMkLst>
        </pc:picChg>
        <pc:picChg chg="mod">
          <ac:chgData name="Pallavi Herekar" userId="S::pherekar@merpsystems.com::669024c9-6b5b-4d2b-b701-8df84885db9e" providerId="AD" clId="Web-{89F788F7-ABAF-BDA0-F966-038799070A5F}" dt="2023-11-10T19:58:11.644" v="32"/>
          <ac:picMkLst>
            <pc:docMk/>
            <pc:sldMk cId="314373790" sldId="277"/>
            <ac:picMk id="9" creationId="{AC6ED2B0-100C-887B-E924-1AD3E6E72EA9}"/>
          </ac:picMkLst>
        </pc:picChg>
      </pc:sldChg>
      <pc:sldChg chg="modSp">
        <pc:chgData name="Pallavi Herekar" userId="S::pherekar@merpsystems.com::669024c9-6b5b-4d2b-b701-8df84885db9e" providerId="AD" clId="Web-{89F788F7-ABAF-BDA0-F966-038799070A5F}" dt="2023-11-10T20:07:51.378" v="335"/>
        <pc:sldMkLst>
          <pc:docMk/>
          <pc:sldMk cId="1193475982" sldId="281"/>
        </pc:sldMkLst>
        <pc:spChg chg="mod">
          <ac:chgData name="Pallavi Herekar" userId="S::pherekar@merpsystems.com::669024c9-6b5b-4d2b-b701-8df84885db9e" providerId="AD" clId="Web-{89F788F7-ABAF-BDA0-F966-038799070A5F}" dt="2023-11-10T20:07:51.378" v="335"/>
          <ac:spMkLst>
            <pc:docMk/>
            <pc:sldMk cId="1193475982" sldId="281"/>
            <ac:spMk id="10" creationId="{84DBE706-1EE2-F7C5-3DA8-FBDD407A5FD5}"/>
          </ac:spMkLst>
        </pc:spChg>
        <pc:picChg chg="mod">
          <ac:chgData name="Pallavi Herekar" userId="S::pherekar@merpsystems.com::669024c9-6b5b-4d2b-b701-8df84885db9e" providerId="AD" clId="Web-{89F788F7-ABAF-BDA0-F966-038799070A5F}" dt="2023-11-10T19:56:27.610" v="11"/>
          <ac:picMkLst>
            <pc:docMk/>
            <pc:sldMk cId="1193475982" sldId="281"/>
            <ac:picMk id="3" creationId="{96B27386-0427-381E-A194-1B61F20730C7}"/>
          </ac:picMkLst>
        </pc:picChg>
        <pc:picChg chg="mod">
          <ac:chgData name="Pallavi Herekar" userId="S::pherekar@merpsystems.com::669024c9-6b5b-4d2b-b701-8df84885db9e" providerId="AD" clId="Web-{89F788F7-ABAF-BDA0-F966-038799070A5F}" dt="2023-11-10T19:56:29.797" v="12"/>
          <ac:picMkLst>
            <pc:docMk/>
            <pc:sldMk cId="1193475982" sldId="281"/>
            <ac:picMk id="5" creationId="{521E7D1A-CC1C-2A30-DA70-A059E55BACB8}"/>
          </ac:picMkLst>
        </pc:picChg>
      </pc:sldChg>
      <pc:sldChg chg="modSp">
        <pc:chgData name="Pallavi Herekar" userId="S::pherekar@merpsystems.com::669024c9-6b5b-4d2b-b701-8df84885db9e" providerId="AD" clId="Web-{89F788F7-ABAF-BDA0-F966-038799070A5F}" dt="2023-11-10T20:09:24.646" v="352" actId="20577"/>
        <pc:sldMkLst>
          <pc:docMk/>
          <pc:sldMk cId="1139687069" sldId="282"/>
        </pc:sldMkLst>
        <pc:spChg chg="mod">
          <ac:chgData name="Pallavi Herekar" userId="S::pherekar@merpsystems.com::669024c9-6b5b-4d2b-b701-8df84885db9e" providerId="AD" clId="Web-{89F788F7-ABAF-BDA0-F966-038799070A5F}" dt="2023-11-10T20:09:24.646" v="352" actId="20577"/>
          <ac:spMkLst>
            <pc:docMk/>
            <pc:sldMk cId="1139687069" sldId="282"/>
            <ac:spMk id="2" creationId="{36C90F5D-D0A4-5249-904B-BB20EAFC8AC9}"/>
          </ac:spMkLst>
        </pc:spChg>
        <pc:spChg chg="mod">
          <ac:chgData name="Pallavi Herekar" userId="S::pherekar@merpsystems.com::669024c9-6b5b-4d2b-b701-8df84885db9e" providerId="AD" clId="Web-{89F788F7-ABAF-BDA0-F966-038799070A5F}" dt="2023-11-10T20:05:09.967" v="311"/>
          <ac:spMkLst>
            <pc:docMk/>
            <pc:sldMk cId="1139687069" sldId="282"/>
            <ac:spMk id="7" creationId="{A18689F1-70AA-CE48-BC71-763BA3DE89D5}"/>
          </ac:spMkLst>
        </pc:spChg>
        <pc:spChg chg="mod">
          <ac:chgData name="Pallavi Herekar" userId="S::pherekar@merpsystems.com::669024c9-6b5b-4d2b-b701-8df84885db9e" providerId="AD" clId="Web-{89F788F7-ABAF-BDA0-F966-038799070A5F}" dt="2023-11-10T20:07:30.533" v="329"/>
          <ac:spMkLst>
            <pc:docMk/>
            <pc:sldMk cId="1139687069" sldId="282"/>
            <ac:spMk id="8" creationId="{2D01AE41-7A6B-1641-003D-845EFBDAAA63}"/>
          </ac:spMkLst>
        </pc:spChg>
        <pc:spChg chg="mod">
          <ac:chgData name="Pallavi Herekar" userId="S::pherekar@merpsystems.com::669024c9-6b5b-4d2b-b701-8df84885db9e" providerId="AD" clId="Web-{89F788F7-ABAF-BDA0-F966-038799070A5F}" dt="2023-11-10T20:06:08.297" v="321" actId="20577"/>
          <ac:spMkLst>
            <pc:docMk/>
            <pc:sldMk cId="1139687069" sldId="282"/>
            <ac:spMk id="11" creationId="{895610F4-6A95-FF0E-6F41-97FF6E78D298}"/>
          </ac:spMkLst>
        </pc:spChg>
        <pc:spChg chg="mod">
          <ac:chgData name="Pallavi Herekar" userId="S::pherekar@merpsystems.com::669024c9-6b5b-4d2b-b701-8df84885db9e" providerId="AD" clId="Web-{89F788F7-ABAF-BDA0-F966-038799070A5F}" dt="2023-11-10T20:08:27.363" v="343" actId="1076"/>
          <ac:spMkLst>
            <pc:docMk/>
            <pc:sldMk cId="1139687069" sldId="282"/>
            <ac:spMk id="13" creationId="{3E16B792-364E-0B18-345D-F6710C3F992D}"/>
          </ac:spMkLst>
        </pc:spChg>
        <pc:picChg chg="mod">
          <ac:chgData name="Pallavi Herekar" userId="S::pherekar@merpsystems.com::669024c9-6b5b-4d2b-b701-8df84885db9e" providerId="AD" clId="Web-{89F788F7-ABAF-BDA0-F966-038799070A5F}" dt="2023-11-10T19:55:23.671" v="0"/>
          <ac:picMkLst>
            <pc:docMk/>
            <pc:sldMk cId="1139687069" sldId="282"/>
            <ac:picMk id="3" creationId="{B9597E66-B1F0-5B65-CCC4-17AD5B5C5756}"/>
          </ac:picMkLst>
        </pc:picChg>
        <pc:picChg chg="mod">
          <ac:chgData name="Pallavi Herekar" userId="S::pherekar@merpsystems.com::669024c9-6b5b-4d2b-b701-8df84885db9e" providerId="AD" clId="Web-{89F788F7-ABAF-BDA0-F966-038799070A5F}" dt="2023-11-10T20:08:21.050" v="342"/>
          <ac:picMkLst>
            <pc:docMk/>
            <pc:sldMk cId="1139687069" sldId="282"/>
            <ac:picMk id="6" creationId="{FE73FFDA-C444-926E-4590-FDC2D5658FEF}"/>
          </ac:picMkLst>
        </pc:picChg>
      </pc:sldChg>
      <pc:sldChg chg="modSp">
        <pc:chgData name="Pallavi Herekar" userId="S::pherekar@merpsystems.com::669024c9-6b5b-4d2b-b701-8df84885db9e" providerId="AD" clId="Web-{89F788F7-ABAF-BDA0-F966-038799070A5F}" dt="2023-11-10T20:14:16.497" v="467" actId="20577"/>
        <pc:sldMkLst>
          <pc:docMk/>
          <pc:sldMk cId="2147849991" sldId="283"/>
        </pc:sldMkLst>
        <pc:spChg chg="mod">
          <ac:chgData name="Pallavi Herekar" userId="S::pherekar@merpsystems.com::669024c9-6b5b-4d2b-b701-8df84885db9e" providerId="AD" clId="Web-{89F788F7-ABAF-BDA0-F966-038799070A5F}" dt="2023-11-10T20:14:16.497" v="467" actId="20577"/>
          <ac:spMkLst>
            <pc:docMk/>
            <pc:sldMk cId="2147849991" sldId="283"/>
            <ac:spMk id="2" creationId="{36C90F5D-D0A4-5249-904B-BB20EAFC8AC9}"/>
          </ac:spMkLst>
        </pc:spChg>
        <pc:spChg chg="mod">
          <ac:chgData name="Pallavi Herekar" userId="S::pherekar@merpsystems.com::669024c9-6b5b-4d2b-b701-8df84885db9e" providerId="AD" clId="Web-{89F788F7-ABAF-BDA0-F966-038799070A5F}" dt="2023-11-10T20:07:56.956" v="337"/>
          <ac:spMkLst>
            <pc:docMk/>
            <pc:sldMk cId="2147849991" sldId="283"/>
            <ac:spMk id="13" creationId="{C1F2ED53-FB4E-0EFD-F4E6-3DF153E1A4D1}"/>
          </ac:spMkLst>
        </pc:spChg>
        <pc:picChg chg="mod">
          <ac:chgData name="Pallavi Herekar" userId="S::pherekar@merpsystems.com::669024c9-6b5b-4d2b-b701-8df84885db9e" providerId="AD" clId="Web-{89F788F7-ABAF-BDA0-F966-038799070A5F}" dt="2023-11-10T19:56:47.001" v="17"/>
          <ac:picMkLst>
            <pc:docMk/>
            <pc:sldMk cId="2147849991" sldId="283"/>
            <ac:picMk id="7" creationId="{69748B21-EAF9-E446-65CA-AAEA8164514C}"/>
          </ac:picMkLst>
        </pc:picChg>
      </pc:sldChg>
      <pc:sldChg chg="modSp">
        <pc:chgData name="Pallavi Herekar" userId="S::pherekar@merpsystems.com::669024c9-6b5b-4d2b-b701-8df84885db9e" providerId="AD" clId="Web-{89F788F7-ABAF-BDA0-F966-038799070A5F}" dt="2023-11-10T20:09:37.318" v="374" actId="20577"/>
        <pc:sldMkLst>
          <pc:docMk/>
          <pc:sldMk cId="2690324215" sldId="284"/>
        </pc:sldMkLst>
        <pc:spChg chg="mod">
          <ac:chgData name="Pallavi Herekar" userId="S::pherekar@merpsystems.com::669024c9-6b5b-4d2b-b701-8df84885db9e" providerId="AD" clId="Web-{89F788F7-ABAF-BDA0-F966-038799070A5F}" dt="2023-11-10T20:09:37.318" v="374" actId="20577"/>
          <ac:spMkLst>
            <pc:docMk/>
            <pc:sldMk cId="2690324215" sldId="284"/>
            <ac:spMk id="2" creationId="{36C90F5D-D0A4-5249-904B-BB20EAFC8AC9}"/>
          </ac:spMkLst>
        </pc:spChg>
        <pc:spChg chg="mod">
          <ac:chgData name="Pallavi Herekar" userId="S::pherekar@merpsystems.com::669024c9-6b5b-4d2b-b701-8df84885db9e" providerId="AD" clId="Web-{89F788F7-ABAF-BDA0-F966-038799070A5F}" dt="2023-11-10T20:07:35.283" v="330"/>
          <ac:spMkLst>
            <pc:docMk/>
            <pc:sldMk cId="2690324215" sldId="284"/>
            <ac:spMk id="12" creationId="{3FB18149-A3FD-2181-D8CC-5F2A1397B554}"/>
          </ac:spMkLst>
        </pc:spChg>
        <pc:picChg chg="mod">
          <ac:chgData name="Pallavi Herekar" userId="S::pherekar@merpsystems.com::669024c9-6b5b-4d2b-b701-8df84885db9e" providerId="AD" clId="Web-{89F788F7-ABAF-BDA0-F966-038799070A5F}" dt="2023-11-10T19:55:32.108" v="2"/>
          <ac:picMkLst>
            <pc:docMk/>
            <pc:sldMk cId="2690324215" sldId="284"/>
            <ac:picMk id="5" creationId="{2EB8319F-DA6F-CB63-FBBD-B2C61D37C9C8}"/>
          </ac:picMkLst>
        </pc:picChg>
        <pc:picChg chg="mod">
          <ac:chgData name="Pallavi Herekar" userId="S::pherekar@merpsystems.com::669024c9-6b5b-4d2b-b701-8df84885db9e" providerId="AD" clId="Web-{89F788F7-ABAF-BDA0-F966-038799070A5F}" dt="2023-11-10T19:55:35.937" v="3"/>
          <ac:picMkLst>
            <pc:docMk/>
            <pc:sldMk cId="2690324215" sldId="284"/>
            <ac:picMk id="26" creationId="{6AE48426-668D-0E55-19BA-7477B2D1A575}"/>
          </ac:picMkLst>
        </pc:picChg>
      </pc:sldChg>
      <pc:sldChg chg="modSp">
        <pc:chgData name="Pallavi Herekar" userId="S::pherekar@merpsystems.com::669024c9-6b5b-4d2b-b701-8df84885db9e" providerId="AD" clId="Web-{89F788F7-ABAF-BDA0-F966-038799070A5F}" dt="2023-11-10T20:13:31.918" v="450" actId="20577"/>
        <pc:sldMkLst>
          <pc:docMk/>
          <pc:sldMk cId="1069302337" sldId="285"/>
        </pc:sldMkLst>
        <pc:spChg chg="mod">
          <ac:chgData name="Pallavi Herekar" userId="S::pherekar@merpsystems.com::669024c9-6b5b-4d2b-b701-8df84885db9e" providerId="AD" clId="Web-{89F788F7-ABAF-BDA0-F966-038799070A5F}" dt="2023-11-10T20:13:31.918" v="450" actId="20577"/>
          <ac:spMkLst>
            <pc:docMk/>
            <pc:sldMk cId="1069302337" sldId="285"/>
            <ac:spMk id="2" creationId="{36C90F5D-D0A4-5249-904B-BB20EAFC8AC9}"/>
          </ac:spMkLst>
        </pc:spChg>
        <pc:spChg chg="mod">
          <ac:chgData name="Pallavi Herekar" userId="S::pherekar@merpsystems.com::669024c9-6b5b-4d2b-b701-8df84885db9e" providerId="AD" clId="Web-{89F788F7-ABAF-BDA0-F966-038799070A5F}" dt="2023-11-10T20:07:45.315" v="333"/>
          <ac:spMkLst>
            <pc:docMk/>
            <pc:sldMk cId="1069302337" sldId="285"/>
            <ac:spMk id="16" creationId="{53CB962A-D9D4-54D8-1934-7FE1C5E09A0C}"/>
          </ac:spMkLst>
        </pc:spChg>
        <pc:picChg chg="mod">
          <ac:chgData name="Pallavi Herekar" userId="S::pherekar@merpsystems.com::669024c9-6b5b-4d2b-b701-8df84885db9e" providerId="AD" clId="Web-{89F788F7-ABAF-BDA0-F966-038799070A5F}" dt="2023-11-10T19:56:18.313" v="8"/>
          <ac:picMkLst>
            <pc:docMk/>
            <pc:sldMk cId="1069302337" sldId="285"/>
            <ac:picMk id="7" creationId="{36089F28-0A39-8A61-6489-911F3BF28981}"/>
          </ac:picMkLst>
        </pc:picChg>
      </pc:sldChg>
      <pc:sldChg chg="modSp">
        <pc:chgData name="Pallavi Herekar" userId="S::pherekar@merpsystems.com::669024c9-6b5b-4d2b-b701-8df84885db9e" providerId="AD" clId="Web-{89F788F7-ABAF-BDA0-F966-038799070A5F}" dt="2023-11-10T20:12:40.620" v="427" actId="20577"/>
        <pc:sldMkLst>
          <pc:docMk/>
          <pc:sldMk cId="4137156131" sldId="287"/>
        </pc:sldMkLst>
        <pc:spChg chg="mod">
          <ac:chgData name="Pallavi Herekar" userId="S::pherekar@merpsystems.com::669024c9-6b5b-4d2b-b701-8df84885db9e" providerId="AD" clId="Web-{89F788F7-ABAF-BDA0-F966-038799070A5F}" dt="2023-11-10T20:11:50.321" v="403" actId="688"/>
          <ac:spMkLst>
            <pc:docMk/>
            <pc:sldMk cId="4137156131" sldId="287"/>
            <ac:spMk id="6" creationId="{E8B67D94-A99A-8423-821D-CD0D6E2D3112}"/>
          </ac:spMkLst>
        </pc:spChg>
        <pc:spChg chg="mod">
          <ac:chgData name="Pallavi Herekar" userId="S::pherekar@merpsystems.com::669024c9-6b5b-4d2b-b701-8df84885db9e" providerId="AD" clId="Web-{89F788F7-ABAF-BDA0-F966-038799070A5F}" dt="2023-11-10T20:12:07.744" v="406" actId="1076"/>
          <ac:spMkLst>
            <pc:docMk/>
            <pc:sldMk cId="4137156131" sldId="287"/>
            <ac:spMk id="7" creationId="{C1EA8255-BB1F-9344-406E-4B5E38E68C15}"/>
          </ac:spMkLst>
        </pc:spChg>
        <pc:spChg chg="mod">
          <ac:chgData name="Pallavi Herekar" userId="S::pherekar@merpsystems.com::669024c9-6b5b-4d2b-b701-8df84885db9e" providerId="AD" clId="Web-{89F788F7-ABAF-BDA0-F966-038799070A5F}" dt="2023-11-10T20:12:40.620" v="427" actId="20577"/>
          <ac:spMkLst>
            <pc:docMk/>
            <pc:sldMk cId="4137156131" sldId="287"/>
            <ac:spMk id="12" creationId="{3FB18149-A3FD-2181-D8CC-5F2A1397B554}"/>
          </ac:spMkLst>
        </pc:spChg>
        <pc:picChg chg="mod">
          <ac:chgData name="Pallavi Herekar" userId="S::pherekar@merpsystems.com::669024c9-6b5b-4d2b-b701-8df84885db9e" providerId="AD" clId="Web-{89F788F7-ABAF-BDA0-F966-038799070A5F}" dt="2023-11-10T19:55:50.625" v="6"/>
          <ac:picMkLst>
            <pc:docMk/>
            <pc:sldMk cId="4137156131" sldId="287"/>
            <ac:picMk id="3" creationId="{0F4212A7-EEA2-1797-7FF4-7CC037C6CCC1}"/>
          </ac:picMkLst>
        </pc:picChg>
        <pc:picChg chg="mod">
          <ac:chgData name="Pallavi Herekar" userId="S::pherekar@merpsystems.com::669024c9-6b5b-4d2b-b701-8df84885db9e" providerId="AD" clId="Web-{89F788F7-ABAF-BDA0-F966-038799070A5F}" dt="2023-11-10T19:55:41.843" v="5"/>
          <ac:picMkLst>
            <pc:docMk/>
            <pc:sldMk cId="4137156131" sldId="287"/>
            <ac:picMk id="13" creationId="{734D62EA-1812-429C-5C07-381C7AB005E2}"/>
          </ac:picMkLst>
        </pc:picChg>
      </pc:sldChg>
      <pc:sldChg chg="modSp">
        <pc:chgData name="Pallavi Herekar" userId="S::pherekar@merpsystems.com::669024c9-6b5b-4d2b-b701-8df84885db9e" providerId="AD" clId="Web-{89F788F7-ABAF-BDA0-F966-038799070A5F}" dt="2023-11-10T20:13:54.653" v="461" actId="20577"/>
        <pc:sldMkLst>
          <pc:docMk/>
          <pc:sldMk cId="737668519" sldId="290"/>
        </pc:sldMkLst>
        <pc:spChg chg="mod">
          <ac:chgData name="Pallavi Herekar" userId="S::pherekar@merpsystems.com::669024c9-6b5b-4d2b-b701-8df84885db9e" providerId="AD" clId="Web-{89F788F7-ABAF-BDA0-F966-038799070A5F}" dt="2023-11-10T20:13:54.653" v="461" actId="20577"/>
          <ac:spMkLst>
            <pc:docMk/>
            <pc:sldMk cId="737668519" sldId="290"/>
            <ac:spMk id="2" creationId="{36C90F5D-D0A4-5249-904B-BB20EAFC8AC9}"/>
          </ac:spMkLst>
        </pc:spChg>
        <pc:spChg chg="mod">
          <ac:chgData name="Pallavi Herekar" userId="S::pherekar@merpsystems.com::669024c9-6b5b-4d2b-b701-8df84885db9e" providerId="AD" clId="Web-{89F788F7-ABAF-BDA0-F966-038799070A5F}" dt="2023-11-10T20:07:48.971" v="334"/>
          <ac:spMkLst>
            <pc:docMk/>
            <pc:sldMk cId="737668519" sldId="290"/>
            <ac:spMk id="16" creationId="{53CB962A-D9D4-54D8-1934-7FE1C5E09A0C}"/>
          </ac:spMkLst>
        </pc:spChg>
        <pc:picChg chg="mod">
          <ac:chgData name="Pallavi Herekar" userId="S::pherekar@merpsystems.com::669024c9-6b5b-4d2b-b701-8df84885db9e" providerId="AD" clId="Web-{89F788F7-ABAF-BDA0-F966-038799070A5F}" dt="2023-11-10T19:56:23.422" v="10"/>
          <ac:picMkLst>
            <pc:docMk/>
            <pc:sldMk cId="737668519" sldId="290"/>
            <ac:picMk id="3" creationId="{18541193-4CEA-CF01-4369-308FDFB5FADA}"/>
          </ac:picMkLst>
        </pc:picChg>
        <pc:picChg chg="mod">
          <ac:chgData name="Pallavi Herekar" userId="S::pherekar@merpsystems.com::669024c9-6b5b-4d2b-b701-8df84885db9e" providerId="AD" clId="Web-{89F788F7-ABAF-BDA0-F966-038799070A5F}" dt="2023-11-10T19:56:21.313" v="9"/>
          <ac:picMkLst>
            <pc:docMk/>
            <pc:sldMk cId="737668519" sldId="290"/>
            <ac:picMk id="5" creationId="{79D4A83B-5426-51AA-C3C6-55E4194BB104}"/>
          </ac:picMkLst>
        </pc:picChg>
      </pc:sldChg>
      <pc:sldChg chg="modSp">
        <pc:chgData name="Pallavi Herekar" userId="S::pherekar@merpsystems.com::669024c9-6b5b-4d2b-b701-8df84885db9e" providerId="AD" clId="Web-{89F788F7-ABAF-BDA0-F966-038799070A5F}" dt="2023-11-10T20:15:59.890" v="484" actId="20577"/>
        <pc:sldMkLst>
          <pc:docMk/>
          <pc:sldMk cId="3646855103" sldId="291"/>
        </pc:sldMkLst>
        <pc:spChg chg="mod">
          <ac:chgData name="Pallavi Herekar" userId="S::pherekar@merpsystems.com::669024c9-6b5b-4d2b-b701-8df84885db9e" providerId="AD" clId="Web-{89F788F7-ABAF-BDA0-F966-038799070A5F}" dt="2023-11-10T20:15:59.890" v="484" actId="20577"/>
          <ac:spMkLst>
            <pc:docMk/>
            <pc:sldMk cId="3646855103" sldId="291"/>
            <ac:spMk id="2" creationId="{36C90F5D-D0A4-5249-904B-BB20EAFC8AC9}"/>
          </ac:spMkLst>
        </pc:spChg>
        <pc:picChg chg="mod">
          <ac:chgData name="Pallavi Herekar" userId="S::pherekar@merpsystems.com::669024c9-6b5b-4d2b-b701-8df84885db9e" providerId="AD" clId="Web-{89F788F7-ABAF-BDA0-F966-038799070A5F}" dt="2023-11-10T19:58:03.144" v="29"/>
          <ac:picMkLst>
            <pc:docMk/>
            <pc:sldMk cId="3646855103" sldId="291"/>
            <ac:picMk id="11" creationId="{9560FB77-F789-AF9F-23B8-C7F47A5B349F}"/>
          </ac:picMkLst>
        </pc:picChg>
      </pc:sldChg>
    </pc:docChg>
  </pc:docChgLst>
  <pc:docChgLst>
    <pc:chgData name="Shikha Saxena" userId="S::ssaxena@merpsystems.com::36ccca21-bf55-4a84-b448-111df4bfd4c1" providerId="AD" clId="Web-{75C20EAC-AA28-D3D1-0C00-A79D855C5F7E}"/>
    <pc:docChg chg="addSld modSld">
      <pc:chgData name="Shikha Saxena" userId="S::ssaxena@merpsystems.com::36ccca21-bf55-4a84-b448-111df4bfd4c1" providerId="AD" clId="Web-{75C20EAC-AA28-D3D1-0C00-A79D855C5F7E}" dt="2023-10-24T13:57:37.620" v="625" actId="1076"/>
      <pc:docMkLst>
        <pc:docMk/>
      </pc:docMkLst>
      <pc:sldChg chg="addSp delSp modSp">
        <pc:chgData name="Shikha Saxena" userId="S::ssaxena@merpsystems.com::36ccca21-bf55-4a84-b448-111df4bfd4c1" providerId="AD" clId="Web-{75C20EAC-AA28-D3D1-0C00-A79D855C5F7E}" dt="2023-10-24T13:57:37.620" v="625" actId="1076"/>
        <pc:sldMkLst>
          <pc:docMk/>
          <pc:sldMk cId="1097476657" sldId="276"/>
        </pc:sldMkLst>
        <pc:spChg chg="add del mod">
          <ac:chgData name="Shikha Saxena" userId="S::ssaxena@merpsystems.com::36ccca21-bf55-4a84-b448-111df4bfd4c1" providerId="AD" clId="Web-{75C20EAC-AA28-D3D1-0C00-A79D855C5F7E}" dt="2023-10-24T13:56:50.494" v="615"/>
          <ac:spMkLst>
            <pc:docMk/>
            <pc:sldMk cId="1097476657" sldId="276"/>
            <ac:spMk id="4" creationId="{575F7399-8C8D-8B77-0BA0-03F27ABD4D8E}"/>
          </ac:spMkLst>
        </pc:spChg>
        <pc:spChg chg="mod">
          <ac:chgData name="Shikha Saxena" userId="S::ssaxena@merpsystems.com::36ccca21-bf55-4a84-b448-111df4bfd4c1" providerId="AD" clId="Web-{75C20EAC-AA28-D3D1-0C00-A79D855C5F7E}" dt="2023-10-24T13:57:10.416" v="619" actId="1076"/>
          <ac:spMkLst>
            <pc:docMk/>
            <pc:sldMk cId="1097476657" sldId="276"/>
            <ac:spMk id="9" creationId="{860AA48E-9D28-994B-D123-13718496933F}"/>
          </ac:spMkLst>
        </pc:spChg>
        <pc:spChg chg="add">
          <ac:chgData name="Shikha Saxena" userId="S::ssaxena@merpsystems.com::36ccca21-bf55-4a84-b448-111df4bfd4c1" providerId="AD" clId="Web-{75C20EAC-AA28-D3D1-0C00-A79D855C5F7E}" dt="2023-10-24T13:57:00.431" v="618"/>
          <ac:spMkLst>
            <pc:docMk/>
            <pc:sldMk cId="1097476657" sldId="276"/>
            <ac:spMk id="12" creationId="{A83A1B74-35FD-46EC-E080-E101B2DCDB7F}"/>
          </ac:spMkLst>
        </pc:spChg>
        <pc:spChg chg="del">
          <ac:chgData name="Shikha Saxena" userId="S::ssaxena@merpsystems.com::36ccca21-bf55-4a84-b448-111df4bfd4c1" providerId="AD" clId="Web-{75C20EAC-AA28-D3D1-0C00-A79D855C5F7E}" dt="2023-10-24T13:57:30.792" v="624"/>
          <ac:spMkLst>
            <pc:docMk/>
            <pc:sldMk cId="1097476657" sldId="276"/>
            <ac:spMk id="13" creationId="{534E2B9A-DADF-ADFD-BD95-69DD4564EBCF}"/>
          </ac:spMkLst>
        </pc:spChg>
        <pc:picChg chg="add mod">
          <ac:chgData name="Shikha Saxena" userId="S::ssaxena@merpsystems.com::36ccca21-bf55-4a84-b448-111df4bfd4c1" providerId="AD" clId="Web-{75C20EAC-AA28-D3D1-0C00-A79D855C5F7E}" dt="2023-10-24T13:57:37.620" v="625" actId="1076"/>
          <ac:picMkLst>
            <pc:docMk/>
            <pc:sldMk cId="1097476657" sldId="276"/>
            <ac:picMk id="6" creationId="{D0405FE0-616E-A33A-1994-878A0607F3B9}"/>
          </ac:picMkLst>
        </pc:picChg>
        <pc:picChg chg="mod">
          <ac:chgData name="Shikha Saxena" userId="S::ssaxena@merpsystems.com::36ccca21-bf55-4a84-b448-111df4bfd4c1" providerId="AD" clId="Web-{75C20EAC-AA28-D3D1-0C00-A79D855C5F7E}" dt="2023-10-24T13:57:14.182" v="620" actId="1076"/>
          <ac:picMkLst>
            <pc:docMk/>
            <pc:sldMk cId="1097476657" sldId="276"/>
            <ac:picMk id="7" creationId="{38C3C360-5DE9-E5FA-F3B0-664BA20F3CE7}"/>
          </ac:picMkLst>
        </pc:picChg>
        <pc:picChg chg="mod">
          <ac:chgData name="Shikha Saxena" userId="S::ssaxena@merpsystems.com::36ccca21-bf55-4a84-b448-111df4bfd4c1" providerId="AD" clId="Web-{75C20EAC-AA28-D3D1-0C00-A79D855C5F7E}" dt="2023-10-24T13:57:19.854" v="621" actId="1076"/>
          <ac:picMkLst>
            <pc:docMk/>
            <pc:sldMk cId="1097476657" sldId="276"/>
            <ac:picMk id="10" creationId="{1D5FB36A-0718-393B-C949-8FEDFC75086E}"/>
          </ac:picMkLst>
        </pc:picChg>
        <pc:picChg chg="mod">
          <ac:chgData name="Shikha Saxena" userId="S::ssaxena@merpsystems.com::36ccca21-bf55-4a84-b448-111df4bfd4c1" providerId="AD" clId="Web-{75C20EAC-AA28-D3D1-0C00-A79D855C5F7E}" dt="2023-10-24T13:57:24.526" v="622" actId="1076"/>
          <ac:picMkLst>
            <pc:docMk/>
            <pc:sldMk cId="1097476657" sldId="276"/>
            <ac:picMk id="11" creationId="{4B803A9A-B478-8E38-E78E-3DB8B4B37A43}"/>
          </ac:picMkLst>
        </pc:picChg>
      </pc:sldChg>
      <pc:sldChg chg="delSp modSp delCm modCm">
        <pc:chgData name="Shikha Saxena" userId="S::ssaxena@merpsystems.com::36ccca21-bf55-4a84-b448-111df4bfd4c1" providerId="AD" clId="Web-{75C20EAC-AA28-D3D1-0C00-A79D855C5F7E}" dt="2023-10-24T13:55:37.601" v="600" actId="20577"/>
        <pc:sldMkLst>
          <pc:docMk/>
          <pc:sldMk cId="1193475982" sldId="281"/>
        </pc:sldMkLst>
        <pc:spChg chg="del mod">
          <ac:chgData name="Shikha Saxena" userId="S::ssaxena@merpsystems.com::36ccca21-bf55-4a84-b448-111df4bfd4c1" providerId="AD" clId="Web-{75C20EAC-AA28-D3D1-0C00-A79D855C5F7E}" dt="2023-10-24T12:17:06.541" v="41"/>
          <ac:spMkLst>
            <pc:docMk/>
            <pc:sldMk cId="1193475982" sldId="281"/>
            <ac:spMk id="4" creationId="{7242D95A-A553-6BDA-8C12-FD2F4666C340}"/>
          </ac:spMkLst>
        </pc:spChg>
        <pc:spChg chg="mod">
          <ac:chgData name="Shikha Saxena" userId="S::ssaxena@merpsystems.com::36ccca21-bf55-4a84-b448-111df4bfd4c1" providerId="AD" clId="Web-{75C20EAC-AA28-D3D1-0C00-A79D855C5F7E}" dt="2023-10-24T12:16:37.852" v="30" actId="1076"/>
          <ac:spMkLst>
            <pc:docMk/>
            <pc:sldMk cId="1193475982" sldId="281"/>
            <ac:spMk id="6" creationId="{F0CAC599-8D99-5916-BCE6-A8E0B6B99F52}"/>
          </ac:spMkLst>
        </pc:spChg>
        <pc:spChg chg="mod">
          <ac:chgData name="Shikha Saxena" userId="S::ssaxena@merpsystems.com::36ccca21-bf55-4a84-b448-111df4bfd4c1" providerId="AD" clId="Web-{75C20EAC-AA28-D3D1-0C00-A79D855C5F7E}" dt="2023-10-24T13:55:37.601" v="600" actId="20577"/>
          <ac:spMkLst>
            <pc:docMk/>
            <pc:sldMk cId="1193475982" sldId="281"/>
            <ac:spMk id="10" creationId="{84DBE706-1EE2-F7C5-3DA8-FBDD407A5FD5}"/>
          </ac:spMkLst>
        </pc:spChg>
        <pc:spChg chg="mod">
          <ac:chgData name="Shikha Saxena" userId="S::ssaxena@merpsystems.com::36ccca21-bf55-4a84-b448-111df4bfd4c1" providerId="AD" clId="Web-{75C20EAC-AA28-D3D1-0C00-A79D855C5F7E}" dt="2023-10-24T12:16:37.837" v="28" actId="1076"/>
          <ac:spMkLst>
            <pc:docMk/>
            <pc:sldMk cId="1193475982" sldId="281"/>
            <ac:spMk id="12" creationId="{2EA956AA-3073-42AE-0289-6027CDDAAA76}"/>
          </ac:spMkLst>
        </pc:spChg>
        <pc:spChg chg="mod">
          <ac:chgData name="Shikha Saxena" userId="S::ssaxena@merpsystems.com::36ccca21-bf55-4a84-b448-111df4bfd4c1" providerId="AD" clId="Web-{75C20EAC-AA28-D3D1-0C00-A79D855C5F7E}" dt="2023-10-24T12:16:37.852" v="29" actId="1076"/>
          <ac:spMkLst>
            <pc:docMk/>
            <pc:sldMk cId="1193475982" sldId="281"/>
            <ac:spMk id="13" creationId="{2EA956AA-3073-42AE-0289-6027CDDAAA76}"/>
          </ac:spMkLst>
        </pc:spChg>
        <pc:spChg chg="del">
          <ac:chgData name="Shikha Saxena" userId="S::ssaxena@merpsystems.com::36ccca21-bf55-4a84-b448-111df4bfd4c1" providerId="AD" clId="Web-{75C20EAC-AA28-D3D1-0C00-A79D855C5F7E}" dt="2023-10-24T12:15:24.504" v="8"/>
          <ac:spMkLst>
            <pc:docMk/>
            <pc:sldMk cId="1193475982" sldId="281"/>
            <ac:spMk id="14" creationId="{2EA956AA-3073-42AE-0289-6027CDDAAA76}"/>
          </ac:spMkLst>
        </pc:spChg>
        <pc:spChg chg="del mod">
          <ac:chgData name="Shikha Saxena" userId="S::ssaxena@merpsystems.com::36ccca21-bf55-4a84-b448-111df4bfd4c1" providerId="AD" clId="Web-{75C20EAC-AA28-D3D1-0C00-A79D855C5F7E}" dt="2023-10-24T12:15:24.504" v="7"/>
          <ac:spMkLst>
            <pc:docMk/>
            <pc:sldMk cId="1193475982" sldId="281"/>
            <ac:spMk id="16" creationId="{3201DC2D-5772-E5EC-6852-319E1042DE42}"/>
          </ac:spMkLst>
        </pc:spChg>
        <pc:picChg chg="mod">
          <ac:chgData name="Shikha Saxena" userId="S::ssaxena@merpsystems.com::36ccca21-bf55-4a84-b448-111df4bfd4c1" providerId="AD" clId="Web-{75C20EAC-AA28-D3D1-0C00-A79D855C5F7E}" dt="2023-10-24T12:16:37.805" v="26" actId="1076"/>
          <ac:picMkLst>
            <pc:docMk/>
            <pc:sldMk cId="1193475982" sldId="281"/>
            <ac:picMk id="3" creationId="{96B27386-0427-381E-A194-1B61F20730C7}"/>
          </ac:picMkLst>
        </pc:picChg>
        <pc:picChg chg="mod">
          <ac:chgData name="Shikha Saxena" userId="S::ssaxena@merpsystems.com::36ccca21-bf55-4a84-b448-111df4bfd4c1" providerId="AD" clId="Web-{75C20EAC-AA28-D3D1-0C00-A79D855C5F7E}" dt="2023-10-24T12:16:37.821" v="27" actId="1076"/>
          <ac:picMkLst>
            <pc:docMk/>
            <pc:sldMk cId="1193475982" sldId="281"/>
            <ac:picMk id="5" creationId="{521E7D1A-CC1C-2A30-DA70-A059E55BACB8}"/>
          </ac:picMkLst>
        </pc:picChg>
        <pc:picChg chg="del">
          <ac:chgData name="Shikha Saxena" userId="S::ssaxena@merpsystems.com::36ccca21-bf55-4a84-b448-111df4bfd4c1" providerId="AD" clId="Web-{75C20EAC-AA28-D3D1-0C00-A79D855C5F7E}" dt="2023-10-24T12:15:24.504" v="9"/>
          <ac:picMkLst>
            <pc:docMk/>
            <pc:sldMk cId="1193475982" sldId="281"/>
            <ac:picMk id="9" creationId="{D34C308F-A41E-DA0D-C76D-46C0D997431E}"/>
          </ac:picMkLst>
        </pc:picChg>
        <pc:extLst>
          <p:ext xmlns:p="http://schemas.openxmlformats.org/presentationml/2006/main" uri="{D6D511B9-2390-475A-947B-AFAB55BFBCF1}">
            <pc226:cmChg xmlns:pc226="http://schemas.microsoft.com/office/powerpoint/2022/06/main/command" chg="del mod">
              <pc226:chgData name="Shikha Saxena" userId="S::ssaxena@merpsystems.com::36ccca21-bf55-4a84-b448-111df4bfd4c1" providerId="AD" clId="Web-{75C20EAC-AA28-D3D1-0C00-A79D855C5F7E}" dt="2023-10-24T12:18:58.532" v="44"/>
              <pc2:cmMkLst xmlns:pc2="http://schemas.microsoft.com/office/powerpoint/2019/9/main/command">
                <pc:docMk/>
                <pc:sldMk cId="1193475982" sldId="281"/>
                <pc2:cmMk id="{DD07B79A-61CD-4543-A938-98EF11F930D9}"/>
              </pc2:cmMkLst>
            </pc226:cmChg>
          </p:ext>
        </pc:extLst>
      </pc:sldChg>
      <pc:sldChg chg="addSp delSp modSp add replId">
        <pc:chgData name="Shikha Saxena" userId="S::ssaxena@merpsystems.com::36ccca21-bf55-4a84-b448-111df4bfd4c1" providerId="AD" clId="Web-{75C20EAC-AA28-D3D1-0C00-A79D855C5F7E}" dt="2023-10-24T13:56:52.994" v="616"/>
        <pc:sldMkLst>
          <pc:docMk/>
          <pc:sldMk cId="3375853297" sldId="283"/>
        </pc:sldMkLst>
        <pc:spChg chg="del">
          <ac:chgData name="Shikha Saxena" userId="S::ssaxena@merpsystems.com::36ccca21-bf55-4a84-b448-111df4bfd4c1" providerId="AD" clId="Web-{75C20EAC-AA28-D3D1-0C00-A79D855C5F7E}" dt="2023-10-24T13:56:00.305" v="601"/>
          <ac:spMkLst>
            <pc:docMk/>
            <pc:sldMk cId="3375853297" sldId="283"/>
            <ac:spMk id="4" creationId="{7242D95A-A553-6BDA-8C12-FD2F4666C340}"/>
          </ac:spMkLst>
        </pc:spChg>
        <pc:spChg chg="del">
          <ac:chgData name="Shikha Saxena" userId="S::ssaxena@merpsystems.com::36ccca21-bf55-4a84-b448-111df4bfd4c1" providerId="AD" clId="Web-{75C20EAC-AA28-D3D1-0C00-A79D855C5F7E}" dt="2023-10-24T13:56:03.258" v="607"/>
          <ac:spMkLst>
            <pc:docMk/>
            <pc:sldMk cId="3375853297" sldId="283"/>
            <ac:spMk id="6" creationId="{F0CAC599-8D99-5916-BCE6-A8E0B6B99F52}"/>
          </ac:spMkLst>
        </pc:spChg>
        <pc:spChg chg="del">
          <ac:chgData name="Shikha Saxena" userId="S::ssaxena@merpsystems.com::36ccca21-bf55-4a84-b448-111df4bfd4c1" providerId="AD" clId="Web-{75C20EAC-AA28-D3D1-0C00-A79D855C5F7E}" dt="2023-10-24T13:56:00.305" v="605"/>
          <ac:spMkLst>
            <pc:docMk/>
            <pc:sldMk cId="3375853297" sldId="283"/>
            <ac:spMk id="10" creationId="{84DBE706-1EE2-F7C5-3DA8-FBDD407A5FD5}"/>
          </ac:spMkLst>
        </pc:spChg>
        <pc:spChg chg="del">
          <ac:chgData name="Shikha Saxena" userId="S::ssaxena@merpsystems.com::36ccca21-bf55-4a84-b448-111df4bfd4c1" providerId="AD" clId="Web-{75C20EAC-AA28-D3D1-0C00-A79D855C5F7E}" dt="2023-10-24T13:56:00.305" v="604"/>
          <ac:spMkLst>
            <pc:docMk/>
            <pc:sldMk cId="3375853297" sldId="283"/>
            <ac:spMk id="12" creationId="{2EA956AA-3073-42AE-0289-6027CDDAAA76}"/>
          </ac:spMkLst>
        </pc:spChg>
        <pc:spChg chg="del">
          <ac:chgData name="Shikha Saxena" userId="S::ssaxena@merpsystems.com::36ccca21-bf55-4a84-b448-111df4bfd4c1" providerId="AD" clId="Web-{75C20EAC-AA28-D3D1-0C00-A79D855C5F7E}" dt="2023-10-24T13:56:00.305" v="603"/>
          <ac:spMkLst>
            <pc:docMk/>
            <pc:sldMk cId="3375853297" sldId="283"/>
            <ac:spMk id="13" creationId="{2EA956AA-3073-42AE-0289-6027CDDAAA76}"/>
          </ac:spMkLst>
        </pc:spChg>
        <pc:spChg chg="mod">
          <ac:chgData name="Shikha Saxena" userId="S::ssaxena@merpsystems.com::36ccca21-bf55-4a84-b448-111df4bfd4c1" providerId="AD" clId="Web-{75C20EAC-AA28-D3D1-0C00-A79D855C5F7E}" dt="2023-10-24T13:56:12.430" v="610" actId="1076"/>
          <ac:spMkLst>
            <pc:docMk/>
            <pc:sldMk cId="3375853297" sldId="283"/>
            <ac:spMk id="16" creationId="{3201DC2D-5772-E5EC-6852-319E1042DE42}"/>
          </ac:spMkLst>
        </pc:spChg>
        <pc:spChg chg="del">
          <ac:chgData name="Shikha Saxena" userId="S::ssaxena@merpsystems.com::36ccca21-bf55-4a84-b448-111df4bfd4c1" providerId="AD" clId="Web-{75C20EAC-AA28-D3D1-0C00-A79D855C5F7E}" dt="2023-10-24T13:56:00.305" v="602"/>
          <ac:spMkLst>
            <pc:docMk/>
            <pc:sldMk cId="3375853297" sldId="283"/>
            <ac:spMk id="17" creationId="{7D58289B-6531-786B-1B46-1DE721ABED01}"/>
          </ac:spMkLst>
        </pc:spChg>
        <pc:picChg chg="del">
          <ac:chgData name="Shikha Saxena" userId="S::ssaxena@merpsystems.com::36ccca21-bf55-4a84-b448-111df4bfd4c1" providerId="AD" clId="Web-{75C20EAC-AA28-D3D1-0C00-A79D855C5F7E}" dt="2023-10-24T13:56:04.367" v="608"/>
          <ac:picMkLst>
            <pc:docMk/>
            <pc:sldMk cId="3375853297" sldId="283"/>
            <ac:picMk id="3" creationId="{96B27386-0427-381E-A194-1B61F20730C7}"/>
          </ac:picMkLst>
        </pc:picChg>
        <pc:picChg chg="del">
          <ac:chgData name="Shikha Saxena" userId="S::ssaxena@merpsystems.com::36ccca21-bf55-4a84-b448-111df4bfd4c1" providerId="AD" clId="Web-{75C20EAC-AA28-D3D1-0C00-A79D855C5F7E}" dt="2023-10-24T13:56:00.305" v="606"/>
          <ac:picMkLst>
            <pc:docMk/>
            <pc:sldMk cId="3375853297" sldId="283"/>
            <ac:picMk id="5" creationId="{521E7D1A-CC1C-2A30-DA70-A059E55BACB8}"/>
          </ac:picMkLst>
        </pc:picChg>
        <pc:picChg chg="add del mod">
          <ac:chgData name="Shikha Saxena" userId="S::ssaxena@merpsystems.com::36ccca21-bf55-4a84-b448-111df4bfd4c1" providerId="AD" clId="Web-{75C20EAC-AA28-D3D1-0C00-A79D855C5F7E}" dt="2023-10-24T13:56:52.994" v="616"/>
          <ac:picMkLst>
            <pc:docMk/>
            <pc:sldMk cId="3375853297" sldId="283"/>
            <ac:picMk id="9" creationId="{D34C308F-A41E-DA0D-C76D-46C0D997431E}"/>
          </ac:picMkLst>
        </pc:picChg>
      </pc:sldChg>
    </pc:docChg>
  </pc:docChgLst>
  <pc:docChgLst>
    <pc:chgData name="Shikha Saxena" userId="S::ssaxena@merpsystems.com::36ccca21-bf55-4a84-b448-111df4bfd4c1" providerId="AD" clId="Web-{8F33176A-3E3A-1E9B-79B6-A76BB06AE907}"/>
    <pc:docChg chg="mod modSld">
      <pc:chgData name="Shikha Saxena" userId="S::ssaxena@merpsystems.com::36ccca21-bf55-4a84-b448-111df4bfd4c1" providerId="AD" clId="Web-{8F33176A-3E3A-1E9B-79B6-A76BB06AE907}" dt="2023-10-17T19:27:57.082" v="180" actId="20577"/>
      <pc:docMkLst>
        <pc:docMk/>
      </pc:docMkLst>
      <pc:sldChg chg="modCm">
        <pc:chgData name="Shikha Saxena" userId="S::ssaxena@merpsystems.com::36ccca21-bf55-4a84-b448-111df4bfd4c1" providerId="AD" clId="Web-{8F33176A-3E3A-1E9B-79B6-A76BB06AE907}" dt="2023-10-17T19:26:01.282" v="108"/>
        <pc:sldMkLst>
          <pc:docMk/>
          <pc:sldMk cId="95453417" sldId="259"/>
        </pc:sldMkLst>
        <pc:extLst>
          <p:ext xmlns:p="http://schemas.openxmlformats.org/presentationml/2006/main" uri="{D6D511B9-2390-475A-947B-AFAB55BFBCF1}">
            <pc226:cmChg xmlns:pc226="http://schemas.microsoft.com/office/powerpoint/2022/06/main/command" chg="">
              <pc226:chgData name="Shikha Saxena" userId="S::ssaxena@merpsystems.com::36ccca21-bf55-4a84-b448-111df4bfd4c1" providerId="AD" clId="Web-{8F33176A-3E3A-1E9B-79B6-A76BB06AE907}" dt="2023-10-17T19:26:01.282" v="108"/>
              <pc2:cmMkLst xmlns:pc2="http://schemas.microsoft.com/office/powerpoint/2019/9/main/command">
                <pc:docMk/>
                <pc:sldMk cId="95453417" sldId="259"/>
                <pc2:cmMk id="{F441EA4D-D8D9-4DFD-A56A-D752DAC476FD}"/>
              </pc2:cmMkLst>
              <pc226:cmRplyChg chg="add mod">
                <pc226:chgData name="Shikha Saxena" userId="S::ssaxena@merpsystems.com::36ccca21-bf55-4a84-b448-111df4bfd4c1" providerId="AD" clId="Web-{8F33176A-3E3A-1E9B-79B6-A76BB06AE907}" dt="2023-10-17T19:26:01.282" v="108"/>
                <pc2:cmRplyMkLst xmlns:pc2="http://schemas.microsoft.com/office/powerpoint/2019/9/main/command">
                  <pc:docMk/>
                  <pc:sldMk cId="95453417" sldId="259"/>
                  <pc2:cmMk id="{F441EA4D-D8D9-4DFD-A56A-D752DAC476FD}"/>
                  <pc2:cmRplyMk id="{EA53C69A-5001-49BF-8DC5-60F27E0BFA4C}"/>
                </pc2:cmRplyMkLst>
              </pc226:cmRplyChg>
            </pc226:cmChg>
          </p:ext>
        </pc:extLst>
      </pc:sldChg>
      <pc:sldChg chg="addSp delSp modSp">
        <pc:chgData name="Shikha Saxena" userId="S::ssaxena@merpsystems.com::36ccca21-bf55-4a84-b448-111df4bfd4c1" providerId="AD" clId="Web-{8F33176A-3E3A-1E9B-79B6-A76BB06AE907}" dt="2023-10-17T19:23:56.092" v="106" actId="1076"/>
        <pc:sldMkLst>
          <pc:docMk/>
          <pc:sldMk cId="86117723" sldId="260"/>
        </pc:sldMkLst>
        <pc:spChg chg="add mod">
          <ac:chgData name="Shikha Saxena" userId="S::ssaxena@merpsystems.com::36ccca21-bf55-4a84-b448-111df4bfd4c1" providerId="AD" clId="Web-{8F33176A-3E3A-1E9B-79B6-A76BB06AE907}" dt="2023-10-17T19:23:56.092" v="106" actId="1076"/>
          <ac:spMkLst>
            <pc:docMk/>
            <pc:sldMk cId="86117723" sldId="260"/>
            <ac:spMk id="5" creationId="{196D398F-2441-9C24-3073-427F193565DA}"/>
          </ac:spMkLst>
        </pc:spChg>
        <pc:spChg chg="del">
          <ac:chgData name="Shikha Saxena" userId="S::ssaxena@merpsystems.com::36ccca21-bf55-4a84-b448-111df4bfd4c1" providerId="AD" clId="Web-{8F33176A-3E3A-1E9B-79B6-A76BB06AE907}" dt="2023-10-17T19:23:51.561" v="104"/>
          <ac:spMkLst>
            <pc:docMk/>
            <pc:sldMk cId="86117723" sldId="260"/>
            <ac:spMk id="6" creationId="{C3991AC5-F1A6-D4DC-08AB-DAE0CBA5C18A}"/>
          </ac:spMkLst>
        </pc:spChg>
      </pc:sldChg>
      <pc:sldChg chg="modSp">
        <pc:chgData name="Shikha Saxena" userId="S::ssaxena@merpsystems.com::36ccca21-bf55-4a84-b448-111df4bfd4c1" providerId="AD" clId="Web-{8F33176A-3E3A-1E9B-79B6-A76BB06AE907}" dt="2023-10-17T19:27:57.082" v="180" actId="20577"/>
        <pc:sldMkLst>
          <pc:docMk/>
          <pc:sldMk cId="3972879772" sldId="270"/>
        </pc:sldMkLst>
        <pc:spChg chg="mod">
          <ac:chgData name="Shikha Saxena" userId="S::ssaxena@merpsystems.com::36ccca21-bf55-4a84-b448-111df4bfd4c1" providerId="AD" clId="Web-{8F33176A-3E3A-1E9B-79B6-A76BB06AE907}" dt="2023-10-17T19:27:57.082" v="180" actId="20577"/>
          <ac:spMkLst>
            <pc:docMk/>
            <pc:sldMk cId="3972879772" sldId="270"/>
            <ac:spMk id="28" creationId="{30C65302-BBD8-EA4D-A006-548D720A2C21}"/>
          </ac:spMkLst>
        </pc:spChg>
      </pc:sldChg>
      <pc:sldChg chg="addSp modSp modCm">
        <pc:chgData name="Shikha Saxena" userId="S::ssaxena@merpsystems.com::36ccca21-bf55-4a84-b448-111df4bfd4c1" providerId="AD" clId="Web-{8F33176A-3E3A-1E9B-79B6-A76BB06AE907}" dt="2023-10-17T19:23:39.107" v="103" actId="20577"/>
        <pc:sldMkLst>
          <pc:docMk/>
          <pc:sldMk cId="2907914121" sldId="274"/>
        </pc:sldMkLst>
        <pc:spChg chg="add mod">
          <ac:chgData name="Shikha Saxena" userId="S::ssaxena@merpsystems.com::36ccca21-bf55-4a84-b448-111df4bfd4c1" providerId="AD" clId="Web-{8F33176A-3E3A-1E9B-79B6-A76BB06AE907}" dt="2023-10-17T19:21:25.182" v="39" actId="14100"/>
          <ac:spMkLst>
            <pc:docMk/>
            <pc:sldMk cId="2907914121" sldId="274"/>
            <ac:spMk id="6" creationId="{9FD9E853-0827-F255-FFFB-AD8272370B14}"/>
          </ac:spMkLst>
        </pc:spChg>
        <pc:spChg chg="mod">
          <ac:chgData name="Shikha Saxena" userId="S::ssaxena@merpsystems.com::36ccca21-bf55-4a84-b448-111df4bfd4c1" providerId="AD" clId="Web-{8F33176A-3E3A-1E9B-79B6-A76BB06AE907}" dt="2023-10-17T19:23:39.107" v="103" actId="20577"/>
          <ac:spMkLst>
            <pc:docMk/>
            <pc:sldMk cId="2907914121" sldId="274"/>
            <ac:spMk id="16" creationId="{53CB962A-D9D4-54D8-1934-7FE1C5E09A0C}"/>
          </ac:spMkLst>
        </pc:spChg>
        <pc:extLst>
          <p:ext xmlns:p="http://schemas.openxmlformats.org/presentationml/2006/main" uri="{D6D511B9-2390-475A-947B-AFAB55BFBCF1}">
            <pc226:cmChg xmlns:pc226="http://schemas.microsoft.com/office/powerpoint/2022/06/main/command" chg="mod modRxn">
              <pc226:chgData name="Shikha Saxena" userId="S::ssaxena@merpsystems.com::36ccca21-bf55-4a84-b448-111df4bfd4c1" providerId="AD" clId="Web-{8F33176A-3E3A-1E9B-79B6-A76BB06AE907}" dt="2023-10-17T19:23:39.107" v="103" actId="20577"/>
              <pc2:cmMkLst xmlns:pc2="http://schemas.microsoft.com/office/powerpoint/2019/9/main/command">
                <pc:docMk/>
                <pc:sldMk cId="2907914121" sldId="274"/>
                <pc2:cmMk id="{2897634B-262D-4CA8-9A2C-8DF9B3BDAA89}"/>
              </pc2:cmMkLst>
            </pc226:cmChg>
            <pc226:cmChg xmlns:pc226="http://schemas.microsoft.com/office/powerpoint/2022/06/main/command" chg="mod">
              <pc226:chgData name="Shikha Saxena" userId="S::ssaxena@merpsystems.com::36ccca21-bf55-4a84-b448-111df4bfd4c1" providerId="AD" clId="Web-{8F33176A-3E3A-1E9B-79B6-A76BB06AE907}" dt="2023-10-17T19:23:39.107" v="103" actId="20577"/>
              <pc2:cmMkLst xmlns:pc2="http://schemas.microsoft.com/office/powerpoint/2019/9/main/command">
                <pc:docMk/>
                <pc:sldMk cId="2907914121" sldId="274"/>
                <pc2:cmMk id="{0C135A5D-65E8-4B0D-9F97-A437CED44B3A}"/>
              </pc2:cmMkLst>
              <pc226:cmRplyChg chg="add">
                <pc226:chgData name="Shikha Saxena" userId="S::ssaxena@merpsystems.com::36ccca21-bf55-4a84-b448-111df4bfd4c1" providerId="AD" clId="Web-{8F33176A-3E3A-1E9B-79B6-A76BB06AE907}" dt="2023-10-17T19:22:14.996" v="54"/>
                <pc2:cmRplyMkLst xmlns:pc2="http://schemas.microsoft.com/office/powerpoint/2019/9/main/command">
                  <pc:docMk/>
                  <pc:sldMk cId="2907914121" sldId="274"/>
                  <pc2:cmMk id="{0C135A5D-65E8-4B0D-9F97-A437CED44B3A}"/>
                  <pc2:cmRplyMk id="{37C53640-70CA-4689-90D7-F6F9E22C6A97}"/>
                </pc2:cmRplyMkLst>
              </pc226:cmRplyChg>
            </pc226:cmChg>
            <pc226:cmChg xmlns:pc226="http://schemas.microsoft.com/office/powerpoint/2022/06/main/command" chg="mod modRxn">
              <pc226:chgData name="Shikha Saxena" userId="S::ssaxena@merpsystems.com::36ccca21-bf55-4a84-b448-111df4bfd4c1" providerId="AD" clId="Web-{8F33176A-3E3A-1E9B-79B6-A76BB06AE907}" dt="2023-10-17T19:21:27.448" v="40"/>
              <pc2:cmMkLst xmlns:pc2="http://schemas.microsoft.com/office/powerpoint/2019/9/main/command">
                <pc:docMk/>
                <pc:sldMk cId="2907914121" sldId="274"/>
                <pc2:cmMk id="{A7C44CAE-9A19-4E3C-AF2E-B5E942D05AE0}"/>
              </pc2:cmMkLst>
            </pc226:cmChg>
          </p:ext>
        </pc:extLst>
      </pc:sldChg>
      <pc:sldChg chg="modSp modCm">
        <pc:chgData name="Shikha Saxena" userId="S::ssaxena@merpsystems.com::36ccca21-bf55-4a84-b448-111df4bfd4c1" providerId="AD" clId="Web-{8F33176A-3E3A-1E9B-79B6-A76BB06AE907}" dt="2023-10-17T19:27:02.987" v="178" actId="20577"/>
        <pc:sldMkLst>
          <pc:docMk/>
          <pc:sldMk cId="1193475982" sldId="281"/>
        </pc:sldMkLst>
        <pc:spChg chg="mod">
          <ac:chgData name="Shikha Saxena" userId="S::ssaxena@merpsystems.com::36ccca21-bf55-4a84-b448-111df4bfd4c1" providerId="AD" clId="Web-{8F33176A-3E3A-1E9B-79B6-A76BB06AE907}" dt="2023-10-17T19:27:02.987" v="178" actId="20577"/>
          <ac:spMkLst>
            <pc:docMk/>
            <pc:sldMk cId="1193475982" sldId="281"/>
            <ac:spMk id="10" creationId="{84DBE706-1EE2-F7C5-3DA8-FBDD407A5FD5}"/>
          </ac:spMkLst>
        </pc:spChg>
        <pc:extLst>
          <p:ext xmlns:p="http://schemas.openxmlformats.org/presentationml/2006/main" uri="{D6D511B9-2390-475A-947B-AFAB55BFBCF1}">
            <pc226:cmChg xmlns:pc226="http://schemas.microsoft.com/office/powerpoint/2022/06/main/command" chg="mod modRxn">
              <pc226:chgData name="Shikha Saxena" userId="S::ssaxena@merpsystems.com::36ccca21-bf55-4a84-b448-111df4bfd4c1" providerId="AD" clId="Web-{8F33176A-3E3A-1E9B-79B6-A76BB06AE907}" dt="2023-10-17T19:26:51.596" v="176" actId="20577"/>
              <pc2:cmMkLst xmlns:pc2="http://schemas.microsoft.com/office/powerpoint/2019/9/main/command">
                <pc:docMk/>
                <pc:sldMk cId="1193475982" sldId="281"/>
                <pc2:cmMk id="{DD07B79A-61CD-4543-A938-98EF11F930D9}"/>
              </pc2:cmMkLst>
            </pc226:cmChg>
          </p:ext>
        </pc:extLst>
      </pc:sldChg>
      <pc:sldChg chg="addSp modSp modCm">
        <pc:chgData name="Shikha Saxena" userId="S::ssaxena@merpsystems.com::36ccca21-bf55-4a84-b448-111df4bfd4c1" providerId="AD" clId="Web-{8F33176A-3E3A-1E9B-79B6-A76BB06AE907}" dt="2023-10-17T19:21:01.010" v="36"/>
        <pc:sldMkLst>
          <pc:docMk/>
          <pc:sldMk cId="1139687069" sldId="282"/>
        </pc:sldMkLst>
        <pc:spChg chg="add mod">
          <ac:chgData name="Shikha Saxena" userId="S::ssaxena@merpsystems.com::36ccca21-bf55-4a84-b448-111df4bfd4c1" providerId="AD" clId="Web-{8F33176A-3E3A-1E9B-79B6-A76BB06AE907}" dt="2023-10-17T19:20:50.228" v="35" actId="14100"/>
          <ac:spMkLst>
            <pc:docMk/>
            <pc:sldMk cId="1139687069" sldId="282"/>
            <ac:spMk id="4" creationId="{84F26C09-A3CB-B07F-FE43-2782C4D5F678}"/>
          </ac:spMkLst>
        </pc:spChg>
        <pc:extLst>
          <p:ext xmlns:p="http://schemas.openxmlformats.org/presentationml/2006/main" uri="{D6D511B9-2390-475A-947B-AFAB55BFBCF1}">
            <pc226:cmChg xmlns:pc226="http://schemas.microsoft.com/office/powerpoint/2022/06/main/command" chg="">
              <pc226:chgData name="Shikha Saxena" userId="S::ssaxena@merpsystems.com::36ccca21-bf55-4a84-b448-111df4bfd4c1" providerId="AD" clId="Web-{8F33176A-3E3A-1E9B-79B6-A76BB06AE907}" dt="2023-10-17T19:21:01.010" v="36"/>
              <pc2:cmMkLst xmlns:pc2="http://schemas.microsoft.com/office/powerpoint/2019/9/main/command">
                <pc:docMk/>
                <pc:sldMk cId="1139687069" sldId="282"/>
                <pc2:cmMk id="{3AB334A2-F1F0-4AD7-A9FE-7C7883F20DBF}"/>
              </pc2:cmMkLst>
              <pc226:cmRplyChg chg="add">
                <pc226:chgData name="Shikha Saxena" userId="S::ssaxena@merpsystems.com::36ccca21-bf55-4a84-b448-111df4bfd4c1" providerId="AD" clId="Web-{8F33176A-3E3A-1E9B-79B6-A76BB06AE907}" dt="2023-10-17T19:21:01.010" v="36"/>
                <pc2:cmRplyMkLst xmlns:pc2="http://schemas.microsoft.com/office/powerpoint/2019/9/main/command">
                  <pc:docMk/>
                  <pc:sldMk cId="1139687069" sldId="282"/>
                  <pc2:cmMk id="{3AB334A2-F1F0-4AD7-A9FE-7C7883F20DBF}"/>
                  <pc2:cmRplyMk id="{9581920F-C131-4B39-A87F-59804D397908}"/>
                </pc2:cmRplyMkLst>
              </pc226:cmRplyChg>
            </pc226:cmChg>
          </p:ext>
        </pc:extLst>
      </pc:sldChg>
    </pc:docChg>
  </pc:docChgLst>
  <pc:docChgLst>
    <pc:chgData name="Pallavi Herekar" userId="S::pherekar@merpsystems.com::669024c9-6b5b-4d2b-b701-8df84885db9e" providerId="AD" clId="Web-{72436113-F344-47C3-F856-D5618D742130}"/>
    <pc:docChg chg="mod modSld">
      <pc:chgData name="Pallavi Herekar" userId="S::pherekar@merpsystems.com::669024c9-6b5b-4d2b-b701-8df84885db9e" providerId="AD" clId="Web-{72436113-F344-47C3-F856-D5618D742130}" dt="2023-10-17T19:19:19.646" v="9"/>
      <pc:docMkLst>
        <pc:docMk/>
      </pc:docMkLst>
      <pc:sldChg chg="addCm">
        <pc:chgData name="Pallavi Herekar" userId="S::pherekar@merpsystems.com::669024c9-6b5b-4d2b-b701-8df84885db9e" providerId="AD" clId="Web-{72436113-F344-47C3-F856-D5618D742130}" dt="2023-10-17T19:19:19.646" v="9"/>
        <pc:sldMkLst>
          <pc:docMk/>
          <pc:sldMk cId="95453417" sldId="259"/>
        </pc:sldMkLst>
        <pc:extLst>
          <p:ext xmlns:p="http://schemas.openxmlformats.org/presentationml/2006/main" uri="{D6D511B9-2390-475A-947B-AFAB55BFBCF1}">
            <pc226:cmChg xmlns:pc226="http://schemas.microsoft.com/office/powerpoint/2022/06/main/command" chg="add">
              <pc226:chgData name="Pallavi Herekar" userId="S::pherekar@merpsystems.com::669024c9-6b5b-4d2b-b701-8df84885db9e" providerId="AD" clId="Web-{72436113-F344-47C3-F856-D5618D742130}" dt="2023-10-17T19:19:19.646" v="9"/>
              <pc2:cmMkLst xmlns:pc2="http://schemas.microsoft.com/office/powerpoint/2019/9/main/command">
                <pc:docMk/>
                <pc:sldMk cId="95453417" sldId="259"/>
                <pc2:cmMk id="{F441EA4D-D8D9-4DFD-A56A-D752DAC476FD}"/>
              </pc2:cmMkLst>
            </pc226:cmChg>
          </p:ext>
        </pc:extLst>
      </pc:sldChg>
      <pc:sldChg chg="addSp modSp">
        <pc:chgData name="Pallavi Herekar" userId="S::pherekar@merpsystems.com::669024c9-6b5b-4d2b-b701-8df84885db9e" providerId="AD" clId="Web-{72436113-F344-47C3-F856-D5618D742130}" dt="2023-10-17T19:15:40.654" v="7"/>
        <pc:sldMkLst>
          <pc:docMk/>
          <pc:sldMk cId="86117723" sldId="260"/>
        </pc:sldMkLst>
        <pc:spChg chg="mod">
          <ac:chgData name="Pallavi Herekar" userId="S::pherekar@merpsystems.com::669024c9-6b5b-4d2b-b701-8df84885db9e" providerId="AD" clId="Web-{72436113-F344-47C3-F856-D5618D742130}" dt="2023-10-17T19:15:23.763" v="6" actId="1076"/>
          <ac:spMkLst>
            <pc:docMk/>
            <pc:sldMk cId="86117723" sldId="260"/>
            <ac:spMk id="9" creationId="{7B28F688-5D37-CD7E-8782-7514048FD319}"/>
          </ac:spMkLst>
        </pc:spChg>
        <pc:spChg chg="mod">
          <ac:chgData name="Pallavi Herekar" userId="S::pherekar@merpsystems.com::669024c9-6b5b-4d2b-b701-8df84885db9e" providerId="AD" clId="Web-{72436113-F344-47C3-F856-D5618D742130}" dt="2023-10-17T19:15:17.544" v="5" actId="1076"/>
          <ac:spMkLst>
            <pc:docMk/>
            <pc:sldMk cId="86117723" sldId="260"/>
            <ac:spMk id="10" creationId="{EF9F661F-1D36-8EC0-0F4A-E7FDE0895B50}"/>
          </ac:spMkLst>
        </pc:spChg>
        <pc:grpChg chg="add">
          <ac:chgData name="Pallavi Herekar" userId="S::pherekar@merpsystems.com::669024c9-6b5b-4d2b-b701-8df84885db9e" providerId="AD" clId="Web-{72436113-F344-47C3-F856-D5618D742130}" dt="2023-10-17T19:15:40.654" v="7"/>
          <ac:grpSpMkLst>
            <pc:docMk/>
            <pc:sldMk cId="86117723" sldId="260"/>
            <ac:grpSpMk id="3" creationId="{0B89410E-FB63-A3C8-162A-83CAF8A0622D}"/>
          </ac:grpSpMkLst>
        </pc:grpChg>
      </pc:sldChg>
      <pc:sldChg chg="addCm">
        <pc:chgData name="Pallavi Herekar" userId="S::pherekar@merpsystems.com::669024c9-6b5b-4d2b-b701-8df84885db9e" providerId="AD" clId="Web-{72436113-F344-47C3-F856-D5618D742130}" dt="2023-10-17T19:14:58.152" v="4"/>
        <pc:sldMkLst>
          <pc:docMk/>
          <pc:sldMk cId="2907914121" sldId="274"/>
        </pc:sldMkLst>
        <pc:extLst>
          <p:ext xmlns:p="http://schemas.openxmlformats.org/presentationml/2006/main" uri="{D6D511B9-2390-475A-947B-AFAB55BFBCF1}">
            <pc226:cmChg xmlns:pc226="http://schemas.microsoft.com/office/powerpoint/2022/06/main/command" chg="add">
              <pc226:chgData name="Pallavi Herekar" userId="S::pherekar@merpsystems.com::669024c9-6b5b-4d2b-b701-8df84885db9e" providerId="AD" clId="Web-{72436113-F344-47C3-F856-D5618D742130}" dt="2023-10-17T19:14:31.011" v="3"/>
              <pc2:cmMkLst xmlns:pc2="http://schemas.microsoft.com/office/powerpoint/2019/9/main/command">
                <pc:docMk/>
                <pc:sldMk cId="2907914121" sldId="274"/>
                <pc2:cmMk id="{2897634B-262D-4CA8-9A2C-8DF9B3BDAA89}"/>
              </pc2:cmMkLst>
            </pc226:cmChg>
            <pc226:cmChg xmlns:pc226="http://schemas.microsoft.com/office/powerpoint/2022/06/main/command" chg="add">
              <pc226:chgData name="Pallavi Herekar" userId="S::pherekar@merpsystems.com::669024c9-6b5b-4d2b-b701-8df84885db9e" providerId="AD" clId="Web-{72436113-F344-47C3-F856-D5618D742130}" dt="2023-10-17T19:14:58.152" v="4"/>
              <pc2:cmMkLst xmlns:pc2="http://schemas.microsoft.com/office/powerpoint/2019/9/main/command">
                <pc:docMk/>
                <pc:sldMk cId="2907914121" sldId="274"/>
                <pc2:cmMk id="{0C135A5D-65E8-4B0D-9F97-A437CED44B3A}"/>
              </pc2:cmMkLst>
            </pc226:cmChg>
            <pc226:cmChg xmlns:pc226="http://schemas.microsoft.com/office/powerpoint/2022/06/main/command" chg="add">
              <pc226:chgData name="Pallavi Herekar" userId="S::pherekar@merpsystems.com::669024c9-6b5b-4d2b-b701-8df84885db9e" providerId="AD" clId="Web-{72436113-F344-47C3-F856-D5618D742130}" dt="2023-10-17T19:13:58.713" v="2"/>
              <pc2:cmMkLst xmlns:pc2="http://schemas.microsoft.com/office/powerpoint/2019/9/main/command">
                <pc:docMk/>
                <pc:sldMk cId="2907914121" sldId="274"/>
                <pc2:cmMk id="{A7C44CAE-9A19-4E3C-AF2E-B5E942D05AE0}"/>
              </pc2:cmMkLst>
            </pc226:cmChg>
          </p:ext>
        </pc:extLst>
      </pc:sldChg>
      <pc:sldChg chg="addCm">
        <pc:chgData name="Pallavi Herekar" userId="S::pherekar@merpsystems.com::669024c9-6b5b-4d2b-b701-8df84885db9e" providerId="AD" clId="Web-{72436113-F344-47C3-F856-D5618D742130}" dt="2023-10-17T19:18:02.268" v="8"/>
        <pc:sldMkLst>
          <pc:docMk/>
          <pc:sldMk cId="1193475982" sldId="281"/>
        </pc:sldMkLst>
        <pc:extLst>
          <p:ext xmlns:p="http://schemas.openxmlformats.org/presentationml/2006/main" uri="{D6D511B9-2390-475A-947B-AFAB55BFBCF1}">
            <pc226:cmChg xmlns:pc226="http://schemas.microsoft.com/office/powerpoint/2022/06/main/command" chg="add">
              <pc226:chgData name="Pallavi Herekar" userId="S::pherekar@merpsystems.com::669024c9-6b5b-4d2b-b701-8df84885db9e" providerId="AD" clId="Web-{72436113-F344-47C3-F856-D5618D742130}" dt="2023-10-17T19:18:02.268" v="8"/>
              <pc2:cmMkLst xmlns:pc2="http://schemas.microsoft.com/office/powerpoint/2019/9/main/command">
                <pc:docMk/>
                <pc:sldMk cId="1193475982" sldId="281"/>
                <pc2:cmMk id="{DD07B79A-61CD-4543-A938-98EF11F930D9}"/>
              </pc2:cmMkLst>
            </pc226:cmChg>
          </p:ext>
        </pc:extLst>
      </pc:sldChg>
      <pc:sldChg chg="addCm">
        <pc:chgData name="Pallavi Herekar" userId="S::pherekar@merpsystems.com::669024c9-6b5b-4d2b-b701-8df84885db9e" providerId="AD" clId="Web-{72436113-F344-47C3-F856-D5618D742130}" dt="2023-10-17T19:12:35.428" v="1"/>
        <pc:sldMkLst>
          <pc:docMk/>
          <pc:sldMk cId="1139687069" sldId="282"/>
        </pc:sldMkLst>
        <pc:extLst>
          <p:ext xmlns:p="http://schemas.openxmlformats.org/presentationml/2006/main" uri="{D6D511B9-2390-475A-947B-AFAB55BFBCF1}">
            <pc226:cmChg xmlns:pc226="http://schemas.microsoft.com/office/powerpoint/2022/06/main/command" chg="add">
              <pc226:chgData name="Pallavi Herekar" userId="S::pherekar@merpsystems.com::669024c9-6b5b-4d2b-b701-8df84885db9e" providerId="AD" clId="Web-{72436113-F344-47C3-F856-D5618D742130}" dt="2023-10-17T19:12:35.428" v="1"/>
              <pc2:cmMkLst xmlns:pc2="http://schemas.microsoft.com/office/powerpoint/2019/9/main/command">
                <pc:docMk/>
                <pc:sldMk cId="1139687069" sldId="282"/>
                <pc2:cmMk id="{3AB334A2-F1F0-4AD7-A9FE-7C7883F20DBF}"/>
              </pc2:cmMkLst>
            </pc226:cmChg>
          </p:ext>
        </pc:extLst>
      </pc:sldChg>
    </pc:docChg>
  </pc:docChgLst>
  <pc:docChgLst>
    <pc:chgData name="Shikha Saxena" userId="S::ssaxena@merpsystems.com::36ccca21-bf55-4a84-b448-111df4bfd4c1" providerId="AD" clId="Web-{255DC55A-24D2-6C10-242F-9E6DDA481163}"/>
    <pc:docChg chg="modSld">
      <pc:chgData name="Shikha Saxena" userId="S::ssaxena@merpsystems.com::36ccca21-bf55-4a84-b448-111df4bfd4c1" providerId="AD" clId="Web-{255DC55A-24D2-6C10-242F-9E6DDA481163}" dt="2023-10-17T17:13:19.242" v="1554" actId="20577"/>
      <pc:docMkLst>
        <pc:docMk/>
      </pc:docMkLst>
      <pc:sldChg chg="addSp delSp modSp">
        <pc:chgData name="Shikha Saxena" userId="S::ssaxena@merpsystems.com::36ccca21-bf55-4a84-b448-111df4bfd4c1" providerId="AD" clId="Web-{255DC55A-24D2-6C10-242F-9E6DDA481163}" dt="2023-10-17T13:08:12.716" v="621" actId="14100"/>
        <pc:sldMkLst>
          <pc:docMk/>
          <pc:sldMk cId="2045404840" sldId="272"/>
        </pc:sldMkLst>
        <pc:spChg chg="add mod">
          <ac:chgData name="Shikha Saxena" userId="S::ssaxena@merpsystems.com::36ccca21-bf55-4a84-b448-111df4bfd4c1" providerId="AD" clId="Web-{255DC55A-24D2-6C10-242F-9E6DDA481163}" dt="2023-10-17T13:07:08.856" v="600" actId="1076"/>
          <ac:spMkLst>
            <pc:docMk/>
            <pc:sldMk cId="2045404840" sldId="272"/>
            <ac:spMk id="4" creationId="{90D9043C-7CFF-3D56-87E2-E45CD3FC74F4}"/>
          </ac:spMkLst>
        </pc:spChg>
        <pc:spChg chg="del mod">
          <ac:chgData name="Shikha Saxena" userId="S::ssaxena@merpsystems.com::36ccca21-bf55-4a84-b448-111df4bfd4c1" providerId="AD" clId="Web-{255DC55A-24D2-6C10-242F-9E6DDA481163}" dt="2023-10-17T13:06:45.558" v="592"/>
          <ac:spMkLst>
            <pc:docMk/>
            <pc:sldMk cId="2045404840" sldId="272"/>
            <ac:spMk id="6" creationId="{B08C87F2-A2CC-7F5C-C585-13109CD918AF}"/>
          </ac:spMkLst>
        </pc:spChg>
        <pc:spChg chg="add mod">
          <ac:chgData name="Shikha Saxena" userId="S::ssaxena@merpsystems.com::36ccca21-bf55-4a84-b448-111df4bfd4c1" providerId="AD" clId="Web-{255DC55A-24D2-6C10-242F-9E6DDA481163}" dt="2023-10-17T13:08:12.716" v="621" actId="14100"/>
          <ac:spMkLst>
            <pc:docMk/>
            <pc:sldMk cId="2045404840" sldId="272"/>
            <ac:spMk id="7" creationId="{88C51AD0-90E3-079C-9404-0AD5EF377B8E}"/>
          </ac:spMkLst>
        </pc:spChg>
        <pc:spChg chg="mod">
          <ac:chgData name="Shikha Saxena" userId="S::ssaxena@merpsystems.com::36ccca21-bf55-4a84-b448-111df4bfd4c1" providerId="AD" clId="Web-{255DC55A-24D2-6C10-242F-9E6DDA481163}" dt="2023-10-17T13:07:41.794" v="616" actId="1076"/>
          <ac:spMkLst>
            <pc:docMk/>
            <pc:sldMk cId="2045404840" sldId="272"/>
            <ac:spMk id="8" creationId="{5F5DF3D2-B5E7-936D-A4EB-1E1F47F860AA}"/>
          </ac:spMkLst>
        </pc:spChg>
        <pc:spChg chg="mod">
          <ac:chgData name="Shikha Saxena" userId="S::ssaxena@merpsystems.com::36ccca21-bf55-4a84-b448-111df4bfd4c1" providerId="AD" clId="Web-{255DC55A-24D2-6C10-242F-9E6DDA481163}" dt="2023-10-17T13:06:55.543" v="594" actId="1076"/>
          <ac:spMkLst>
            <pc:docMk/>
            <pc:sldMk cId="2045404840" sldId="272"/>
            <ac:spMk id="10" creationId="{1A021035-0C77-4040-BFEE-D95A57089602}"/>
          </ac:spMkLst>
        </pc:spChg>
        <pc:spChg chg="mod">
          <ac:chgData name="Shikha Saxena" userId="S::ssaxena@merpsystems.com::36ccca21-bf55-4a84-b448-111df4bfd4c1" providerId="AD" clId="Web-{255DC55A-24D2-6C10-242F-9E6DDA481163}" dt="2023-10-17T13:07:24.653" v="607" actId="14100"/>
          <ac:spMkLst>
            <pc:docMk/>
            <pc:sldMk cId="2045404840" sldId="272"/>
            <ac:spMk id="12" creationId="{6403095E-93EF-C4EA-C1F3-EBC530B122FC}"/>
          </ac:spMkLst>
        </pc:spChg>
        <pc:spChg chg="mod">
          <ac:chgData name="Shikha Saxena" userId="S::ssaxena@merpsystems.com::36ccca21-bf55-4a84-b448-111df4bfd4c1" providerId="AD" clId="Web-{255DC55A-24D2-6C10-242F-9E6DDA481163}" dt="2023-10-17T13:06:55.559" v="595" actId="1076"/>
          <ac:spMkLst>
            <pc:docMk/>
            <pc:sldMk cId="2045404840" sldId="272"/>
            <ac:spMk id="14" creationId="{D2D0C311-9115-78E1-4EBC-4081F2CBA3BC}"/>
          </ac:spMkLst>
        </pc:spChg>
        <pc:spChg chg="mod">
          <ac:chgData name="Shikha Saxena" userId="S::ssaxena@merpsystems.com::36ccca21-bf55-4a84-b448-111df4bfd4c1" providerId="AD" clId="Web-{255DC55A-24D2-6C10-242F-9E6DDA481163}" dt="2023-10-17T13:06:55.559" v="596" actId="1076"/>
          <ac:spMkLst>
            <pc:docMk/>
            <pc:sldMk cId="2045404840" sldId="272"/>
            <ac:spMk id="15" creationId="{A9DF1B6F-F04A-59B3-AA7F-87D365608CF3}"/>
          </ac:spMkLst>
        </pc:spChg>
        <pc:picChg chg="mod">
          <ac:chgData name="Shikha Saxena" userId="S::ssaxena@merpsystems.com::36ccca21-bf55-4a84-b448-111df4bfd4c1" providerId="AD" clId="Web-{255DC55A-24D2-6C10-242F-9E6DDA481163}" dt="2023-10-17T13:06:55.543" v="593" actId="1076"/>
          <ac:picMkLst>
            <pc:docMk/>
            <pc:sldMk cId="2045404840" sldId="272"/>
            <ac:picMk id="3" creationId="{581DAB69-4894-F530-2D16-BD4A5AA27A23}"/>
          </ac:picMkLst>
        </pc:picChg>
        <pc:picChg chg="mod">
          <ac:chgData name="Shikha Saxena" userId="S::ssaxena@merpsystems.com::36ccca21-bf55-4a84-b448-111df4bfd4c1" providerId="AD" clId="Web-{255DC55A-24D2-6C10-242F-9E6DDA481163}" dt="2023-10-17T13:07:24.669" v="609" actId="14100"/>
          <ac:picMkLst>
            <pc:docMk/>
            <pc:sldMk cId="2045404840" sldId="272"/>
            <ac:picMk id="5" creationId="{8E09FCE8-5F8F-6667-B64C-E88ED6A7A391}"/>
          </ac:picMkLst>
        </pc:picChg>
      </pc:sldChg>
      <pc:sldChg chg="addSp delSp modSp">
        <pc:chgData name="Shikha Saxena" userId="S::ssaxena@merpsystems.com::36ccca21-bf55-4a84-b448-111df4bfd4c1" providerId="AD" clId="Web-{255DC55A-24D2-6C10-242F-9E6DDA481163}" dt="2023-10-17T13:13:47.411" v="907" actId="1076"/>
        <pc:sldMkLst>
          <pc:docMk/>
          <pc:sldMk cId="802719389" sldId="273"/>
        </pc:sldMkLst>
        <pc:spChg chg="add mod">
          <ac:chgData name="Shikha Saxena" userId="S::ssaxena@merpsystems.com::36ccca21-bf55-4a84-b448-111df4bfd4c1" providerId="AD" clId="Web-{255DC55A-24D2-6C10-242F-9E6DDA481163}" dt="2023-10-17T13:13:47.411" v="907" actId="1076"/>
          <ac:spMkLst>
            <pc:docMk/>
            <pc:sldMk cId="802719389" sldId="273"/>
            <ac:spMk id="3" creationId="{8AA1F2EF-BC9E-CC7B-0796-BD4128589563}"/>
          </ac:spMkLst>
        </pc:spChg>
        <pc:spChg chg="del mod">
          <ac:chgData name="Shikha Saxena" userId="S::ssaxena@merpsystems.com::36ccca21-bf55-4a84-b448-111df4bfd4c1" providerId="AD" clId="Web-{255DC55A-24D2-6C10-242F-9E6DDA481163}" dt="2023-10-17T13:10:22.625" v="713"/>
          <ac:spMkLst>
            <pc:docMk/>
            <pc:sldMk cId="802719389" sldId="273"/>
            <ac:spMk id="6" creationId="{F5E8B66E-D7BB-089F-89D5-386F8C1A8A72}"/>
          </ac:spMkLst>
        </pc:spChg>
        <pc:spChg chg="add mod">
          <ac:chgData name="Shikha Saxena" userId="S::ssaxena@merpsystems.com::36ccca21-bf55-4a84-b448-111df4bfd4c1" providerId="AD" clId="Web-{255DC55A-24D2-6C10-242F-9E6DDA481163}" dt="2023-10-17T13:11:50.737" v="800" actId="1076"/>
          <ac:spMkLst>
            <pc:docMk/>
            <pc:sldMk cId="802719389" sldId="273"/>
            <ac:spMk id="7" creationId="{B81AAD37-F10B-03BF-672F-5346A73328B6}"/>
          </ac:spMkLst>
        </pc:spChg>
        <pc:spChg chg="mod">
          <ac:chgData name="Shikha Saxena" userId="S::ssaxena@merpsystems.com::36ccca21-bf55-4a84-b448-111df4bfd4c1" providerId="AD" clId="Web-{255DC55A-24D2-6C10-242F-9E6DDA481163}" dt="2023-10-17T13:13:00.394" v="848" actId="20577"/>
          <ac:spMkLst>
            <pc:docMk/>
            <pc:sldMk cId="802719389" sldId="273"/>
            <ac:spMk id="9" creationId="{CFB228BA-11A6-4C66-111C-380DAE9407CD}"/>
          </ac:spMkLst>
        </pc:spChg>
      </pc:sldChg>
      <pc:sldChg chg="addSp modSp">
        <pc:chgData name="Shikha Saxena" userId="S::ssaxena@merpsystems.com::36ccca21-bf55-4a84-b448-111df4bfd4c1" providerId="AD" clId="Web-{255DC55A-24D2-6C10-242F-9E6DDA481163}" dt="2023-10-17T17:09:01.202" v="1391" actId="1076"/>
        <pc:sldMkLst>
          <pc:docMk/>
          <pc:sldMk cId="2907914121" sldId="274"/>
        </pc:sldMkLst>
        <pc:spChg chg="add mod">
          <ac:chgData name="Shikha Saxena" userId="S::ssaxena@merpsystems.com::36ccca21-bf55-4a84-b448-111df4bfd4c1" providerId="AD" clId="Web-{255DC55A-24D2-6C10-242F-9E6DDA481163}" dt="2023-10-17T17:04:35.911" v="1227" actId="1076"/>
          <ac:spMkLst>
            <pc:docMk/>
            <pc:sldMk cId="2907914121" sldId="274"/>
            <ac:spMk id="3" creationId="{06C8BC97-DDA5-3D83-DECD-9E782AC158FE}"/>
          </ac:spMkLst>
        </pc:spChg>
        <pc:spChg chg="mod">
          <ac:chgData name="Shikha Saxena" userId="S::ssaxena@merpsystems.com::36ccca21-bf55-4a84-b448-111df4bfd4c1" providerId="AD" clId="Web-{255DC55A-24D2-6C10-242F-9E6DDA481163}" dt="2023-10-17T12:43:02.013" v="332" actId="14100"/>
          <ac:spMkLst>
            <pc:docMk/>
            <pc:sldMk cId="2907914121" sldId="274"/>
            <ac:spMk id="4" creationId="{E8A8F3AE-8818-C484-5685-7744D916907E}"/>
          </ac:spMkLst>
        </pc:spChg>
        <pc:spChg chg="mod">
          <ac:chgData name="Shikha Saxena" userId="S::ssaxena@merpsystems.com::36ccca21-bf55-4a84-b448-111df4bfd4c1" providerId="AD" clId="Web-{255DC55A-24D2-6C10-242F-9E6DDA481163}" dt="2023-10-17T12:42:49.888" v="327" actId="1076"/>
          <ac:spMkLst>
            <pc:docMk/>
            <pc:sldMk cId="2907914121" sldId="274"/>
            <ac:spMk id="13" creationId="{FF4ACD25-F04E-F618-5ACE-31488F58B52E}"/>
          </ac:spMkLst>
        </pc:spChg>
        <pc:spChg chg="mod">
          <ac:chgData name="Shikha Saxena" userId="S::ssaxena@merpsystems.com::36ccca21-bf55-4a84-b448-111df4bfd4c1" providerId="AD" clId="Web-{255DC55A-24D2-6C10-242F-9E6DDA481163}" dt="2023-10-17T12:42:49.903" v="328" actId="1076"/>
          <ac:spMkLst>
            <pc:docMk/>
            <pc:sldMk cId="2907914121" sldId="274"/>
            <ac:spMk id="15" creationId="{AD02506E-A11F-2D5C-4C78-F7BC60E2F395}"/>
          </ac:spMkLst>
        </pc:spChg>
        <pc:spChg chg="mod">
          <ac:chgData name="Shikha Saxena" userId="S::ssaxena@merpsystems.com::36ccca21-bf55-4a84-b448-111df4bfd4c1" providerId="AD" clId="Web-{255DC55A-24D2-6C10-242F-9E6DDA481163}" dt="2023-10-17T17:09:01.202" v="1391" actId="1076"/>
          <ac:spMkLst>
            <pc:docMk/>
            <pc:sldMk cId="2907914121" sldId="274"/>
            <ac:spMk id="16" creationId="{53CB962A-D9D4-54D8-1934-7FE1C5E09A0C}"/>
          </ac:spMkLst>
        </pc:spChg>
        <pc:picChg chg="mod">
          <ac:chgData name="Shikha Saxena" userId="S::ssaxena@merpsystems.com::36ccca21-bf55-4a84-b448-111df4bfd4c1" providerId="AD" clId="Web-{255DC55A-24D2-6C10-242F-9E6DDA481163}" dt="2023-10-17T12:42:49.857" v="325" actId="1076"/>
          <ac:picMkLst>
            <pc:docMk/>
            <pc:sldMk cId="2907914121" sldId="274"/>
            <ac:picMk id="5" creationId="{853E6262-AF2A-19DE-6601-EAA0AF36018C}"/>
          </ac:picMkLst>
        </pc:picChg>
        <pc:picChg chg="mod">
          <ac:chgData name="Shikha Saxena" userId="S::ssaxena@merpsystems.com::36ccca21-bf55-4a84-b448-111df4bfd4c1" providerId="AD" clId="Web-{255DC55A-24D2-6C10-242F-9E6DDA481163}" dt="2023-10-17T12:42:49.888" v="326" actId="1076"/>
          <ac:picMkLst>
            <pc:docMk/>
            <pc:sldMk cId="2907914121" sldId="274"/>
            <ac:picMk id="7" creationId="{36089F28-0A39-8A61-6489-911F3BF28981}"/>
          </ac:picMkLst>
        </pc:picChg>
      </pc:sldChg>
      <pc:sldChg chg="modSp">
        <pc:chgData name="Shikha Saxena" userId="S::ssaxena@merpsystems.com::36ccca21-bf55-4a84-b448-111df4bfd4c1" providerId="AD" clId="Web-{255DC55A-24D2-6C10-242F-9E6DDA481163}" dt="2023-10-17T12:33:23.579" v="7" actId="1076"/>
        <pc:sldMkLst>
          <pc:docMk/>
          <pc:sldMk cId="1097476657" sldId="276"/>
        </pc:sldMkLst>
        <pc:spChg chg="mod">
          <ac:chgData name="Shikha Saxena" userId="S::ssaxena@merpsystems.com::36ccca21-bf55-4a84-b448-111df4bfd4c1" providerId="AD" clId="Web-{255DC55A-24D2-6C10-242F-9E6DDA481163}" dt="2023-10-17T12:33:23.579" v="7" actId="1076"/>
          <ac:spMkLst>
            <pc:docMk/>
            <pc:sldMk cId="1097476657" sldId="276"/>
            <ac:spMk id="9" creationId="{860AA48E-9D28-994B-D123-13718496933F}"/>
          </ac:spMkLst>
        </pc:spChg>
      </pc:sldChg>
      <pc:sldChg chg="addSp delSp modSp">
        <pc:chgData name="Shikha Saxena" userId="S::ssaxena@merpsystems.com::36ccca21-bf55-4a84-b448-111df4bfd4c1" providerId="AD" clId="Web-{255DC55A-24D2-6C10-242F-9E6DDA481163}" dt="2023-10-17T17:13:19.242" v="1554" actId="20577"/>
        <pc:sldMkLst>
          <pc:docMk/>
          <pc:sldMk cId="314373790" sldId="277"/>
        </pc:sldMkLst>
        <pc:spChg chg="add mod">
          <ac:chgData name="Shikha Saxena" userId="S::ssaxena@merpsystems.com::36ccca21-bf55-4a84-b448-111df4bfd4c1" providerId="AD" clId="Web-{255DC55A-24D2-6C10-242F-9E6DDA481163}" dt="2023-10-17T13:17:52.385" v="1138" actId="1076"/>
          <ac:spMkLst>
            <pc:docMk/>
            <pc:sldMk cId="314373790" sldId="277"/>
            <ac:spMk id="3" creationId="{5467CEAD-E9A9-372F-53B1-6AAC356B546D}"/>
          </ac:spMkLst>
        </pc:spChg>
        <pc:spChg chg="add mod">
          <ac:chgData name="Shikha Saxena" userId="S::ssaxena@merpsystems.com::36ccca21-bf55-4a84-b448-111df4bfd4c1" providerId="AD" clId="Web-{255DC55A-24D2-6C10-242F-9E6DDA481163}" dt="2023-10-17T17:12:58.897" v="1547" actId="20577"/>
          <ac:spMkLst>
            <pc:docMk/>
            <pc:sldMk cId="314373790" sldId="277"/>
            <ac:spMk id="6" creationId="{D243D6C9-B5E2-14E0-E7B6-3F7CB8E07E26}"/>
          </ac:spMkLst>
        </pc:spChg>
        <pc:spChg chg="del mod">
          <ac:chgData name="Shikha Saxena" userId="S::ssaxena@merpsystems.com::36ccca21-bf55-4a84-b448-111df4bfd4c1" providerId="AD" clId="Web-{255DC55A-24D2-6C10-242F-9E6DDA481163}" dt="2023-10-17T13:14:06.083" v="910"/>
          <ac:spMkLst>
            <pc:docMk/>
            <pc:sldMk cId="314373790" sldId="277"/>
            <ac:spMk id="8" creationId="{2BB4FB45-DB45-07E9-A881-DC4AE9AFD9F3}"/>
          </ac:spMkLst>
        </pc:spChg>
        <pc:spChg chg="mod">
          <ac:chgData name="Shikha Saxena" userId="S::ssaxena@merpsystems.com::36ccca21-bf55-4a84-b448-111df4bfd4c1" providerId="AD" clId="Web-{255DC55A-24D2-6C10-242F-9E6DDA481163}" dt="2023-10-17T17:13:19.242" v="1554" actId="20577"/>
          <ac:spMkLst>
            <pc:docMk/>
            <pc:sldMk cId="314373790" sldId="277"/>
            <ac:spMk id="11" creationId="{50053FB0-871E-8A34-39BF-7A2FC2E15477}"/>
          </ac:spMkLst>
        </pc:spChg>
      </pc:sldChg>
      <pc:sldChg chg="addSp delSp modSp">
        <pc:chgData name="Shikha Saxena" userId="S::ssaxena@merpsystems.com::36ccca21-bf55-4a84-b448-111df4bfd4c1" providerId="AD" clId="Web-{255DC55A-24D2-6C10-242F-9E6DDA481163}" dt="2023-10-17T16:59:58.808" v="1206" actId="20577"/>
        <pc:sldMkLst>
          <pc:docMk/>
          <pc:sldMk cId="1193475982" sldId="281"/>
        </pc:sldMkLst>
        <pc:spChg chg="add">
          <ac:chgData name="Shikha Saxena" userId="S::ssaxena@merpsystems.com::36ccca21-bf55-4a84-b448-111df4bfd4c1" providerId="AD" clId="Web-{255DC55A-24D2-6C10-242F-9E6DDA481163}" dt="2023-10-17T16:49:10.723" v="1154"/>
          <ac:spMkLst>
            <pc:docMk/>
            <pc:sldMk cId="1193475982" sldId="281"/>
            <ac:spMk id="4" creationId="{7242D95A-A553-6BDA-8C12-FD2F4666C340}"/>
          </ac:spMkLst>
        </pc:spChg>
        <pc:spChg chg="add mod">
          <ac:chgData name="Shikha Saxena" userId="S::ssaxena@merpsystems.com::36ccca21-bf55-4a84-b448-111df4bfd4c1" providerId="AD" clId="Web-{255DC55A-24D2-6C10-242F-9E6DDA481163}" dt="2023-10-17T16:59:58.808" v="1206" actId="20577"/>
          <ac:spMkLst>
            <pc:docMk/>
            <pc:sldMk cId="1193475982" sldId="281"/>
            <ac:spMk id="6" creationId="{F0CAC599-8D99-5916-BCE6-A8E0B6B99F52}"/>
          </ac:spMkLst>
        </pc:spChg>
        <pc:spChg chg="mod">
          <ac:chgData name="Shikha Saxena" userId="S::ssaxena@merpsystems.com::36ccca21-bf55-4a84-b448-111df4bfd4c1" providerId="AD" clId="Web-{255DC55A-24D2-6C10-242F-9E6DDA481163}" dt="2023-10-17T16:58:57.587" v="1193" actId="20577"/>
          <ac:spMkLst>
            <pc:docMk/>
            <pc:sldMk cId="1193475982" sldId="281"/>
            <ac:spMk id="10" creationId="{84DBE706-1EE2-F7C5-3DA8-FBDD407A5FD5}"/>
          </ac:spMkLst>
        </pc:spChg>
        <pc:spChg chg="mod">
          <ac:chgData name="Shikha Saxena" userId="S::ssaxena@merpsystems.com::36ccca21-bf55-4a84-b448-111df4bfd4c1" providerId="AD" clId="Web-{255DC55A-24D2-6C10-242F-9E6DDA481163}" dt="2023-10-17T13:01:35.443" v="408" actId="1076"/>
          <ac:spMkLst>
            <pc:docMk/>
            <pc:sldMk cId="1193475982" sldId="281"/>
            <ac:spMk id="13" creationId="{2EA956AA-3073-42AE-0289-6027CDDAAA76}"/>
          </ac:spMkLst>
        </pc:spChg>
        <pc:spChg chg="mod">
          <ac:chgData name="Shikha Saxena" userId="S::ssaxena@merpsystems.com::36ccca21-bf55-4a84-b448-111df4bfd4c1" providerId="AD" clId="Web-{255DC55A-24D2-6C10-242F-9E6DDA481163}" dt="2023-10-17T13:00:32.504" v="396" actId="1076"/>
          <ac:spMkLst>
            <pc:docMk/>
            <pc:sldMk cId="1193475982" sldId="281"/>
            <ac:spMk id="14" creationId="{2EA956AA-3073-42AE-0289-6027CDDAAA76}"/>
          </ac:spMkLst>
        </pc:spChg>
        <pc:spChg chg="del mod">
          <ac:chgData name="Shikha Saxena" userId="S::ssaxena@merpsystems.com::36ccca21-bf55-4a84-b448-111df4bfd4c1" providerId="AD" clId="Web-{255DC55A-24D2-6C10-242F-9E6DDA481163}" dt="2023-10-17T16:49:09.692" v="1153"/>
          <ac:spMkLst>
            <pc:docMk/>
            <pc:sldMk cId="1193475982" sldId="281"/>
            <ac:spMk id="15" creationId="{EAFBE4A2-E0CE-5001-E764-FDF7153276BE}"/>
          </ac:spMkLst>
        </pc:spChg>
        <pc:spChg chg="mod">
          <ac:chgData name="Shikha Saxena" userId="S::ssaxena@merpsystems.com::36ccca21-bf55-4a84-b448-111df4bfd4c1" providerId="AD" clId="Web-{255DC55A-24D2-6C10-242F-9E6DDA481163}" dt="2023-10-17T13:00:39.910" v="397" actId="1076"/>
          <ac:spMkLst>
            <pc:docMk/>
            <pc:sldMk cId="1193475982" sldId="281"/>
            <ac:spMk id="16" creationId="{3201DC2D-5772-E5EC-6852-319E1042DE42}"/>
          </ac:spMkLst>
        </pc:spChg>
        <pc:picChg chg="mod">
          <ac:chgData name="Shikha Saxena" userId="S::ssaxena@merpsystems.com::36ccca21-bf55-4a84-b448-111df4bfd4c1" providerId="AD" clId="Web-{255DC55A-24D2-6C10-242F-9E6DDA481163}" dt="2023-10-17T16:49:38.334" v="1155" actId="1076"/>
          <ac:picMkLst>
            <pc:docMk/>
            <pc:sldMk cId="1193475982" sldId="281"/>
            <ac:picMk id="5" creationId="{521E7D1A-CC1C-2A30-DA70-A059E55BACB8}"/>
          </ac:picMkLst>
        </pc:picChg>
        <pc:picChg chg="mod">
          <ac:chgData name="Shikha Saxena" userId="S::ssaxena@merpsystems.com::36ccca21-bf55-4a84-b448-111df4bfd4c1" providerId="AD" clId="Web-{255DC55A-24D2-6C10-242F-9E6DDA481163}" dt="2023-10-17T13:00:18.347" v="393" actId="1076"/>
          <ac:picMkLst>
            <pc:docMk/>
            <pc:sldMk cId="1193475982" sldId="281"/>
            <ac:picMk id="9" creationId="{D34C308F-A41E-DA0D-C76D-46C0D997431E}"/>
          </ac:picMkLst>
        </pc:picChg>
      </pc:sldChg>
      <pc:sldChg chg="modSp">
        <pc:chgData name="Shikha Saxena" userId="S::ssaxena@merpsystems.com::36ccca21-bf55-4a84-b448-111df4bfd4c1" providerId="AD" clId="Web-{255DC55A-24D2-6C10-242F-9E6DDA481163}" dt="2023-10-17T17:03:41.706" v="1224" actId="1076"/>
        <pc:sldMkLst>
          <pc:docMk/>
          <pc:sldMk cId="1139687069" sldId="282"/>
        </pc:sldMkLst>
        <pc:spChg chg="mod">
          <ac:chgData name="Shikha Saxena" userId="S::ssaxena@merpsystems.com::36ccca21-bf55-4a84-b448-111df4bfd4c1" providerId="AD" clId="Web-{255DC55A-24D2-6C10-242F-9E6DDA481163}" dt="2023-10-17T17:02:30.923" v="1213" actId="14100"/>
          <ac:spMkLst>
            <pc:docMk/>
            <pc:sldMk cId="1139687069" sldId="282"/>
            <ac:spMk id="10" creationId="{9B6C22C7-46DE-3B45-56C5-1F461A70FC51}"/>
          </ac:spMkLst>
        </pc:spChg>
        <pc:spChg chg="mod">
          <ac:chgData name="Shikha Saxena" userId="S::ssaxena@merpsystems.com::36ccca21-bf55-4a84-b448-111df4bfd4c1" providerId="AD" clId="Web-{255DC55A-24D2-6C10-242F-9E6DDA481163}" dt="2023-10-17T17:03:16.393" v="1217" actId="20577"/>
          <ac:spMkLst>
            <pc:docMk/>
            <pc:sldMk cId="1139687069" sldId="282"/>
            <ac:spMk id="12" creationId="{3FB18149-A3FD-2181-D8CC-5F2A1397B554}"/>
          </ac:spMkLst>
        </pc:spChg>
        <pc:spChg chg="mod">
          <ac:chgData name="Shikha Saxena" userId="S::ssaxena@merpsystems.com::36ccca21-bf55-4a84-b448-111df4bfd4c1" providerId="AD" clId="Web-{255DC55A-24D2-6C10-242F-9E6DDA481163}" dt="2023-10-17T17:01:15.889" v="1208" actId="14100"/>
          <ac:spMkLst>
            <pc:docMk/>
            <pc:sldMk cId="1139687069" sldId="282"/>
            <ac:spMk id="18" creationId="{288C79B3-4AFD-5ED1-5401-BF6C60642770}"/>
          </ac:spMkLst>
        </pc:spChg>
        <pc:spChg chg="mod">
          <ac:chgData name="Shikha Saxena" userId="S::ssaxena@merpsystems.com::36ccca21-bf55-4a84-b448-111df4bfd4c1" providerId="AD" clId="Web-{255DC55A-24D2-6C10-242F-9E6DDA481163}" dt="2023-10-17T17:01:27.624" v="1211" actId="14100"/>
          <ac:spMkLst>
            <pc:docMk/>
            <pc:sldMk cId="1139687069" sldId="282"/>
            <ac:spMk id="19" creationId="{9FFF25B6-E145-5069-9F15-1EC0EE3A6EE4}"/>
          </ac:spMkLst>
        </pc:spChg>
        <pc:spChg chg="mod">
          <ac:chgData name="Shikha Saxena" userId="S::ssaxena@merpsystems.com::36ccca21-bf55-4a84-b448-111df4bfd4c1" providerId="AD" clId="Web-{255DC55A-24D2-6C10-242F-9E6DDA481163}" dt="2023-10-17T17:03:41.706" v="1224" actId="1076"/>
          <ac:spMkLst>
            <pc:docMk/>
            <pc:sldMk cId="1139687069" sldId="282"/>
            <ac:spMk id="27" creationId="{D3F3A4D1-1D91-70B4-2EA3-F88D215B200D}"/>
          </ac:spMkLst>
        </pc:spChg>
      </pc:sldChg>
    </pc:docChg>
  </pc:docChgLst>
  <pc:docChgLst>
    <pc:chgData name="Shikha Saxena" userId="S::ssaxena@merpsystems.com::36ccca21-bf55-4a84-b448-111df4bfd4c1" providerId="AD" clId="Web-{954CDBD6-F573-7E3A-8FEE-513E1133BEE0}"/>
    <pc:docChg chg="modSld">
      <pc:chgData name="Shikha Saxena" userId="S::ssaxena@merpsystems.com::36ccca21-bf55-4a84-b448-111df4bfd4c1" providerId="AD" clId="Web-{954CDBD6-F573-7E3A-8FEE-513E1133BEE0}" dt="2023-10-27T13:59:17.675" v="406"/>
      <pc:docMkLst>
        <pc:docMk/>
      </pc:docMkLst>
      <pc:sldChg chg="modSp">
        <pc:chgData name="Shikha Saxena" userId="S::ssaxena@merpsystems.com::36ccca21-bf55-4a84-b448-111df4bfd4c1" providerId="AD" clId="Web-{954CDBD6-F573-7E3A-8FEE-513E1133BEE0}" dt="2023-10-27T13:59:17.675" v="406"/>
        <pc:sldMkLst>
          <pc:docMk/>
          <pc:sldMk cId="95453417" sldId="259"/>
        </pc:sldMkLst>
        <pc:graphicFrameChg chg="mod modGraphic">
          <ac:chgData name="Shikha Saxena" userId="S::ssaxena@merpsystems.com::36ccca21-bf55-4a84-b448-111df4bfd4c1" providerId="AD" clId="Web-{954CDBD6-F573-7E3A-8FEE-513E1133BEE0}" dt="2023-10-27T13:59:17.675" v="406"/>
          <ac:graphicFrameMkLst>
            <pc:docMk/>
            <pc:sldMk cId="95453417" sldId="259"/>
            <ac:graphicFrameMk id="6" creationId="{6D73561D-F94B-2F44-958A-7D37F0C69D91}"/>
          </ac:graphicFrameMkLst>
        </pc:graphicFrameChg>
      </pc:sldChg>
      <pc:sldChg chg="modSp">
        <pc:chgData name="Shikha Saxena" userId="S::ssaxena@merpsystems.com::36ccca21-bf55-4a84-b448-111df4bfd4c1" providerId="AD" clId="Web-{954CDBD6-F573-7E3A-8FEE-513E1133BEE0}" dt="2023-10-27T13:57:52.454" v="315" actId="20577"/>
        <pc:sldMkLst>
          <pc:docMk/>
          <pc:sldMk cId="2907914121" sldId="274"/>
        </pc:sldMkLst>
        <pc:spChg chg="mod">
          <ac:chgData name="Shikha Saxena" userId="S::ssaxena@merpsystems.com::36ccca21-bf55-4a84-b448-111df4bfd4c1" providerId="AD" clId="Web-{954CDBD6-F573-7E3A-8FEE-513E1133BEE0}" dt="2023-10-27T13:57:52.454" v="315" actId="20577"/>
          <ac:spMkLst>
            <pc:docMk/>
            <pc:sldMk cId="2907914121" sldId="274"/>
            <ac:spMk id="2" creationId="{36C90F5D-D0A4-5249-904B-BB20EAFC8AC9}"/>
          </ac:spMkLst>
        </pc:spChg>
      </pc:sldChg>
      <pc:sldChg chg="modSp">
        <pc:chgData name="Shikha Saxena" userId="S::ssaxena@merpsystems.com::36ccca21-bf55-4a84-b448-111df4bfd4c1" providerId="AD" clId="Web-{954CDBD6-F573-7E3A-8FEE-513E1133BEE0}" dt="2023-10-27T13:54:37.449" v="197" actId="20577"/>
        <pc:sldMkLst>
          <pc:docMk/>
          <pc:sldMk cId="1139687069" sldId="282"/>
        </pc:sldMkLst>
        <pc:spChg chg="mod">
          <ac:chgData name="Shikha Saxena" userId="S::ssaxena@merpsystems.com::36ccca21-bf55-4a84-b448-111df4bfd4c1" providerId="AD" clId="Web-{954CDBD6-F573-7E3A-8FEE-513E1133BEE0}" dt="2023-10-27T13:54:37.449" v="197" actId="20577"/>
          <ac:spMkLst>
            <pc:docMk/>
            <pc:sldMk cId="1139687069" sldId="282"/>
            <ac:spMk id="2" creationId="{36C90F5D-D0A4-5249-904B-BB20EAFC8AC9}"/>
          </ac:spMkLst>
        </pc:spChg>
        <pc:spChg chg="mod">
          <ac:chgData name="Shikha Saxena" userId="S::ssaxena@merpsystems.com::36ccca21-bf55-4a84-b448-111df4bfd4c1" providerId="AD" clId="Web-{954CDBD6-F573-7E3A-8FEE-513E1133BEE0}" dt="2023-10-27T13:53:55.916" v="183" actId="1076"/>
          <ac:spMkLst>
            <pc:docMk/>
            <pc:sldMk cId="1139687069" sldId="282"/>
            <ac:spMk id="8" creationId="{2D01AE41-7A6B-1641-003D-845EFBDAAA63}"/>
          </ac:spMkLst>
        </pc:spChg>
      </pc:sldChg>
      <pc:sldChg chg="modSp">
        <pc:chgData name="Shikha Saxena" userId="S::ssaxena@merpsystems.com::36ccca21-bf55-4a84-b448-111df4bfd4c1" providerId="AD" clId="Web-{954CDBD6-F573-7E3A-8FEE-513E1133BEE0}" dt="2023-10-27T13:54:54.059" v="210" actId="20577"/>
        <pc:sldMkLst>
          <pc:docMk/>
          <pc:sldMk cId="2690324215" sldId="284"/>
        </pc:sldMkLst>
        <pc:spChg chg="mod">
          <ac:chgData name="Shikha Saxena" userId="S::ssaxena@merpsystems.com::36ccca21-bf55-4a84-b448-111df4bfd4c1" providerId="AD" clId="Web-{954CDBD6-F573-7E3A-8FEE-513E1133BEE0}" dt="2023-10-27T13:54:54.059" v="210" actId="20577"/>
          <ac:spMkLst>
            <pc:docMk/>
            <pc:sldMk cId="2690324215" sldId="284"/>
            <ac:spMk id="2" creationId="{36C90F5D-D0A4-5249-904B-BB20EAFC8AC9}"/>
          </ac:spMkLst>
        </pc:spChg>
        <pc:spChg chg="mod">
          <ac:chgData name="Shikha Saxena" userId="S::ssaxena@merpsystems.com::36ccca21-bf55-4a84-b448-111df4bfd4c1" providerId="AD" clId="Web-{954CDBD6-F573-7E3A-8FEE-513E1133BEE0}" dt="2023-10-27T13:53:43.260" v="180" actId="20577"/>
          <ac:spMkLst>
            <pc:docMk/>
            <pc:sldMk cId="2690324215" sldId="284"/>
            <ac:spMk id="12" creationId="{3FB18149-A3FD-2181-D8CC-5F2A1397B554}"/>
          </ac:spMkLst>
        </pc:spChg>
      </pc:sldChg>
      <pc:sldChg chg="modSp">
        <pc:chgData name="Shikha Saxena" userId="S::ssaxena@merpsystems.com::36ccca21-bf55-4a84-b448-111df4bfd4c1" providerId="AD" clId="Web-{954CDBD6-F573-7E3A-8FEE-513E1133BEE0}" dt="2023-10-27T13:58:14.392" v="327" actId="20577"/>
        <pc:sldMkLst>
          <pc:docMk/>
          <pc:sldMk cId="1069302337" sldId="285"/>
        </pc:sldMkLst>
        <pc:spChg chg="mod">
          <ac:chgData name="Shikha Saxena" userId="S::ssaxena@merpsystems.com::36ccca21-bf55-4a84-b448-111df4bfd4c1" providerId="AD" clId="Web-{954CDBD6-F573-7E3A-8FEE-513E1133BEE0}" dt="2023-10-27T13:58:14.392" v="327" actId="20577"/>
          <ac:spMkLst>
            <pc:docMk/>
            <pc:sldMk cId="1069302337" sldId="285"/>
            <ac:spMk id="2" creationId="{36C90F5D-D0A4-5249-904B-BB20EAFC8AC9}"/>
          </ac:spMkLst>
        </pc:spChg>
      </pc:sldChg>
      <pc:sldChg chg="modSp">
        <pc:chgData name="Shikha Saxena" userId="S::ssaxena@merpsystems.com::36ccca21-bf55-4a84-b448-111df4bfd4c1" providerId="AD" clId="Web-{954CDBD6-F573-7E3A-8FEE-513E1133BEE0}" dt="2023-10-27T13:55:43.325" v="259" actId="20577"/>
        <pc:sldMkLst>
          <pc:docMk/>
          <pc:sldMk cId="4137156131" sldId="287"/>
        </pc:sldMkLst>
        <pc:spChg chg="mod">
          <ac:chgData name="Shikha Saxena" userId="S::ssaxena@merpsystems.com::36ccca21-bf55-4a84-b448-111df4bfd4c1" providerId="AD" clId="Web-{954CDBD6-F573-7E3A-8FEE-513E1133BEE0}" dt="2023-10-27T13:55:43.325" v="259" actId="20577"/>
          <ac:spMkLst>
            <pc:docMk/>
            <pc:sldMk cId="4137156131" sldId="287"/>
            <ac:spMk id="2" creationId="{36C90F5D-D0A4-5249-904B-BB20EAFC8AC9}"/>
          </ac:spMkLst>
        </pc:spChg>
      </pc:sldChg>
      <pc:sldChg chg="modSp">
        <pc:chgData name="Shikha Saxena" userId="S::ssaxena@merpsystems.com::36ccca21-bf55-4a84-b448-111df4bfd4c1" providerId="AD" clId="Web-{954CDBD6-F573-7E3A-8FEE-513E1133BEE0}" dt="2023-10-27T13:58:53.815" v="342" actId="20577"/>
        <pc:sldMkLst>
          <pc:docMk/>
          <pc:sldMk cId="737668519" sldId="290"/>
        </pc:sldMkLst>
        <pc:spChg chg="mod">
          <ac:chgData name="Shikha Saxena" userId="S::ssaxena@merpsystems.com::36ccca21-bf55-4a84-b448-111df4bfd4c1" providerId="AD" clId="Web-{954CDBD6-F573-7E3A-8FEE-513E1133BEE0}" dt="2023-10-27T13:58:53.815" v="342" actId="20577"/>
          <ac:spMkLst>
            <pc:docMk/>
            <pc:sldMk cId="737668519" sldId="290"/>
            <ac:spMk id="2" creationId="{36C90F5D-D0A4-5249-904B-BB20EAFC8AC9}"/>
          </ac:spMkLst>
        </pc:spChg>
      </pc:sldChg>
    </pc:docChg>
  </pc:docChgLst>
  <pc:docChgLst>
    <pc:chgData name="Shikha Saxena" userId="S::ssaxena@merpsystems.com::36ccca21-bf55-4a84-b448-111df4bfd4c1" providerId="AD" clId="Web-{A7C1F335-652A-9B55-A55E-A0334B8F4158}"/>
    <pc:docChg chg="modSld">
      <pc:chgData name="Shikha Saxena" userId="S::ssaxena@merpsystems.com::36ccca21-bf55-4a84-b448-111df4bfd4c1" providerId="AD" clId="Web-{A7C1F335-652A-9B55-A55E-A0334B8F4158}" dt="2023-11-08T18:26:34.907" v="8"/>
      <pc:docMkLst>
        <pc:docMk/>
      </pc:docMkLst>
      <pc:sldChg chg="delCm">
        <pc:chgData name="Shikha Saxena" userId="S::ssaxena@merpsystems.com::36ccca21-bf55-4a84-b448-111df4bfd4c1" providerId="AD" clId="Web-{A7C1F335-652A-9B55-A55E-A0334B8F4158}" dt="2023-11-08T18:25:35.093" v="3"/>
        <pc:sldMkLst>
          <pc:docMk/>
          <pc:sldMk cId="2907914121" sldId="274"/>
        </pc:sldMkLst>
        <pc:extLst>
          <p:ext xmlns:p="http://schemas.openxmlformats.org/presentationml/2006/main" uri="{D6D511B9-2390-475A-947B-AFAB55BFBCF1}">
            <pc226:cmChg xmlns:pc226="http://schemas.microsoft.com/office/powerpoint/2022/06/main/command" chg="del">
              <pc226:chgData name="Shikha Saxena" userId="S::ssaxena@merpsystems.com::36ccca21-bf55-4a84-b448-111df4bfd4c1" providerId="AD" clId="Web-{A7C1F335-652A-9B55-A55E-A0334B8F4158}" dt="2023-11-08T18:25:33.030" v="2"/>
              <pc2:cmMkLst xmlns:pc2="http://schemas.microsoft.com/office/powerpoint/2019/9/main/command">
                <pc:docMk/>
                <pc:sldMk cId="2907914121" sldId="274"/>
                <pc2:cmMk id="{2897634B-262D-4CA8-9A2C-8DF9B3BDAA89}"/>
              </pc2:cmMkLst>
            </pc226:cmChg>
            <pc226:cmChg xmlns:pc226="http://schemas.microsoft.com/office/powerpoint/2022/06/main/command" chg="del">
              <pc226:chgData name="Shikha Saxena" userId="S::ssaxena@merpsystems.com::36ccca21-bf55-4a84-b448-111df4bfd4c1" providerId="AD" clId="Web-{A7C1F335-652A-9B55-A55E-A0334B8F4158}" dt="2023-11-08T18:25:35.093" v="3"/>
              <pc2:cmMkLst xmlns:pc2="http://schemas.microsoft.com/office/powerpoint/2019/9/main/command">
                <pc:docMk/>
                <pc:sldMk cId="2907914121" sldId="274"/>
                <pc2:cmMk id="{0C135A5D-65E8-4B0D-9F97-A437CED44B3A}"/>
              </pc2:cmMkLst>
            </pc226:cmChg>
            <pc226:cmChg xmlns:pc226="http://schemas.microsoft.com/office/powerpoint/2022/06/main/command" chg="del">
              <pc226:chgData name="Shikha Saxena" userId="S::ssaxena@merpsystems.com::36ccca21-bf55-4a84-b448-111df4bfd4c1" providerId="AD" clId="Web-{A7C1F335-652A-9B55-A55E-A0334B8F4158}" dt="2023-11-08T18:25:24.217" v="1"/>
              <pc2:cmMkLst xmlns:pc2="http://schemas.microsoft.com/office/powerpoint/2019/9/main/command">
                <pc:docMk/>
                <pc:sldMk cId="2907914121" sldId="274"/>
                <pc2:cmMk id="{A7C44CAE-9A19-4E3C-AF2E-B5E942D05AE0}"/>
              </pc2:cmMkLst>
            </pc226:cmChg>
          </p:ext>
        </pc:extLst>
      </pc:sldChg>
      <pc:sldChg chg="delCm">
        <pc:chgData name="Shikha Saxena" userId="S::ssaxena@merpsystems.com::36ccca21-bf55-4a84-b448-111df4bfd4c1" providerId="AD" clId="Web-{A7C1F335-652A-9B55-A55E-A0334B8F4158}" dt="2023-11-08T18:26:34.907" v="8"/>
        <pc:sldMkLst>
          <pc:docMk/>
          <pc:sldMk cId="314373790" sldId="277"/>
        </pc:sldMkLst>
        <pc:extLst>
          <p:ext xmlns:p="http://schemas.openxmlformats.org/presentationml/2006/main" uri="{D6D511B9-2390-475A-947B-AFAB55BFBCF1}">
            <pc226:cmChg xmlns:pc226="http://schemas.microsoft.com/office/powerpoint/2022/06/main/command" chg="del">
              <pc226:chgData name="Shikha Saxena" userId="S::ssaxena@merpsystems.com::36ccca21-bf55-4a84-b448-111df4bfd4c1" providerId="AD" clId="Web-{A7C1F335-652A-9B55-A55E-A0334B8F4158}" dt="2023-11-08T18:26:34.907" v="8"/>
              <pc2:cmMkLst xmlns:pc2="http://schemas.microsoft.com/office/powerpoint/2019/9/main/command">
                <pc:docMk/>
                <pc:sldMk cId="314373790" sldId="277"/>
                <pc2:cmMk id="{74521A71-4282-496F-B7C4-FE9B85BFDDDA}"/>
              </pc2:cmMkLst>
            </pc226:cmChg>
            <pc226:cmChg xmlns:pc226="http://schemas.microsoft.com/office/powerpoint/2022/06/main/command" chg="del">
              <pc226:chgData name="Shikha Saxena" userId="S::ssaxena@merpsystems.com::36ccca21-bf55-4a84-b448-111df4bfd4c1" providerId="AD" clId="Web-{A7C1F335-652A-9B55-A55E-A0334B8F4158}" dt="2023-11-08T18:26:33.157" v="7"/>
              <pc2:cmMkLst xmlns:pc2="http://schemas.microsoft.com/office/powerpoint/2019/9/main/command">
                <pc:docMk/>
                <pc:sldMk cId="314373790" sldId="277"/>
                <pc2:cmMk id="{FD93B2B7-7792-455D-B925-915E8AE6E777}"/>
              </pc2:cmMkLst>
            </pc226:cmChg>
          </p:ext>
        </pc:extLst>
      </pc:sldChg>
      <pc:sldChg chg="delCm">
        <pc:chgData name="Shikha Saxena" userId="S::ssaxena@merpsystems.com::36ccca21-bf55-4a84-b448-111df4bfd4c1" providerId="AD" clId="Web-{A7C1F335-652A-9B55-A55E-A0334B8F4158}" dt="2023-11-08T18:24:52.997" v="0"/>
        <pc:sldMkLst>
          <pc:docMk/>
          <pc:sldMk cId="1139687069" sldId="282"/>
        </pc:sldMkLst>
        <pc:extLst>
          <p:ext xmlns:p="http://schemas.openxmlformats.org/presentationml/2006/main" uri="{D6D511B9-2390-475A-947B-AFAB55BFBCF1}">
            <pc226:cmChg xmlns:pc226="http://schemas.microsoft.com/office/powerpoint/2022/06/main/command" chg="del">
              <pc226:chgData name="Shikha Saxena" userId="S::ssaxena@merpsystems.com::36ccca21-bf55-4a84-b448-111df4bfd4c1" providerId="AD" clId="Web-{A7C1F335-652A-9B55-A55E-A0334B8F4158}" dt="2023-11-08T18:24:52.997" v="0"/>
              <pc2:cmMkLst xmlns:pc2="http://schemas.microsoft.com/office/powerpoint/2019/9/main/command">
                <pc:docMk/>
                <pc:sldMk cId="1139687069" sldId="282"/>
                <pc2:cmMk id="{3AB334A2-F1F0-4AD7-A9FE-7C7883F20DBF}"/>
              </pc2:cmMkLst>
            </pc226:cmChg>
          </p:ext>
        </pc:extLst>
      </pc:sldChg>
      <pc:sldChg chg="addSp modSp">
        <pc:chgData name="Shikha Saxena" userId="S::ssaxena@merpsystems.com::36ccca21-bf55-4a84-b448-111df4bfd4c1" providerId="AD" clId="Web-{A7C1F335-652A-9B55-A55E-A0334B8F4158}" dt="2023-11-08T18:25:59.015" v="6" actId="14100"/>
        <pc:sldMkLst>
          <pc:docMk/>
          <pc:sldMk cId="1069302337" sldId="285"/>
        </pc:sldMkLst>
        <pc:spChg chg="add mod">
          <ac:chgData name="Shikha Saxena" userId="S::ssaxena@merpsystems.com::36ccca21-bf55-4a84-b448-111df4bfd4c1" providerId="AD" clId="Web-{A7C1F335-652A-9B55-A55E-A0334B8F4158}" dt="2023-11-08T18:25:59.015" v="6" actId="14100"/>
          <ac:spMkLst>
            <pc:docMk/>
            <pc:sldMk cId="1069302337" sldId="285"/>
            <ac:spMk id="3" creationId="{862CE5D2-AEF5-194D-BE99-C59E862532E0}"/>
          </ac:spMkLst>
        </pc:spChg>
      </pc:sldChg>
    </pc:docChg>
  </pc:docChgLst>
  <pc:docChgLst>
    <pc:chgData name="Kesha Nirmal" userId="248a99dd-6e2d-480c-a412-67896e5ff3ce" providerId="ADAL" clId="{EB3DF81C-C740-4858-80C8-DF4F688E57E2}"/>
    <pc:docChg chg="undo custSel addSld modSld">
      <pc:chgData name="Kesha Nirmal" userId="248a99dd-6e2d-480c-a412-67896e5ff3ce" providerId="ADAL" clId="{EB3DF81C-C740-4858-80C8-DF4F688E57E2}" dt="2024-02-08T18:11:52.803" v="1466" actId="20577"/>
      <pc:docMkLst>
        <pc:docMk/>
      </pc:docMkLst>
      <pc:sldChg chg="modSp mod">
        <pc:chgData name="Kesha Nirmal" userId="248a99dd-6e2d-480c-a412-67896e5ff3ce" providerId="ADAL" clId="{EB3DF81C-C740-4858-80C8-DF4F688E57E2}" dt="2024-02-08T18:11:52.803" v="1466" actId="20577"/>
        <pc:sldMkLst>
          <pc:docMk/>
          <pc:sldMk cId="3119919477" sldId="292"/>
        </pc:sldMkLst>
        <pc:graphicFrameChg chg="modGraphic">
          <ac:chgData name="Kesha Nirmal" userId="248a99dd-6e2d-480c-a412-67896e5ff3ce" providerId="ADAL" clId="{EB3DF81C-C740-4858-80C8-DF4F688E57E2}" dt="2024-02-08T18:11:52.803" v="1466" actId="20577"/>
          <ac:graphicFrameMkLst>
            <pc:docMk/>
            <pc:sldMk cId="3119919477" sldId="292"/>
            <ac:graphicFrameMk id="6" creationId="{6D73561D-F94B-2F44-958A-7D37F0C69D91}"/>
          </ac:graphicFrameMkLst>
        </pc:graphicFrameChg>
      </pc:sldChg>
      <pc:sldChg chg="addSp delSp modSp new mod modAnim chgLayout">
        <pc:chgData name="Kesha Nirmal" userId="248a99dd-6e2d-480c-a412-67896e5ff3ce" providerId="ADAL" clId="{EB3DF81C-C740-4858-80C8-DF4F688E57E2}" dt="2024-02-07T19:17:41.807" v="215"/>
        <pc:sldMkLst>
          <pc:docMk/>
          <pc:sldMk cId="2466657962" sldId="295"/>
        </pc:sldMkLst>
        <pc:spChg chg="del">
          <ac:chgData name="Kesha Nirmal" userId="248a99dd-6e2d-480c-a412-67896e5ff3ce" providerId="ADAL" clId="{EB3DF81C-C740-4858-80C8-DF4F688E57E2}" dt="2024-02-07T19:03:16.209" v="2" actId="478"/>
          <ac:spMkLst>
            <pc:docMk/>
            <pc:sldMk cId="2466657962" sldId="295"/>
            <ac:spMk id="2" creationId="{8D2E3D34-BF3C-69A1-D7D7-E3D40CC99099}"/>
          </ac:spMkLst>
        </pc:spChg>
        <pc:spChg chg="del">
          <ac:chgData name="Kesha Nirmal" userId="248a99dd-6e2d-480c-a412-67896e5ff3ce" providerId="ADAL" clId="{EB3DF81C-C740-4858-80C8-DF4F688E57E2}" dt="2024-02-07T19:03:13.187" v="1" actId="478"/>
          <ac:spMkLst>
            <pc:docMk/>
            <pc:sldMk cId="2466657962" sldId="295"/>
            <ac:spMk id="3" creationId="{A49AF725-3177-7C01-F91F-D607461B8033}"/>
          </ac:spMkLst>
        </pc:spChg>
        <pc:spChg chg="mod ord">
          <ac:chgData name="Kesha Nirmal" userId="248a99dd-6e2d-480c-a412-67896e5ff3ce" providerId="ADAL" clId="{EB3DF81C-C740-4858-80C8-DF4F688E57E2}" dt="2024-02-07T19:04:29.731" v="76" actId="700"/>
          <ac:spMkLst>
            <pc:docMk/>
            <pc:sldMk cId="2466657962" sldId="295"/>
            <ac:spMk id="4" creationId="{44DDABA1-B934-0D10-A33B-2AD05F6E64F7}"/>
          </ac:spMkLst>
        </pc:spChg>
        <pc:spChg chg="add mod ord">
          <ac:chgData name="Kesha Nirmal" userId="248a99dd-6e2d-480c-a412-67896e5ff3ce" providerId="ADAL" clId="{EB3DF81C-C740-4858-80C8-DF4F688E57E2}" dt="2024-02-07T19:12:07.326" v="142" actId="14100"/>
          <ac:spMkLst>
            <pc:docMk/>
            <pc:sldMk cId="2466657962" sldId="295"/>
            <ac:spMk id="5" creationId="{42E489F5-F5BB-520D-D566-ECF2C20D897C}"/>
          </ac:spMkLst>
        </pc:spChg>
        <pc:spChg chg="add del mod ord">
          <ac:chgData name="Kesha Nirmal" userId="248a99dd-6e2d-480c-a412-67896e5ff3ce" providerId="ADAL" clId="{EB3DF81C-C740-4858-80C8-DF4F688E57E2}" dt="2024-02-07T19:04:32.418" v="77" actId="478"/>
          <ac:spMkLst>
            <pc:docMk/>
            <pc:sldMk cId="2466657962" sldId="295"/>
            <ac:spMk id="6" creationId="{CF15BCB2-60A7-42AD-C5B4-3356253DD620}"/>
          </ac:spMkLst>
        </pc:spChg>
        <pc:spChg chg="add mod">
          <ac:chgData name="Kesha Nirmal" userId="248a99dd-6e2d-480c-a412-67896e5ff3ce" providerId="ADAL" clId="{EB3DF81C-C740-4858-80C8-DF4F688E57E2}" dt="2024-02-07T19:17:19.308" v="213" actId="164"/>
          <ac:spMkLst>
            <pc:docMk/>
            <pc:sldMk cId="2466657962" sldId="295"/>
            <ac:spMk id="17" creationId="{DD97DAB3-708C-F648-1F0E-8F5679FDE125}"/>
          </ac:spMkLst>
        </pc:spChg>
        <pc:grpChg chg="mod">
          <ac:chgData name="Kesha Nirmal" userId="248a99dd-6e2d-480c-a412-67896e5ff3ce" providerId="ADAL" clId="{EB3DF81C-C740-4858-80C8-DF4F688E57E2}" dt="2024-02-07T19:15:28.875" v="159"/>
          <ac:grpSpMkLst>
            <pc:docMk/>
            <pc:sldMk cId="2466657962" sldId="295"/>
            <ac:grpSpMk id="13" creationId="{503C81A9-4296-F74C-00C7-7F9BA8DA4E4C}"/>
          </ac:grpSpMkLst>
        </pc:grpChg>
        <pc:grpChg chg="add mod">
          <ac:chgData name="Kesha Nirmal" userId="248a99dd-6e2d-480c-a412-67896e5ff3ce" providerId="ADAL" clId="{EB3DF81C-C740-4858-80C8-DF4F688E57E2}" dt="2024-02-07T19:17:19.308" v="213" actId="164"/>
          <ac:grpSpMkLst>
            <pc:docMk/>
            <pc:sldMk cId="2466657962" sldId="295"/>
            <ac:grpSpMk id="18" creationId="{01AB61EE-04CA-1D17-99B0-9B663443FD31}"/>
          </ac:grpSpMkLst>
        </pc:grpChg>
        <pc:picChg chg="add mod">
          <ac:chgData name="Kesha Nirmal" userId="248a99dd-6e2d-480c-a412-67896e5ff3ce" providerId="ADAL" clId="{EB3DF81C-C740-4858-80C8-DF4F688E57E2}" dt="2024-02-07T19:15:03.219" v="153" actId="14100"/>
          <ac:picMkLst>
            <pc:docMk/>
            <pc:sldMk cId="2466657962" sldId="295"/>
            <ac:picMk id="8" creationId="{E15A1F70-858B-F952-9FEC-44EC5115D32C}"/>
          </ac:picMkLst>
        </pc:picChg>
        <pc:picChg chg="add mod">
          <ac:chgData name="Kesha Nirmal" userId="248a99dd-6e2d-480c-a412-67896e5ff3ce" providerId="ADAL" clId="{EB3DF81C-C740-4858-80C8-DF4F688E57E2}" dt="2024-02-07T19:17:19.308" v="213" actId="164"/>
          <ac:picMkLst>
            <pc:docMk/>
            <pc:sldMk cId="2466657962" sldId="295"/>
            <ac:picMk id="10" creationId="{AADD5020-DEC0-6DC2-CFCB-C7FC9091C70A}"/>
          </ac:picMkLst>
        </pc:picChg>
        <pc:inkChg chg="add del mod">
          <ac:chgData name="Kesha Nirmal" userId="248a99dd-6e2d-480c-a412-67896e5ff3ce" providerId="ADAL" clId="{EB3DF81C-C740-4858-80C8-DF4F688E57E2}" dt="2024-02-07T19:15:29.970" v="160" actId="9405"/>
          <ac:inkMkLst>
            <pc:docMk/>
            <pc:sldMk cId="2466657962" sldId="295"/>
            <ac:inkMk id="11" creationId="{17682FE2-CF5D-3EEE-57CD-C381901A052C}"/>
          </ac:inkMkLst>
        </pc:inkChg>
        <pc:inkChg chg="add del mod">
          <ac:chgData name="Kesha Nirmal" userId="248a99dd-6e2d-480c-a412-67896e5ff3ce" providerId="ADAL" clId="{EB3DF81C-C740-4858-80C8-DF4F688E57E2}" dt="2024-02-07T19:15:28.875" v="159"/>
          <ac:inkMkLst>
            <pc:docMk/>
            <pc:sldMk cId="2466657962" sldId="295"/>
            <ac:inkMk id="12" creationId="{58000A57-5686-B7C0-BCEF-B11823AAAD6F}"/>
          </ac:inkMkLst>
        </pc:inkChg>
        <pc:cxnChg chg="add mod">
          <ac:chgData name="Kesha Nirmal" userId="248a99dd-6e2d-480c-a412-67896e5ff3ce" providerId="ADAL" clId="{EB3DF81C-C740-4858-80C8-DF4F688E57E2}" dt="2024-02-07T19:17:19.308" v="213" actId="164"/>
          <ac:cxnSpMkLst>
            <pc:docMk/>
            <pc:sldMk cId="2466657962" sldId="295"/>
            <ac:cxnSpMk id="15" creationId="{34F20CAA-159C-980C-0B8A-E656A1FAF335}"/>
          </ac:cxnSpMkLst>
        </pc:cxnChg>
      </pc:sldChg>
      <pc:sldChg chg="addSp delSp modSp new mod modAnim">
        <pc:chgData name="Kesha Nirmal" userId="248a99dd-6e2d-480c-a412-67896e5ff3ce" providerId="ADAL" clId="{EB3DF81C-C740-4858-80C8-DF4F688E57E2}" dt="2024-02-08T09:22:06.111" v="1405" actId="14100"/>
        <pc:sldMkLst>
          <pc:docMk/>
          <pc:sldMk cId="1683052317" sldId="296"/>
        </pc:sldMkLst>
        <pc:spChg chg="mod">
          <ac:chgData name="Kesha Nirmal" userId="248a99dd-6e2d-480c-a412-67896e5ff3ce" providerId="ADAL" clId="{EB3DF81C-C740-4858-80C8-DF4F688E57E2}" dt="2024-02-08T09:21:49.781" v="1400" actId="404"/>
          <ac:spMkLst>
            <pc:docMk/>
            <pc:sldMk cId="1683052317" sldId="296"/>
            <ac:spMk id="2" creationId="{0296A111-C361-5C11-17E0-5B79F7C93EFE}"/>
          </ac:spMkLst>
        </pc:spChg>
        <pc:spChg chg="del">
          <ac:chgData name="Kesha Nirmal" userId="248a99dd-6e2d-480c-a412-67896e5ff3ce" providerId="ADAL" clId="{EB3DF81C-C740-4858-80C8-DF4F688E57E2}" dt="2024-02-07T19:21:27.848" v="217" actId="478"/>
          <ac:spMkLst>
            <pc:docMk/>
            <pc:sldMk cId="1683052317" sldId="296"/>
            <ac:spMk id="3" creationId="{5E52FB3D-1DA7-02D5-246A-F6642C4A3E77}"/>
          </ac:spMkLst>
        </pc:spChg>
        <pc:spChg chg="mod">
          <ac:chgData name="Kesha Nirmal" userId="248a99dd-6e2d-480c-a412-67896e5ff3ce" providerId="ADAL" clId="{EB3DF81C-C740-4858-80C8-DF4F688E57E2}" dt="2024-02-07T19:21:29.285" v="218"/>
          <ac:spMkLst>
            <pc:docMk/>
            <pc:sldMk cId="1683052317" sldId="296"/>
            <ac:spMk id="4" creationId="{F8E4A5A3-D579-D842-70CA-A24981E26642}"/>
          </ac:spMkLst>
        </pc:spChg>
        <pc:picChg chg="add mod">
          <ac:chgData name="Kesha Nirmal" userId="248a99dd-6e2d-480c-a412-67896e5ff3ce" providerId="ADAL" clId="{EB3DF81C-C740-4858-80C8-DF4F688E57E2}" dt="2024-02-08T09:21:57.518" v="1403" actId="14100"/>
          <ac:picMkLst>
            <pc:docMk/>
            <pc:sldMk cId="1683052317" sldId="296"/>
            <ac:picMk id="6" creationId="{91A55A4F-1FD8-3A0A-AF53-9C4F3BBE6D88}"/>
          </ac:picMkLst>
        </pc:picChg>
        <pc:picChg chg="add del mod">
          <ac:chgData name="Kesha Nirmal" userId="248a99dd-6e2d-480c-a412-67896e5ff3ce" providerId="ADAL" clId="{EB3DF81C-C740-4858-80C8-DF4F688E57E2}" dt="2024-02-08T09:20:46.801" v="1331" actId="478"/>
          <ac:picMkLst>
            <pc:docMk/>
            <pc:sldMk cId="1683052317" sldId="296"/>
            <ac:picMk id="8" creationId="{DF59A116-8033-1F91-3F02-A078DE6E6AF9}"/>
          </ac:picMkLst>
        </pc:picChg>
        <pc:picChg chg="add mod">
          <ac:chgData name="Kesha Nirmal" userId="248a99dd-6e2d-480c-a412-67896e5ff3ce" providerId="ADAL" clId="{EB3DF81C-C740-4858-80C8-DF4F688E57E2}" dt="2024-02-08T09:22:06.111" v="1405" actId="14100"/>
          <ac:picMkLst>
            <pc:docMk/>
            <pc:sldMk cId="1683052317" sldId="296"/>
            <ac:picMk id="10" creationId="{F163C101-211B-1249-2C9B-B01E0D621D5F}"/>
          </ac:picMkLst>
        </pc:picChg>
      </pc:sldChg>
    </pc:docChg>
  </pc:docChgLst>
  <pc:docChgLst>
    <pc:chgData name="Shikha Saxena" userId="S::ssaxena@merpsystems.com::36ccca21-bf55-4a84-b448-111df4bfd4c1" providerId="AD" clId="Web-{51B4A558-3142-6B54-D76E-E2911F5AE7E7}"/>
    <pc:docChg chg="addSld delSld modSld">
      <pc:chgData name="Shikha Saxena" userId="S::ssaxena@merpsystems.com::36ccca21-bf55-4a84-b448-111df4bfd4c1" providerId="AD" clId="Web-{51B4A558-3142-6B54-D76E-E2911F5AE7E7}" dt="2023-10-13T19:50:19.273" v="582"/>
      <pc:docMkLst>
        <pc:docMk/>
      </pc:docMkLst>
      <pc:sldChg chg="addSp delSp modSp">
        <pc:chgData name="Shikha Saxena" userId="S::ssaxena@merpsystems.com::36ccca21-bf55-4a84-b448-111df4bfd4c1" providerId="AD" clId="Web-{51B4A558-3142-6B54-D76E-E2911F5AE7E7}" dt="2023-10-13T18:50:45.621" v="372" actId="14100"/>
        <pc:sldMkLst>
          <pc:docMk/>
          <pc:sldMk cId="86117723" sldId="260"/>
        </pc:sldMkLst>
        <pc:spChg chg="del">
          <ac:chgData name="Shikha Saxena" userId="S::ssaxena@merpsystems.com::36ccca21-bf55-4a84-b448-111df4bfd4c1" providerId="AD" clId="Web-{51B4A558-3142-6B54-D76E-E2911F5AE7E7}" dt="2023-10-13T18:50:33.339" v="368"/>
          <ac:spMkLst>
            <pc:docMk/>
            <pc:sldMk cId="86117723" sldId="260"/>
            <ac:spMk id="6" creationId="{B6177989-C174-2B4F-88FC-F7FF61920D70}"/>
          </ac:spMkLst>
        </pc:spChg>
        <pc:spChg chg="add del mod">
          <ac:chgData name="Shikha Saxena" userId="S::ssaxena@merpsystems.com::36ccca21-bf55-4a84-b448-111df4bfd4c1" providerId="AD" clId="Web-{51B4A558-3142-6B54-D76E-E2911F5AE7E7}" dt="2023-10-13T18:50:28.761" v="366"/>
          <ac:spMkLst>
            <pc:docMk/>
            <pc:sldMk cId="86117723" sldId="260"/>
            <ac:spMk id="7" creationId="{5ABF984A-015D-A461-3251-7AFC31C520A9}"/>
          </ac:spMkLst>
        </pc:spChg>
        <pc:picChg chg="del">
          <ac:chgData name="Shikha Saxena" userId="S::ssaxena@merpsystems.com::36ccca21-bf55-4a84-b448-111df4bfd4c1" providerId="AD" clId="Web-{51B4A558-3142-6B54-D76E-E2911F5AE7E7}" dt="2023-10-13T18:50:22.839" v="365"/>
          <ac:picMkLst>
            <pc:docMk/>
            <pc:sldMk cId="86117723" sldId="260"/>
            <ac:picMk id="3" creationId="{E2C82251-A933-EC37-6B8A-9E46C3D9100B}"/>
          </ac:picMkLst>
        </pc:picChg>
        <pc:picChg chg="del">
          <ac:chgData name="Shikha Saxena" userId="S::ssaxena@merpsystems.com::36ccca21-bf55-4a84-b448-111df4bfd4c1" providerId="AD" clId="Web-{51B4A558-3142-6B54-D76E-E2911F5AE7E7}" dt="2023-10-13T18:50:30.746" v="367"/>
          <ac:picMkLst>
            <pc:docMk/>
            <pc:sldMk cId="86117723" sldId="260"/>
            <ac:picMk id="4" creationId="{D74B2457-86F2-5842-BE54-87F2DCFA6C04}"/>
          </ac:picMkLst>
        </pc:picChg>
        <pc:picChg chg="add mod">
          <ac:chgData name="Shikha Saxena" userId="S::ssaxena@merpsystems.com::36ccca21-bf55-4a84-b448-111df4bfd4c1" providerId="AD" clId="Web-{51B4A558-3142-6B54-D76E-E2911F5AE7E7}" dt="2023-10-13T18:50:45.621" v="372" actId="14100"/>
          <ac:picMkLst>
            <pc:docMk/>
            <pc:sldMk cId="86117723" sldId="260"/>
            <ac:picMk id="8" creationId="{FBAAF930-E16A-85CA-E524-DD6100181BE8}"/>
          </ac:picMkLst>
        </pc:picChg>
      </pc:sldChg>
      <pc:sldChg chg="modSp">
        <pc:chgData name="Shikha Saxena" userId="S::ssaxena@merpsystems.com::36ccca21-bf55-4a84-b448-111df4bfd4c1" providerId="AD" clId="Web-{51B4A558-3142-6B54-D76E-E2911F5AE7E7}" dt="2023-10-13T18:06:21.805" v="5" actId="20577"/>
        <pc:sldMkLst>
          <pc:docMk/>
          <pc:sldMk cId="3972879772" sldId="270"/>
        </pc:sldMkLst>
        <pc:spChg chg="mod">
          <ac:chgData name="Shikha Saxena" userId="S::ssaxena@merpsystems.com::36ccca21-bf55-4a84-b448-111df4bfd4c1" providerId="AD" clId="Web-{51B4A558-3142-6B54-D76E-E2911F5AE7E7}" dt="2023-10-13T18:06:21.805" v="5" actId="20577"/>
          <ac:spMkLst>
            <pc:docMk/>
            <pc:sldMk cId="3972879772" sldId="270"/>
            <ac:spMk id="12" creationId="{6428B348-100A-5048-BE50-9A6EAD00C748}"/>
          </ac:spMkLst>
        </pc:spChg>
      </pc:sldChg>
      <pc:sldChg chg="del">
        <pc:chgData name="Shikha Saxena" userId="S::ssaxena@merpsystems.com::36ccca21-bf55-4a84-b448-111df4bfd4c1" providerId="AD" clId="Web-{51B4A558-3142-6B54-D76E-E2911F5AE7E7}" dt="2023-10-13T18:50:56.528" v="373"/>
        <pc:sldMkLst>
          <pc:docMk/>
          <pc:sldMk cId="2779448888" sldId="271"/>
        </pc:sldMkLst>
      </pc:sldChg>
      <pc:sldChg chg="addSp delSp modSp">
        <pc:chgData name="Shikha Saxena" userId="S::ssaxena@merpsystems.com::36ccca21-bf55-4a84-b448-111df4bfd4c1" providerId="AD" clId="Web-{51B4A558-3142-6B54-D76E-E2911F5AE7E7}" dt="2023-10-13T18:55:57.473" v="382" actId="14100"/>
        <pc:sldMkLst>
          <pc:docMk/>
          <pc:sldMk cId="2045404840" sldId="272"/>
        </pc:sldMkLst>
        <pc:spChg chg="del">
          <ac:chgData name="Shikha Saxena" userId="S::ssaxena@merpsystems.com::36ccca21-bf55-4a84-b448-111df4bfd4c1" providerId="AD" clId="Web-{51B4A558-3142-6B54-D76E-E2911F5AE7E7}" dt="2023-10-13T18:54:44.909" v="374"/>
          <ac:spMkLst>
            <pc:docMk/>
            <pc:sldMk cId="2045404840" sldId="272"/>
            <ac:spMk id="4" creationId="{56B5CCF4-9A87-59CE-B900-6789A6F1C935}"/>
          </ac:spMkLst>
        </pc:spChg>
        <pc:spChg chg="del">
          <ac:chgData name="Shikha Saxena" userId="S::ssaxena@merpsystems.com::36ccca21-bf55-4a84-b448-111df4bfd4c1" providerId="AD" clId="Web-{51B4A558-3142-6B54-D76E-E2911F5AE7E7}" dt="2023-10-13T18:54:48.003" v="375"/>
          <ac:spMkLst>
            <pc:docMk/>
            <pc:sldMk cId="2045404840" sldId="272"/>
            <ac:spMk id="6" creationId="{B6177989-C174-2B4F-88FC-F7FF61920D70}"/>
          </ac:spMkLst>
        </pc:spChg>
        <pc:picChg chg="add mod">
          <ac:chgData name="Shikha Saxena" userId="S::ssaxena@merpsystems.com::36ccca21-bf55-4a84-b448-111df4bfd4c1" providerId="AD" clId="Web-{51B4A558-3142-6B54-D76E-E2911F5AE7E7}" dt="2023-10-13T18:55:18.503" v="379" actId="14100"/>
          <ac:picMkLst>
            <pc:docMk/>
            <pc:sldMk cId="2045404840" sldId="272"/>
            <ac:picMk id="3" creationId="{581DAB69-4894-F530-2D16-BD4A5AA27A23}"/>
          </ac:picMkLst>
        </pc:picChg>
        <pc:picChg chg="add mod">
          <ac:chgData name="Shikha Saxena" userId="S::ssaxena@merpsystems.com::36ccca21-bf55-4a84-b448-111df4bfd4c1" providerId="AD" clId="Web-{51B4A558-3142-6B54-D76E-E2911F5AE7E7}" dt="2023-10-13T18:55:57.473" v="382" actId="14100"/>
          <ac:picMkLst>
            <pc:docMk/>
            <pc:sldMk cId="2045404840" sldId="272"/>
            <ac:picMk id="5" creationId="{8E09FCE8-5F8F-6667-B64C-E88ED6A7A391}"/>
          </ac:picMkLst>
        </pc:picChg>
      </pc:sldChg>
      <pc:sldChg chg="addSp delSp modSp">
        <pc:chgData name="Shikha Saxena" userId="S::ssaxena@merpsystems.com::36ccca21-bf55-4a84-b448-111df4bfd4c1" providerId="AD" clId="Web-{51B4A558-3142-6B54-D76E-E2911F5AE7E7}" dt="2023-10-13T19:09:59.809" v="447" actId="1076"/>
        <pc:sldMkLst>
          <pc:docMk/>
          <pc:sldMk cId="802719389" sldId="273"/>
        </pc:sldMkLst>
        <pc:spChg chg="del">
          <ac:chgData name="Shikha Saxena" userId="S::ssaxena@merpsystems.com::36ccca21-bf55-4a84-b448-111df4bfd4c1" providerId="AD" clId="Web-{51B4A558-3142-6B54-D76E-E2911F5AE7E7}" dt="2023-10-13T18:56:10.224" v="383"/>
          <ac:spMkLst>
            <pc:docMk/>
            <pc:sldMk cId="802719389" sldId="273"/>
            <ac:spMk id="4" creationId="{56B5CCF4-9A87-59CE-B900-6789A6F1C935}"/>
          </ac:spMkLst>
        </pc:spChg>
        <pc:spChg chg="del">
          <ac:chgData name="Shikha Saxena" userId="S::ssaxena@merpsystems.com::36ccca21-bf55-4a84-b448-111df4bfd4c1" providerId="AD" clId="Web-{51B4A558-3142-6B54-D76E-E2911F5AE7E7}" dt="2023-10-13T18:56:10.224" v="384"/>
          <ac:spMkLst>
            <pc:docMk/>
            <pc:sldMk cId="802719389" sldId="273"/>
            <ac:spMk id="6" creationId="{B6177989-C174-2B4F-88FC-F7FF61920D70}"/>
          </ac:spMkLst>
        </pc:spChg>
        <pc:picChg chg="add del mod">
          <ac:chgData name="Shikha Saxena" userId="S::ssaxena@merpsystems.com::36ccca21-bf55-4a84-b448-111df4bfd4c1" providerId="AD" clId="Web-{51B4A558-3142-6B54-D76E-E2911F5AE7E7}" dt="2023-10-13T19:09:50.778" v="443"/>
          <ac:picMkLst>
            <pc:docMk/>
            <pc:sldMk cId="802719389" sldId="273"/>
            <ac:picMk id="3" creationId="{3A8FC3BC-BAA1-CEE9-8B1E-0FBA3E5B0503}"/>
          </ac:picMkLst>
        </pc:picChg>
        <pc:picChg chg="add mod">
          <ac:chgData name="Shikha Saxena" userId="S::ssaxena@merpsystems.com::36ccca21-bf55-4a84-b448-111df4bfd4c1" providerId="AD" clId="Web-{51B4A558-3142-6B54-D76E-E2911F5AE7E7}" dt="2023-10-13T19:09:59.809" v="447" actId="1076"/>
          <ac:picMkLst>
            <pc:docMk/>
            <pc:sldMk cId="802719389" sldId="273"/>
            <ac:picMk id="5" creationId="{CAD6E24B-C9F5-F212-BBB9-B10F0EB2F72B}"/>
          </ac:picMkLst>
        </pc:picChg>
        <pc:picChg chg="add mod">
          <ac:chgData name="Shikha Saxena" userId="S::ssaxena@merpsystems.com::36ccca21-bf55-4a84-b448-111df4bfd4c1" providerId="AD" clId="Web-{51B4A558-3142-6B54-D76E-E2911F5AE7E7}" dt="2023-10-13T19:09:56.590" v="446" actId="14100"/>
          <ac:picMkLst>
            <pc:docMk/>
            <pc:sldMk cId="802719389" sldId="273"/>
            <ac:picMk id="7" creationId="{F89E55F4-5751-5F23-060E-F25C26936A40}"/>
          </ac:picMkLst>
        </pc:picChg>
      </pc:sldChg>
      <pc:sldChg chg="addSp delSp modSp">
        <pc:chgData name="Shikha Saxena" userId="S::ssaxena@merpsystems.com::36ccca21-bf55-4a84-b448-111df4bfd4c1" providerId="AD" clId="Web-{51B4A558-3142-6B54-D76E-E2911F5AE7E7}" dt="2023-10-13T18:36:58.639" v="364" actId="20577"/>
        <pc:sldMkLst>
          <pc:docMk/>
          <pc:sldMk cId="2907914121" sldId="274"/>
        </pc:sldMkLst>
        <pc:spChg chg="del">
          <ac:chgData name="Shikha Saxena" userId="S::ssaxena@merpsystems.com::36ccca21-bf55-4a84-b448-111df4bfd4c1" providerId="AD" clId="Web-{51B4A558-3142-6B54-D76E-E2911F5AE7E7}" dt="2023-10-13T18:15:17.320" v="6"/>
          <ac:spMkLst>
            <pc:docMk/>
            <pc:sldMk cId="2907914121" sldId="274"/>
            <ac:spMk id="4" creationId="{56B5CCF4-9A87-59CE-B900-6789A6F1C935}"/>
          </ac:spMkLst>
        </pc:spChg>
        <pc:spChg chg="del">
          <ac:chgData name="Shikha Saxena" userId="S::ssaxena@merpsystems.com::36ccca21-bf55-4a84-b448-111df4bfd4c1" providerId="AD" clId="Web-{51B4A558-3142-6B54-D76E-E2911F5AE7E7}" dt="2023-10-13T18:15:20.148" v="7"/>
          <ac:spMkLst>
            <pc:docMk/>
            <pc:sldMk cId="2907914121" sldId="274"/>
            <ac:spMk id="6" creationId="{B6177989-C174-2B4F-88FC-F7FF61920D70}"/>
          </ac:spMkLst>
        </pc:spChg>
        <pc:spChg chg="add mod">
          <ac:chgData name="Shikha Saxena" userId="S::ssaxena@merpsystems.com::36ccca21-bf55-4a84-b448-111df4bfd4c1" providerId="AD" clId="Web-{51B4A558-3142-6B54-D76E-E2911F5AE7E7}" dt="2023-10-13T18:36:58.639" v="364" actId="20577"/>
          <ac:spMkLst>
            <pc:docMk/>
            <pc:sldMk cId="2907914121" sldId="274"/>
            <ac:spMk id="8" creationId="{64C80EF1-9DB2-9C3E-4662-259E870FB9A7}"/>
          </ac:spMkLst>
        </pc:spChg>
        <pc:picChg chg="add del mod">
          <ac:chgData name="Shikha Saxena" userId="S::ssaxena@merpsystems.com::36ccca21-bf55-4a84-b448-111df4bfd4c1" providerId="AD" clId="Web-{51B4A558-3142-6B54-D76E-E2911F5AE7E7}" dt="2023-10-13T18:15:47.508" v="12"/>
          <ac:picMkLst>
            <pc:docMk/>
            <pc:sldMk cId="2907914121" sldId="274"/>
            <ac:picMk id="3" creationId="{C9DE4C4B-3764-0AA2-AF83-B304FF066C48}"/>
          </ac:picMkLst>
        </pc:picChg>
        <pc:picChg chg="add mod">
          <ac:chgData name="Shikha Saxena" userId="S::ssaxena@merpsystems.com::36ccca21-bf55-4a84-b448-111df4bfd4c1" providerId="AD" clId="Web-{51B4A558-3142-6B54-D76E-E2911F5AE7E7}" dt="2023-10-13T18:16:15.056" v="16" actId="14100"/>
          <ac:picMkLst>
            <pc:docMk/>
            <pc:sldMk cId="2907914121" sldId="274"/>
            <ac:picMk id="5" creationId="{853E6262-AF2A-19DE-6601-EAA0AF36018C}"/>
          </ac:picMkLst>
        </pc:picChg>
        <pc:picChg chg="add mod">
          <ac:chgData name="Shikha Saxena" userId="S::ssaxena@merpsystems.com::36ccca21-bf55-4a84-b448-111df4bfd4c1" providerId="AD" clId="Web-{51B4A558-3142-6B54-D76E-E2911F5AE7E7}" dt="2023-10-13T18:27:46.795" v="18" actId="14100"/>
          <ac:picMkLst>
            <pc:docMk/>
            <pc:sldMk cId="2907914121" sldId="274"/>
            <ac:picMk id="7" creationId="{36089F28-0A39-8A61-6489-911F3BF28981}"/>
          </ac:picMkLst>
        </pc:picChg>
      </pc:sldChg>
      <pc:sldChg chg="delSp">
        <pc:chgData name="Shikha Saxena" userId="S::ssaxena@merpsystems.com::36ccca21-bf55-4a84-b448-111df4bfd4c1" providerId="AD" clId="Web-{51B4A558-3142-6B54-D76E-E2911F5AE7E7}" dt="2023-10-13T18:58:15.836" v="391"/>
        <pc:sldMkLst>
          <pc:docMk/>
          <pc:sldMk cId="3100982660" sldId="275"/>
        </pc:sldMkLst>
        <pc:spChg chg="del">
          <ac:chgData name="Shikha Saxena" userId="S::ssaxena@merpsystems.com::36ccca21-bf55-4a84-b448-111df4bfd4c1" providerId="AD" clId="Web-{51B4A558-3142-6B54-D76E-E2911F5AE7E7}" dt="2023-10-13T18:58:15.836" v="391"/>
          <ac:spMkLst>
            <pc:docMk/>
            <pc:sldMk cId="3100982660" sldId="275"/>
            <ac:spMk id="6" creationId="{B6177989-C174-2B4F-88FC-F7FF61920D70}"/>
          </ac:spMkLst>
        </pc:spChg>
        <pc:spChg chg="del">
          <ac:chgData name="Shikha Saxena" userId="S::ssaxena@merpsystems.com::36ccca21-bf55-4a84-b448-111df4bfd4c1" providerId="AD" clId="Web-{51B4A558-3142-6B54-D76E-E2911F5AE7E7}" dt="2023-10-13T18:58:15.836" v="390"/>
          <ac:spMkLst>
            <pc:docMk/>
            <pc:sldMk cId="3100982660" sldId="275"/>
            <ac:spMk id="8" creationId="{216155FC-472E-870C-3B77-7EB167372E03}"/>
          </ac:spMkLst>
        </pc:spChg>
      </pc:sldChg>
      <pc:sldChg chg="addSp delSp modSp">
        <pc:chgData name="Shikha Saxena" userId="S::ssaxena@merpsystems.com::36ccca21-bf55-4a84-b448-111df4bfd4c1" providerId="AD" clId="Web-{51B4A558-3142-6B54-D76E-E2911F5AE7E7}" dt="2023-10-13T19:50:19.273" v="582"/>
        <pc:sldMkLst>
          <pc:docMk/>
          <pc:sldMk cId="1097476657" sldId="276"/>
        </pc:sldMkLst>
        <pc:spChg chg="del">
          <ac:chgData name="Shikha Saxena" userId="S::ssaxena@merpsystems.com::36ccca21-bf55-4a84-b448-111df4bfd4c1" providerId="AD" clId="Web-{51B4A558-3142-6B54-D76E-E2911F5AE7E7}" dt="2023-10-13T19:14:01.347" v="451"/>
          <ac:spMkLst>
            <pc:docMk/>
            <pc:sldMk cId="1097476657" sldId="276"/>
            <ac:spMk id="6" creationId="{B6177989-C174-2B4F-88FC-F7FF61920D70}"/>
          </ac:spMkLst>
        </pc:spChg>
        <pc:spChg chg="add del mod">
          <ac:chgData name="Shikha Saxena" userId="S::ssaxena@merpsystems.com::36ccca21-bf55-4a84-b448-111df4bfd4c1" providerId="AD" clId="Web-{51B4A558-3142-6B54-D76E-E2911F5AE7E7}" dt="2023-10-13T19:13:59.081" v="450"/>
          <ac:spMkLst>
            <pc:docMk/>
            <pc:sldMk cId="1097476657" sldId="276"/>
            <ac:spMk id="7" creationId="{D5A72124-8785-6291-8912-F5540A7C2863}"/>
          </ac:spMkLst>
        </pc:spChg>
        <pc:picChg chg="del">
          <ac:chgData name="Shikha Saxena" userId="S::ssaxena@merpsystems.com::36ccca21-bf55-4a84-b448-111df4bfd4c1" providerId="AD" clId="Web-{51B4A558-3142-6B54-D76E-E2911F5AE7E7}" dt="2023-10-13T19:13:56.550" v="449"/>
          <ac:picMkLst>
            <pc:docMk/>
            <pc:sldMk cId="1097476657" sldId="276"/>
            <ac:picMk id="3" creationId="{99CA5AE4-4750-AF2C-504A-294125A9E208}"/>
          </ac:picMkLst>
        </pc:picChg>
        <pc:picChg chg="del">
          <ac:chgData name="Shikha Saxena" userId="S::ssaxena@merpsystems.com::36ccca21-bf55-4a84-b448-111df4bfd4c1" providerId="AD" clId="Web-{51B4A558-3142-6B54-D76E-E2911F5AE7E7}" dt="2023-10-13T19:13:54.878" v="448"/>
          <ac:picMkLst>
            <pc:docMk/>
            <pc:sldMk cId="1097476657" sldId="276"/>
            <ac:picMk id="5" creationId="{34316F76-EB76-AE70-57CB-BC9A487A6D9D}"/>
          </ac:picMkLst>
        </pc:picChg>
        <pc:picChg chg="add del mod">
          <ac:chgData name="Shikha Saxena" userId="S::ssaxena@merpsystems.com::36ccca21-bf55-4a84-b448-111df4bfd4c1" providerId="AD" clId="Web-{51B4A558-3142-6B54-D76E-E2911F5AE7E7}" dt="2023-10-13T19:50:19.273" v="582"/>
          <ac:picMkLst>
            <pc:docMk/>
            <pc:sldMk cId="1097476657" sldId="276"/>
            <ac:picMk id="8" creationId="{6AF04197-103F-2F31-5292-F11223BC25D5}"/>
          </ac:picMkLst>
        </pc:picChg>
      </pc:sldChg>
      <pc:sldChg chg="addSp delSp modSp add replId">
        <pc:chgData name="Shikha Saxena" userId="S::ssaxena@merpsystems.com::36ccca21-bf55-4a84-b448-111df4bfd4c1" providerId="AD" clId="Web-{51B4A558-3142-6B54-D76E-E2911F5AE7E7}" dt="2023-10-13T19:06:05.911" v="442" actId="14100"/>
        <pc:sldMkLst>
          <pc:docMk/>
          <pc:sldMk cId="314373790" sldId="277"/>
        </pc:sldMkLst>
        <pc:spChg chg="add mod">
          <ac:chgData name="Shikha Saxena" userId="S::ssaxena@merpsystems.com::36ccca21-bf55-4a84-b448-111df4bfd4c1" providerId="AD" clId="Web-{51B4A558-3142-6B54-D76E-E2911F5AE7E7}" dt="2023-10-13T19:02:30.187" v="438" actId="20577"/>
          <ac:spMkLst>
            <pc:docMk/>
            <pc:sldMk cId="314373790" sldId="277"/>
            <ac:spMk id="8" creationId="{2BB4FB45-DB45-07E9-A881-DC4AE9AFD9F3}"/>
          </ac:spMkLst>
        </pc:spChg>
        <pc:picChg chg="del">
          <ac:chgData name="Shikha Saxena" userId="S::ssaxena@merpsystems.com::36ccca21-bf55-4a84-b448-111df4bfd4c1" providerId="AD" clId="Web-{51B4A558-3142-6B54-D76E-E2911F5AE7E7}" dt="2023-10-13T18:59:39.823" v="393"/>
          <ac:picMkLst>
            <pc:docMk/>
            <pc:sldMk cId="314373790" sldId="277"/>
            <ac:picMk id="3" creationId="{3A8FC3BC-BAA1-CEE9-8B1E-0FBA3E5B0503}"/>
          </ac:picMkLst>
        </pc:picChg>
        <pc:picChg chg="add mod">
          <ac:chgData name="Shikha Saxena" userId="S::ssaxena@merpsystems.com::36ccca21-bf55-4a84-b448-111df4bfd4c1" providerId="AD" clId="Web-{51B4A558-3142-6B54-D76E-E2911F5AE7E7}" dt="2023-10-13T19:00:33.871" v="398" actId="14100"/>
          <ac:picMkLst>
            <pc:docMk/>
            <pc:sldMk cId="314373790" sldId="277"/>
            <ac:picMk id="4" creationId="{5708A33A-CBAE-99E3-6FF1-37C103BADAA7}"/>
          </ac:picMkLst>
        </pc:picChg>
        <pc:picChg chg="del">
          <ac:chgData name="Shikha Saxena" userId="S::ssaxena@merpsystems.com::36ccca21-bf55-4a84-b448-111df4bfd4c1" providerId="AD" clId="Web-{51B4A558-3142-6B54-D76E-E2911F5AE7E7}" dt="2023-10-13T18:59:41.526" v="394"/>
          <ac:picMkLst>
            <pc:docMk/>
            <pc:sldMk cId="314373790" sldId="277"/>
            <ac:picMk id="5" creationId="{CAD6E24B-C9F5-F212-BBB9-B10F0EB2F72B}"/>
          </ac:picMkLst>
        </pc:picChg>
        <pc:picChg chg="add del mod">
          <ac:chgData name="Shikha Saxena" userId="S::ssaxena@merpsystems.com::36ccca21-bf55-4a84-b448-111df4bfd4c1" providerId="AD" clId="Web-{51B4A558-3142-6B54-D76E-E2911F5AE7E7}" dt="2023-10-13T19:00:54.278" v="404"/>
          <ac:picMkLst>
            <pc:docMk/>
            <pc:sldMk cId="314373790" sldId="277"/>
            <ac:picMk id="6" creationId="{AB49D54D-CD1D-12E7-943E-91BFBEC0E933}"/>
          </ac:picMkLst>
        </pc:picChg>
        <pc:picChg chg="add del mod">
          <ac:chgData name="Shikha Saxena" userId="S::ssaxena@merpsystems.com::36ccca21-bf55-4a84-b448-111df4bfd4c1" providerId="AD" clId="Web-{51B4A558-3142-6B54-D76E-E2911F5AE7E7}" dt="2023-10-13T19:05:54.552" v="439"/>
          <ac:picMkLst>
            <pc:docMk/>
            <pc:sldMk cId="314373790" sldId="277"/>
            <ac:picMk id="7" creationId="{D8ABDF3B-3702-69FA-0B48-F50FD005EF85}"/>
          </ac:picMkLst>
        </pc:picChg>
        <pc:picChg chg="add mod">
          <ac:chgData name="Shikha Saxena" userId="S::ssaxena@merpsystems.com::36ccca21-bf55-4a84-b448-111df4bfd4c1" providerId="AD" clId="Web-{51B4A558-3142-6B54-D76E-E2911F5AE7E7}" dt="2023-10-13T19:06:05.911" v="442" actId="14100"/>
          <ac:picMkLst>
            <pc:docMk/>
            <pc:sldMk cId="314373790" sldId="277"/>
            <ac:picMk id="9" creationId="{AC6ED2B0-100C-887B-E924-1AD3E6E72EA9}"/>
          </ac:picMkLst>
        </pc:picChg>
      </pc:sldChg>
      <pc:sldChg chg="addSp delSp modSp add replId">
        <pc:chgData name="Shikha Saxena" userId="S::ssaxena@merpsystems.com::36ccca21-bf55-4a84-b448-111df4bfd4c1" providerId="AD" clId="Web-{51B4A558-3142-6B54-D76E-E2911F5AE7E7}" dt="2023-10-13T19:32:59.587" v="483" actId="1076"/>
        <pc:sldMkLst>
          <pc:docMk/>
          <pc:sldMk cId="552144796" sldId="278"/>
        </pc:sldMkLst>
        <pc:spChg chg="mod">
          <ac:chgData name="Shikha Saxena" userId="S::ssaxena@merpsystems.com::36ccca21-bf55-4a84-b448-111df4bfd4c1" providerId="AD" clId="Web-{51B4A558-3142-6B54-D76E-E2911F5AE7E7}" dt="2023-10-13T19:29:51.988" v="470" actId="20577"/>
          <ac:spMkLst>
            <pc:docMk/>
            <pc:sldMk cId="552144796" sldId="278"/>
            <ac:spMk id="2" creationId="{36C90F5D-D0A4-5249-904B-BB20EAFC8AC9}"/>
          </ac:spMkLst>
        </pc:spChg>
        <pc:spChg chg="del mod">
          <ac:chgData name="Shikha Saxena" userId="S::ssaxena@merpsystems.com::36ccca21-bf55-4a84-b448-111df4bfd4c1" providerId="AD" clId="Web-{51B4A558-3142-6B54-D76E-E2911F5AE7E7}" dt="2023-10-13T19:29:56.426" v="473"/>
          <ac:spMkLst>
            <pc:docMk/>
            <pc:sldMk cId="552144796" sldId="278"/>
            <ac:spMk id="8" creationId="{2BB4FB45-DB45-07E9-A881-DC4AE9AFD9F3}"/>
          </ac:spMkLst>
        </pc:spChg>
        <pc:picChg chg="add mod">
          <ac:chgData name="Shikha Saxena" userId="S::ssaxena@merpsystems.com::36ccca21-bf55-4a84-b448-111df4bfd4c1" providerId="AD" clId="Web-{51B4A558-3142-6B54-D76E-E2911F5AE7E7}" dt="2023-10-13T19:30:39.224" v="478" actId="14100"/>
          <ac:picMkLst>
            <pc:docMk/>
            <pc:sldMk cId="552144796" sldId="278"/>
            <ac:picMk id="3" creationId="{E3FDA57A-C824-ABE3-FFB2-CB48243B1A45}"/>
          </ac:picMkLst>
        </pc:picChg>
        <pc:picChg chg="del">
          <ac:chgData name="Shikha Saxena" userId="S::ssaxena@merpsystems.com::36ccca21-bf55-4a84-b448-111df4bfd4c1" providerId="AD" clId="Web-{51B4A558-3142-6B54-D76E-E2911F5AE7E7}" dt="2023-10-13T19:29:54.035" v="471"/>
          <ac:picMkLst>
            <pc:docMk/>
            <pc:sldMk cId="552144796" sldId="278"/>
            <ac:picMk id="4" creationId="{5708A33A-CBAE-99E3-6FF1-37C103BADAA7}"/>
          </ac:picMkLst>
        </pc:picChg>
        <pc:picChg chg="add mod">
          <ac:chgData name="Shikha Saxena" userId="S::ssaxena@merpsystems.com::36ccca21-bf55-4a84-b448-111df4bfd4c1" providerId="AD" clId="Web-{51B4A558-3142-6B54-D76E-E2911F5AE7E7}" dt="2023-10-13T19:32:26.821" v="481" actId="14100"/>
          <ac:picMkLst>
            <pc:docMk/>
            <pc:sldMk cId="552144796" sldId="278"/>
            <ac:picMk id="5" creationId="{F48D8CC7-C6D9-F9EC-7C38-988700901C22}"/>
          </ac:picMkLst>
        </pc:picChg>
        <pc:picChg chg="add mod">
          <ac:chgData name="Shikha Saxena" userId="S::ssaxena@merpsystems.com::36ccca21-bf55-4a84-b448-111df4bfd4c1" providerId="AD" clId="Web-{51B4A558-3142-6B54-D76E-E2911F5AE7E7}" dt="2023-10-13T19:32:59.587" v="483" actId="1076"/>
          <ac:picMkLst>
            <pc:docMk/>
            <pc:sldMk cId="552144796" sldId="278"/>
            <ac:picMk id="6" creationId="{CCF0B760-EEC5-48DB-D57C-CEBDB6F33C5F}"/>
          </ac:picMkLst>
        </pc:picChg>
        <pc:picChg chg="del">
          <ac:chgData name="Shikha Saxena" userId="S::ssaxena@merpsystems.com::36ccca21-bf55-4a84-b448-111df4bfd4c1" providerId="AD" clId="Web-{51B4A558-3142-6B54-D76E-E2911F5AE7E7}" dt="2023-10-13T19:29:57.473" v="474"/>
          <ac:picMkLst>
            <pc:docMk/>
            <pc:sldMk cId="552144796" sldId="278"/>
            <ac:picMk id="9" creationId="{AC6ED2B0-100C-887B-E924-1AD3E6E72EA9}"/>
          </ac:picMkLst>
        </pc:picChg>
      </pc:sldChg>
      <pc:sldChg chg="addSp delSp modSp add replId">
        <pc:chgData name="Shikha Saxena" userId="S::ssaxena@merpsystems.com::36ccca21-bf55-4a84-b448-111df4bfd4c1" providerId="AD" clId="Web-{51B4A558-3142-6B54-D76E-E2911F5AE7E7}" dt="2023-10-13T19:46:59.657" v="580" actId="14100"/>
        <pc:sldMkLst>
          <pc:docMk/>
          <pc:sldMk cId="1385924423" sldId="279"/>
        </pc:sldMkLst>
        <pc:spChg chg="add mod">
          <ac:chgData name="Shikha Saxena" userId="S::ssaxena@merpsystems.com::36ccca21-bf55-4a84-b448-111df4bfd4c1" providerId="AD" clId="Web-{51B4A558-3142-6B54-D76E-E2911F5AE7E7}" dt="2023-10-13T19:42:09.024" v="575" actId="20577"/>
          <ac:spMkLst>
            <pc:docMk/>
            <pc:sldMk cId="1385924423" sldId="279"/>
            <ac:spMk id="10" creationId="{FAED9372-2261-F108-41BD-F219F77D40B3}"/>
          </ac:spMkLst>
        </pc:spChg>
        <pc:picChg chg="del">
          <ac:chgData name="Shikha Saxena" userId="S::ssaxena@merpsystems.com::36ccca21-bf55-4a84-b448-111df4bfd4c1" providerId="AD" clId="Web-{51B4A558-3142-6B54-D76E-E2911F5AE7E7}" dt="2023-10-13T19:33:08.478" v="487"/>
          <ac:picMkLst>
            <pc:docMk/>
            <pc:sldMk cId="1385924423" sldId="279"/>
            <ac:picMk id="3" creationId="{E3FDA57A-C824-ABE3-FFB2-CB48243B1A45}"/>
          </ac:picMkLst>
        </pc:picChg>
        <pc:picChg chg="add del mod">
          <ac:chgData name="Shikha Saxena" userId="S::ssaxena@merpsystems.com::36ccca21-bf55-4a84-b448-111df4bfd4c1" providerId="AD" clId="Web-{51B4A558-3142-6B54-D76E-E2911F5AE7E7}" dt="2023-10-13T19:37:33.470" v="491"/>
          <ac:picMkLst>
            <pc:docMk/>
            <pc:sldMk cId="1385924423" sldId="279"/>
            <ac:picMk id="4" creationId="{ECBD39E6-B079-69AE-4147-E107C4E37545}"/>
          </ac:picMkLst>
        </pc:picChg>
        <pc:picChg chg="del">
          <ac:chgData name="Shikha Saxena" userId="S::ssaxena@merpsystems.com::36ccca21-bf55-4a84-b448-111df4bfd4c1" providerId="AD" clId="Web-{51B4A558-3142-6B54-D76E-E2911F5AE7E7}" dt="2023-10-13T19:33:08.478" v="486"/>
          <ac:picMkLst>
            <pc:docMk/>
            <pc:sldMk cId="1385924423" sldId="279"/>
            <ac:picMk id="5" creationId="{F48D8CC7-C6D9-F9EC-7C38-988700901C22}"/>
          </ac:picMkLst>
        </pc:picChg>
        <pc:picChg chg="del">
          <ac:chgData name="Shikha Saxena" userId="S::ssaxena@merpsystems.com::36ccca21-bf55-4a84-b448-111df4bfd4c1" providerId="AD" clId="Web-{51B4A558-3142-6B54-D76E-E2911F5AE7E7}" dt="2023-10-13T19:33:08.478" v="485"/>
          <ac:picMkLst>
            <pc:docMk/>
            <pc:sldMk cId="1385924423" sldId="279"/>
            <ac:picMk id="6" creationId="{CCF0B760-EEC5-48DB-D57C-CEBDB6F33C5F}"/>
          </ac:picMkLst>
        </pc:picChg>
        <pc:picChg chg="add del mod">
          <ac:chgData name="Shikha Saxena" userId="S::ssaxena@merpsystems.com::36ccca21-bf55-4a84-b448-111df4bfd4c1" providerId="AD" clId="Web-{51B4A558-3142-6B54-D76E-E2911F5AE7E7}" dt="2023-10-13T19:39:02.284" v="495"/>
          <ac:picMkLst>
            <pc:docMk/>
            <pc:sldMk cId="1385924423" sldId="279"/>
            <ac:picMk id="7" creationId="{4C90A3BD-AB73-3520-8332-CB1106B3A00B}"/>
          </ac:picMkLst>
        </pc:picChg>
        <pc:picChg chg="add mod">
          <ac:chgData name="Shikha Saxena" userId="S::ssaxena@merpsystems.com::36ccca21-bf55-4a84-b448-111df4bfd4c1" providerId="AD" clId="Web-{51B4A558-3142-6B54-D76E-E2911F5AE7E7}" dt="2023-10-13T19:39:57.192" v="499" actId="14100"/>
          <ac:picMkLst>
            <pc:docMk/>
            <pc:sldMk cId="1385924423" sldId="279"/>
            <ac:picMk id="8" creationId="{9CF5251E-B30A-335C-FD2E-5DBA57B0E041}"/>
          </ac:picMkLst>
        </pc:picChg>
        <pc:picChg chg="add del mod">
          <ac:chgData name="Shikha Saxena" userId="S::ssaxena@merpsystems.com::36ccca21-bf55-4a84-b448-111df4bfd4c1" providerId="AD" clId="Web-{51B4A558-3142-6B54-D76E-E2911F5AE7E7}" dt="2023-10-13T19:46:52.798" v="576"/>
          <ac:picMkLst>
            <pc:docMk/>
            <pc:sldMk cId="1385924423" sldId="279"/>
            <ac:picMk id="9" creationId="{418967D9-8779-73EC-4155-F74D0DA052ED}"/>
          </ac:picMkLst>
        </pc:picChg>
        <pc:picChg chg="add mod">
          <ac:chgData name="Shikha Saxena" userId="S::ssaxena@merpsystems.com::36ccca21-bf55-4a84-b448-111df4bfd4c1" providerId="AD" clId="Web-{51B4A558-3142-6B54-D76E-E2911F5AE7E7}" dt="2023-10-13T19:46:59.657" v="580" actId="14100"/>
          <ac:picMkLst>
            <pc:docMk/>
            <pc:sldMk cId="1385924423" sldId="279"/>
            <ac:picMk id="11" creationId="{CD061054-8B3C-85B4-1D5C-AE4C1ADA2CC9}"/>
          </ac:picMkLst>
        </pc:picChg>
      </pc:sldChg>
    </pc:docChg>
  </pc:docChgLst>
  <pc:docChgLst>
    <pc:chgData name="Shikha Saxena" userId="S::ssaxena@merpsystems.com::36ccca21-bf55-4a84-b448-111df4bfd4c1" providerId="AD" clId="Web-{4127C5CA-FB67-6EA8-F403-0022CFCF0EE9}"/>
    <pc:docChg chg="modSld">
      <pc:chgData name="Shikha Saxena" userId="S::ssaxena@merpsystems.com::36ccca21-bf55-4a84-b448-111df4bfd4c1" providerId="AD" clId="Web-{4127C5CA-FB67-6EA8-F403-0022CFCF0EE9}" dt="2024-01-26T20:13:23.261" v="0" actId="20577"/>
      <pc:docMkLst>
        <pc:docMk/>
      </pc:docMkLst>
      <pc:sldChg chg="modSp">
        <pc:chgData name="Shikha Saxena" userId="S::ssaxena@merpsystems.com::36ccca21-bf55-4a84-b448-111df4bfd4c1" providerId="AD" clId="Web-{4127C5CA-FB67-6EA8-F403-0022CFCF0EE9}" dt="2024-01-26T20:13:23.261" v="0" actId="20577"/>
        <pc:sldMkLst>
          <pc:docMk/>
          <pc:sldMk cId="2147849991" sldId="283"/>
        </pc:sldMkLst>
        <pc:spChg chg="mod">
          <ac:chgData name="Shikha Saxena" userId="S::ssaxena@merpsystems.com::36ccca21-bf55-4a84-b448-111df4bfd4c1" providerId="AD" clId="Web-{4127C5CA-FB67-6EA8-F403-0022CFCF0EE9}" dt="2024-01-26T20:13:23.261" v="0" actId="20577"/>
          <ac:spMkLst>
            <pc:docMk/>
            <pc:sldMk cId="2147849991" sldId="283"/>
            <ac:spMk id="13" creationId="{C1F2ED53-FB4E-0EFD-F4E6-3DF153E1A4D1}"/>
          </ac:spMkLst>
        </pc:spChg>
      </pc:sldChg>
    </pc:docChg>
  </pc:docChgLst>
  <pc:docChgLst>
    <pc:chgData name="Shikha Saxena" userId="S::ssaxena@merpsystems.com::36ccca21-bf55-4a84-b448-111df4bfd4c1" providerId="AD" clId="Web-{E8D8C53A-B005-203D-1165-C683F8E91AEE}"/>
    <pc:docChg chg="modSld sldOrd">
      <pc:chgData name="Shikha Saxena" userId="S::ssaxena@merpsystems.com::36ccca21-bf55-4a84-b448-111df4bfd4c1" providerId="AD" clId="Web-{E8D8C53A-B005-203D-1165-C683F8E91AEE}" dt="2023-10-25T18:46:40.263" v="527" actId="20577"/>
      <pc:docMkLst>
        <pc:docMk/>
      </pc:docMkLst>
      <pc:sldChg chg="addSp modSp">
        <pc:chgData name="Shikha Saxena" userId="S::ssaxena@merpsystems.com::36ccca21-bf55-4a84-b448-111df4bfd4c1" providerId="AD" clId="Web-{E8D8C53A-B005-203D-1165-C683F8E91AEE}" dt="2023-10-25T18:45:18.261" v="493" actId="20577"/>
        <pc:sldMkLst>
          <pc:docMk/>
          <pc:sldMk cId="95453417" sldId="259"/>
        </pc:sldMkLst>
        <pc:spChg chg="add mod">
          <ac:chgData name="Shikha Saxena" userId="S::ssaxena@merpsystems.com::36ccca21-bf55-4a84-b448-111df4bfd4c1" providerId="AD" clId="Web-{E8D8C53A-B005-203D-1165-C683F8E91AEE}" dt="2023-10-25T18:45:18.261" v="493" actId="20577"/>
          <ac:spMkLst>
            <pc:docMk/>
            <pc:sldMk cId="95453417" sldId="259"/>
            <ac:spMk id="3" creationId="{14F7B0C9-73E3-F2A4-EE29-89EA3D2C93B7}"/>
          </ac:spMkLst>
        </pc:spChg>
        <pc:graphicFrameChg chg="mod modGraphic">
          <ac:chgData name="Shikha Saxena" userId="S::ssaxena@merpsystems.com::36ccca21-bf55-4a84-b448-111df4bfd4c1" providerId="AD" clId="Web-{E8D8C53A-B005-203D-1165-C683F8E91AEE}" dt="2023-10-25T18:43:16.351" v="253"/>
          <ac:graphicFrameMkLst>
            <pc:docMk/>
            <pc:sldMk cId="95453417" sldId="259"/>
            <ac:graphicFrameMk id="6" creationId="{6D73561D-F94B-2F44-958A-7D37F0C69D91}"/>
          </ac:graphicFrameMkLst>
        </pc:graphicFrameChg>
      </pc:sldChg>
      <pc:sldChg chg="modSp ord">
        <pc:chgData name="Shikha Saxena" userId="S::ssaxena@merpsystems.com::36ccca21-bf55-4a84-b448-111df4bfd4c1" providerId="AD" clId="Web-{E8D8C53A-B005-203D-1165-C683F8E91AEE}" dt="2023-10-25T18:46:12.450" v="517" actId="1076"/>
        <pc:sldMkLst>
          <pc:docMk/>
          <pc:sldMk cId="2907914121" sldId="274"/>
        </pc:sldMkLst>
        <pc:spChg chg="mod">
          <ac:chgData name="Shikha Saxena" userId="S::ssaxena@merpsystems.com::36ccca21-bf55-4a84-b448-111df4bfd4c1" providerId="AD" clId="Web-{E8D8C53A-B005-203D-1165-C683F8E91AEE}" dt="2023-10-25T18:46:12.403" v="509" actId="1076"/>
          <ac:spMkLst>
            <pc:docMk/>
            <pc:sldMk cId="2907914121" sldId="274"/>
            <ac:spMk id="4" creationId="{E8A8F3AE-8818-C484-5685-7744D916907E}"/>
          </ac:spMkLst>
        </pc:spChg>
        <pc:spChg chg="mod">
          <ac:chgData name="Shikha Saxena" userId="S::ssaxena@merpsystems.com::36ccca21-bf55-4a84-b448-111df4bfd4c1" providerId="AD" clId="Web-{E8D8C53A-B005-203D-1165-C683F8E91AEE}" dt="2023-10-25T18:46:12.419" v="511" actId="1076"/>
          <ac:spMkLst>
            <pc:docMk/>
            <pc:sldMk cId="2907914121" sldId="274"/>
            <ac:spMk id="6" creationId="{9FD9E853-0827-F255-FFFB-AD8272370B14}"/>
          </ac:spMkLst>
        </pc:spChg>
        <pc:spChg chg="mod">
          <ac:chgData name="Shikha Saxena" userId="S::ssaxena@merpsystems.com::36ccca21-bf55-4a84-b448-111df4bfd4c1" providerId="AD" clId="Web-{E8D8C53A-B005-203D-1165-C683F8E91AEE}" dt="2023-10-25T18:46:12.434" v="515" actId="1076"/>
          <ac:spMkLst>
            <pc:docMk/>
            <pc:sldMk cId="2907914121" sldId="274"/>
            <ac:spMk id="7" creationId="{6B5A34E9-CD35-5D49-5E87-E580BAE0E85C}"/>
          </ac:spMkLst>
        </pc:spChg>
        <pc:spChg chg="mod">
          <ac:chgData name="Shikha Saxena" userId="S::ssaxena@merpsystems.com::36ccca21-bf55-4a84-b448-111df4bfd4c1" providerId="AD" clId="Web-{E8D8C53A-B005-203D-1165-C683F8E91AEE}" dt="2023-10-25T18:46:12.419" v="512" actId="1076"/>
          <ac:spMkLst>
            <pc:docMk/>
            <pc:sldMk cId="2907914121" sldId="274"/>
            <ac:spMk id="8" creationId="{1813F8D6-99FF-F298-5CE5-5DBD60CE54E5}"/>
          </ac:spMkLst>
        </pc:spChg>
        <pc:spChg chg="mod">
          <ac:chgData name="Shikha Saxena" userId="S::ssaxena@merpsystems.com::36ccca21-bf55-4a84-b448-111df4bfd4c1" providerId="AD" clId="Web-{E8D8C53A-B005-203D-1165-C683F8E91AEE}" dt="2023-10-25T18:46:12.434" v="513" actId="1076"/>
          <ac:spMkLst>
            <pc:docMk/>
            <pc:sldMk cId="2907914121" sldId="274"/>
            <ac:spMk id="9" creationId="{B4E9180C-352A-4EAC-21B2-18979BBE96B1}"/>
          </ac:spMkLst>
        </pc:spChg>
        <pc:spChg chg="mod">
          <ac:chgData name="Shikha Saxena" userId="S::ssaxena@merpsystems.com::36ccca21-bf55-4a84-b448-111df4bfd4c1" providerId="AD" clId="Web-{E8D8C53A-B005-203D-1165-C683F8E91AEE}" dt="2023-10-25T18:46:12.434" v="514" actId="1076"/>
          <ac:spMkLst>
            <pc:docMk/>
            <pc:sldMk cId="2907914121" sldId="274"/>
            <ac:spMk id="10" creationId="{2AF53CCD-96DE-2809-11C5-26308AFBA90A}"/>
          </ac:spMkLst>
        </pc:spChg>
        <pc:spChg chg="mod">
          <ac:chgData name="Shikha Saxena" userId="S::ssaxena@merpsystems.com::36ccca21-bf55-4a84-b448-111df4bfd4c1" providerId="AD" clId="Web-{E8D8C53A-B005-203D-1165-C683F8E91AEE}" dt="2023-10-25T18:46:12.450" v="516" actId="1076"/>
          <ac:spMkLst>
            <pc:docMk/>
            <pc:sldMk cId="2907914121" sldId="274"/>
            <ac:spMk id="11" creationId="{E7BE54B3-E00D-9875-D2D7-7EAE9DB5E208}"/>
          </ac:spMkLst>
        </pc:spChg>
        <pc:spChg chg="mod">
          <ac:chgData name="Shikha Saxena" userId="S::ssaxena@merpsystems.com::36ccca21-bf55-4a84-b448-111df4bfd4c1" providerId="AD" clId="Web-{E8D8C53A-B005-203D-1165-C683F8E91AEE}" dt="2023-10-25T18:46:12.450" v="517" actId="1076"/>
          <ac:spMkLst>
            <pc:docMk/>
            <pc:sldMk cId="2907914121" sldId="274"/>
            <ac:spMk id="12" creationId="{81BDF977-63F8-5C19-83F4-08CF4E7D835D}"/>
          </ac:spMkLst>
        </pc:spChg>
        <pc:spChg chg="mod">
          <ac:chgData name="Shikha Saxena" userId="S::ssaxena@merpsystems.com::36ccca21-bf55-4a84-b448-111df4bfd4c1" providerId="AD" clId="Web-{E8D8C53A-B005-203D-1165-C683F8E91AEE}" dt="2023-10-25T18:46:12.403" v="510" actId="1076"/>
          <ac:spMkLst>
            <pc:docMk/>
            <pc:sldMk cId="2907914121" sldId="274"/>
            <ac:spMk id="15" creationId="{AD02506E-A11F-2D5C-4C78-F7BC60E2F395}"/>
          </ac:spMkLst>
        </pc:spChg>
        <pc:picChg chg="mod">
          <ac:chgData name="Shikha Saxena" userId="S::ssaxena@merpsystems.com::36ccca21-bf55-4a84-b448-111df4bfd4c1" providerId="AD" clId="Web-{E8D8C53A-B005-203D-1165-C683F8E91AEE}" dt="2023-10-25T18:46:12.387" v="508" actId="1076"/>
          <ac:picMkLst>
            <pc:docMk/>
            <pc:sldMk cId="2907914121" sldId="274"/>
            <ac:picMk id="5" creationId="{853E6262-AF2A-19DE-6601-EAA0AF36018C}"/>
          </ac:picMkLst>
        </pc:picChg>
      </pc:sldChg>
      <pc:sldChg chg="modSp">
        <pc:chgData name="Shikha Saxena" userId="S::ssaxena@merpsystems.com::36ccca21-bf55-4a84-b448-111df4bfd4c1" providerId="AD" clId="Web-{E8D8C53A-B005-203D-1165-C683F8E91AEE}" dt="2023-10-25T18:46:40.263" v="527" actId="20577"/>
        <pc:sldMkLst>
          <pc:docMk/>
          <pc:sldMk cId="1193475982" sldId="281"/>
        </pc:sldMkLst>
        <pc:spChg chg="mod">
          <ac:chgData name="Shikha Saxena" userId="S::ssaxena@merpsystems.com::36ccca21-bf55-4a84-b448-111df4bfd4c1" providerId="AD" clId="Web-{E8D8C53A-B005-203D-1165-C683F8E91AEE}" dt="2023-10-25T18:46:40.263" v="527" actId="20577"/>
          <ac:spMkLst>
            <pc:docMk/>
            <pc:sldMk cId="1193475982" sldId="281"/>
            <ac:spMk id="10" creationId="{84DBE706-1EE2-F7C5-3DA8-FBDD407A5FD5}"/>
          </ac:spMkLst>
        </pc:spChg>
        <pc:spChg chg="mod">
          <ac:chgData name="Shikha Saxena" userId="S::ssaxena@merpsystems.com::36ccca21-bf55-4a84-b448-111df4bfd4c1" providerId="AD" clId="Web-{E8D8C53A-B005-203D-1165-C683F8E91AEE}" dt="2023-10-25T18:46:29.622" v="521" actId="1076"/>
          <ac:spMkLst>
            <pc:docMk/>
            <pc:sldMk cId="1193475982" sldId="281"/>
            <ac:spMk id="11" creationId="{2D592D11-D5FB-B2CC-B6ED-3B303B4C815D}"/>
          </ac:spMkLst>
        </pc:spChg>
        <pc:spChg chg="mod">
          <ac:chgData name="Shikha Saxena" userId="S::ssaxena@merpsystems.com::36ccca21-bf55-4a84-b448-111df4bfd4c1" providerId="AD" clId="Web-{E8D8C53A-B005-203D-1165-C683F8E91AEE}" dt="2023-10-25T18:46:29.622" v="522" actId="1076"/>
          <ac:spMkLst>
            <pc:docMk/>
            <pc:sldMk cId="1193475982" sldId="281"/>
            <ac:spMk id="12" creationId="{4B61FADA-7DBD-FCF6-B01E-1352CB28E7C8}"/>
          </ac:spMkLst>
        </pc:spChg>
        <pc:spChg chg="mod">
          <ac:chgData name="Shikha Saxena" userId="S::ssaxena@merpsystems.com::36ccca21-bf55-4a84-b448-111df4bfd4c1" providerId="AD" clId="Web-{E8D8C53A-B005-203D-1165-C683F8E91AEE}" dt="2023-10-25T18:46:29.638" v="523" actId="1076"/>
          <ac:spMkLst>
            <pc:docMk/>
            <pc:sldMk cId="1193475982" sldId="281"/>
            <ac:spMk id="13" creationId="{D8E47855-F751-5AB5-35F4-6B7E38C4D34A}"/>
          </ac:spMkLst>
        </pc:spChg>
        <pc:spChg chg="mod">
          <ac:chgData name="Shikha Saxena" userId="S::ssaxena@merpsystems.com::36ccca21-bf55-4a84-b448-111df4bfd4c1" providerId="AD" clId="Web-{E8D8C53A-B005-203D-1165-C683F8E91AEE}" dt="2023-10-25T18:46:29.622" v="520" actId="1076"/>
          <ac:spMkLst>
            <pc:docMk/>
            <pc:sldMk cId="1193475982" sldId="281"/>
            <ac:spMk id="17" creationId="{7D58289B-6531-786B-1B46-1DE721ABED01}"/>
          </ac:spMkLst>
        </pc:spChg>
        <pc:picChg chg="mod">
          <ac:chgData name="Shikha Saxena" userId="S::ssaxena@merpsystems.com::36ccca21-bf55-4a84-b448-111df4bfd4c1" providerId="AD" clId="Web-{E8D8C53A-B005-203D-1165-C683F8E91AEE}" dt="2023-10-25T18:46:29.591" v="518" actId="1076"/>
          <ac:picMkLst>
            <pc:docMk/>
            <pc:sldMk cId="1193475982" sldId="281"/>
            <ac:picMk id="3" creationId="{96B27386-0427-381E-A194-1B61F20730C7}"/>
          </ac:picMkLst>
        </pc:picChg>
        <pc:picChg chg="mod">
          <ac:chgData name="Shikha Saxena" userId="S::ssaxena@merpsystems.com::36ccca21-bf55-4a84-b448-111df4bfd4c1" providerId="AD" clId="Web-{E8D8C53A-B005-203D-1165-C683F8E91AEE}" dt="2023-10-25T18:46:29.607" v="519" actId="1076"/>
          <ac:picMkLst>
            <pc:docMk/>
            <pc:sldMk cId="1193475982" sldId="281"/>
            <ac:picMk id="5" creationId="{521E7D1A-CC1C-2A30-DA70-A059E55BACB8}"/>
          </ac:picMkLst>
        </pc:picChg>
      </pc:sldChg>
      <pc:sldChg chg="ord">
        <pc:chgData name="Shikha Saxena" userId="S::ssaxena@merpsystems.com::36ccca21-bf55-4a84-b448-111df4bfd4c1" providerId="AD" clId="Web-{E8D8C53A-B005-203D-1165-C683F8E91AEE}" dt="2023-10-25T18:37:28.342" v="2"/>
        <pc:sldMkLst>
          <pc:docMk/>
          <pc:sldMk cId="1139687069" sldId="282"/>
        </pc:sldMkLst>
      </pc:sldChg>
      <pc:sldChg chg="ord">
        <pc:chgData name="Shikha Saxena" userId="S::ssaxena@merpsystems.com::36ccca21-bf55-4a84-b448-111df4bfd4c1" providerId="AD" clId="Web-{E8D8C53A-B005-203D-1165-C683F8E91AEE}" dt="2023-10-25T18:37:28.342" v="1"/>
        <pc:sldMkLst>
          <pc:docMk/>
          <pc:sldMk cId="2690324215" sldId="284"/>
        </pc:sldMkLst>
      </pc:sldChg>
      <pc:sldChg chg="modSp ord">
        <pc:chgData name="Shikha Saxena" userId="S::ssaxena@merpsystems.com::36ccca21-bf55-4a84-b448-111df4bfd4c1" providerId="AD" clId="Web-{E8D8C53A-B005-203D-1165-C683F8E91AEE}" dt="2023-10-25T18:46:01.559" v="497" actId="1076"/>
        <pc:sldMkLst>
          <pc:docMk/>
          <pc:sldMk cId="1069302337" sldId="285"/>
        </pc:sldMkLst>
        <pc:spChg chg="mod">
          <ac:chgData name="Shikha Saxena" userId="S::ssaxena@merpsystems.com::36ccca21-bf55-4a84-b448-111df4bfd4c1" providerId="AD" clId="Web-{E8D8C53A-B005-203D-1165-C683F8E91AEE}" dt="2023-10-25T18:46:01.559" v="497" actId="1076"/>
          <ac:spMkLst>
            <pc:docMk/>
            <pc:sldMk cId="1069302337" sldId="285"/>
            <ac:spMk id="4" creationId="{BB61E0AE-687C-4DA7-A5A7-2421489152F1}"/>
          </ac:spMkLst>
        </pc:spChg>
        <pc:spChg chg="mod">
          <ac:chgData name="Shikha Saxena" userId="S::ssaxena@merpsystems.com::36ccca21-bf55-4a84-b448-111df4bfd4c1" providerId="AD" clId="Web-{E8D8C53A-B005-203D-1165-C683F8E91AEE}" dt="2023-10-25T18:46:01.559" v="496" actId="1076"/>
          <ac:spMkLst>
            <pc:docMk/>
            <pc:sldMk cId="1069302337" sldId="285"/>
            <ac:spMk id="6" creationId="{9FD9E853-0827-F255-FFFB-AD8272370B14}"/>
          </ac:spMkLst>
        </pc:spChg>
        <pc:spChg chg="mod">
          <ac:chgData name="Shikha Saxena" userId="S::ssaxena@merpsystems.com::36ccca21-bf55-4a84-b448-111df4bfd4c1" providerId="AD" clId="Web-{E8D8C53A-B005-203D-1165-C683F8E91AEE}" dt="2023-10-25T18:46:01.543" v="495" actId="1076"/>
          <ac:spMkLst>
            <pc:docMk/>
            <pc:sldMk cId="1069302337" sldId="285"/>
            <ac:spMk id="16" creationId="{53CB962A-D9D4-54D8-1934-7FE1C5E09A0C}"/>
          </ac:spMkLst>
        </pc:spChg>
        <pc:picChg chg="mod">
          <ac:chgData name="Shikha Saxena" userId="S::ssaxena@merpsystems.com::36ccca21-bf55-4a84-b448-111df4bfd4c1" providerId="AD" clId="Web-{E8D8C53A-B005-203D-1165-C683F8E91AEE}" dt="2023-10-25T18:46:01.543" v="494" actId="1076"/>
          <ac:picMkLst>
            <pc:docMk/>
            <pc:sldMk cId="1069302337" sldId="285"/>
            <ac:picMk id="7" creationId="{36089F28-0A39-8A61-6489-911F3BF28981}"/>
          </ac:picMkLst>
        </pc:picChg>
      </pc:sldChg>
      <pc:sldChg chg="ord">
        <pc:chgData name="Shikha Saxena" userId="S::ssaxena@merpsystems.com::36ccca21-bf55-4a84-b448-111df4bfd4c1" providerId="AD" clId="Web-{E8D8C53A-B005-203D-1165-C683F8E91AEE}" dt="2023-10-25T18:37:28.342" v="0"/>
        <pc:sldMkLst>
          <pc:docMk/>
          <pc:sldMk cId="4137156131" sldId="287"/>
        </pc:sldMkLst>
      </pc:sldChg>
      <pc:sldChg chg="ord">
        <pc:chgData name="Shikha Saxena" userId="S::ssaxena@merpsystems.com::36ccca21-bf55-4a84-b448-111df4bfd4c1" providerId="AD" clId="Web-{E8D8C53A-B005-203D-1165-C683F8E91AEE}" dt="2023-10-25T18:37:59.030" v="3"/>
        <pc:sldMkLst>
          <pc:docMk/>
          <pc:sldMk cId="737668519" sldId="290"/>
        </pc:sldMkLst>
      </pc:sldChg>
    </pc:docChg>
  </pc:docChgLst>
  <pc:docChgLst>
    <pc:chgData name="Shikha Saxena" userId="S::ssaxena@merpsystems.com::36ccca21-bf55-4a84-b448-111df4bfd4c1" providerId="AD" clId="Web-{74B15032-1661-3ADB-4E48-3E2779261227}"/>
    <pc:docChg chg="modSld">
      <pc:chgData name="Shikha Saxena" userId="S::ssaxena@merpsystems.com::36ccca21-bf55-4a84-b448-111df4bfd4c1" providerId="AD" clId="Web-{74B15032-1661-3ADB-4E48-3E2779261227}" dt="2023-11-08T14:18:34.999" v="1" actId="20577"/>
      <pc:docMkLst>
        <pc:docMk/>
      </pc:docMkLst>
      <pc:sldChg chg="modSp">
        <pc:chgData name="Shikha Saxena" userId="S::ssaxena@merpsystems.com::36ccca21-bf55-4a84-b448-111df4bfd4c1" providerId="AD" clId="Web-{74B15032-1661-3ADB-4E48-3E2779261227}" dt="2023-11-08T14:18:34.999" v="1" actId="20577"/>
        <pc:sldMkLst>
          <pc:docMk/>
          <pc:sldMk cId="314373790" sldId="277"/>
        </pc:sldMkLst>
        <pc:spChg chg="mod">
          <ac:chgData name="Shikha Saxena" userId="S::ssaxena@merpsystems.com::36ccca21-bf55-4a84-b448-111df4bfd4c1" providerId="AD" clId="Web-{74B15032-1661-3ADB-4E48-3E2779261227}" dt="2023-11-08T14:18:34.999" v="1" actId="20577"/>
          <ac:spMkLst>
            <pc:docMk/>
            <pc:sldMk cId="314373790" sldId="277"/>
            <ac:spMk id="11" creationId="{50053FB0-871E-8A34-39BF-7A2FC2E15477}"/>
          </ac:spMkLst>
        </pc:spChg>
      </pc:sldChg>
    </pc:docChg>
  </pc:docChgLst>
  <pc:docChgLst>
    <pc:chgData name="Shikha Saxena" userId="S::ssaxena@merpsystems.com::36ccca21-bf55-4a84-b448-111df4bfd4c1" providerId="AD" clId="Web-{20B47520-C9EB-5EB5-C67B-BE6247A5984E}"/>
    <pc:docChg chg="modSld">
      <pc:chgData name="Shikha Saxena" userId="S::ssaxena@merpsystems.com::36ccca21-bf55-4a84-b448-111df4bfd4c1" providerId="AD" clId="Web-{20B47520-C9EB-5EB5-C67B-BE6247A5984E}" dt="2023-11-13T20:48:42.170" v="50" actId="1076"/>
      <pc:docMkLst>
        <pc:docMk/>
      </pc:docMkLst>
      <pc:sldChg chg="modSp">
        <pc:chgData name="Shikha Saxena" userId="S::ssaxena@merpsystems.com::36ccca21-bf55-4a84-b448-111df4bfd4c1" providerId="AD" clId="Web-{20B47520-C9EB-5EB5-C67B-BE6247A5984E}" dt="2023-11-13T20:48:42.170" v="50" actId="1076"/>
        <pc:sldMkLst>
          <pc:docMk/>
          <pc:sldMk cId="95453417" sldId="259"/>
        </pc:sldMkLst>
        <pc:spChg chg="mod">
          <ac:chgData name="Shikha Saxena" userId="S::ssaxena@merpsystems.com::36ccca21-bf55-4a84-b448-111df4bfd4c1" providerId="AD" clId="Web-{20B47520-C9EB-5EB5-C67B-BE6247A5984E}" dt="2023-11-13T20:48:36.326" v="49" actId="20577"/>
          <ac:spMkLst>
            <pc:docMk/>
            <pc:sldMk cId="95453417" sldId="259"/>
            <ac:spMk id="3" creationId="{14F7B0C9-73E3-F2A4-EE29-89EA3D2C93B7}"/>
          </ac:spMkLst>
        </pc:spChg>
        <pc:graphicFrameChg chg="mod">
          <ac:chgData name="Shikha Saxena" userId="S::ssaxena@merpsystems.com::36ccca21-bf55-4a84-b448-111df4bfd4c1" providerId="AD" clId="Web-{20B47520-C9EB-5EB5-C67B-BE6247A5984E}" dt="2023-11-13T20:48:42.170" v="50" actId="1076"/>
          <ac:graphicFrameMkLst>
            <pc:docMk/>
            <pc:sldMk cId="95453417" sldId="259"/>
            <ac:graphicFrameMk id="6" creationId="{6D73561D-F94B-2F44-958A-7D37F0C69D91}"/>
          </ac:graphicFrameMkLst>
        </pc:graphicFrameChg>
      </pc:sldChg>
    </pc:docChg>
  </pc:docChgLst>
  <pc:docChgLst>
    <pc:chgData name="Shikha Saxena" userId="36ccca21-bf55-4a84-b448-111df4bfd4c1" providerId="ADAL" clId="{A4D1DCC6-00D0-4DFE-B106-7CE0288DDF94}"/>
    <pc:docChg chg="custSel addSld modSld">
      <pc:chgData name="Shikha Saxena" userId="36ccca21-bf55-4a84-b448-111df4bfd4c1" providerId="ADAL" clId="{A4D1DCC6-00D0-4DFE-B106-7CE0288DDF94}" dt="2023-11-13T21:12:10.437" v="361" actId="14734"/>
      <pc:docMkLst>
        <pc:docMk/>
      </pc:docMkLst>
      <pc:sldChg chg="addSp modSp mod">
        <pc:chgData name="Shikha Saxena" userId="36ccca21-bf55-4a84-b448-111df4bfd4c1" providerId="ADAL" clId="{A4D1DCC6-00D0-4DFE-B106-7CE0288DDF94}" dt="2023-11-13T20:57:36.243" v="46" actId="113"/>
        <pc:sldMkLst>
          <pc:docMk/>
          <pc:sldMk cId="95453417" sldId="259"/>
        </pc:sldMkLst>
        <pc:spChg chg="mod">
          <ac:chgData name="Shikha Saxena" userId="36ccca21-bf55-4a84-b448-111df4bfd4c1" providerId="ADAL" clId="{A4D1DCC6-00D0-4DFE-B106-7CE0288DDF94}" dt="2023-11-13T20:55:29.849" v="20" actId="1076"/>
          <ac:spMkLst>
            <pc:docMk/>
            <pc:sldMk cId="95453417" sldId="259"/>
            <ac:spMk id="3" creationId="{14F7B0C9-73E3-F2A4-EE29-89EA3D2C93B7}"/>
          </ac:spMkLst>
        </pc:spChg>
        <pc:spChg chg="add mod">
          <ac:chgData name="Shikha Saxena" userId="36ccca21-bf55-4a84-b448-111df4bfd4c1" providerId="ADAL" clId="{A4D1DCC6-00D0-4DFE-B106-7CE0288DDF94}" dt="2023-11-13T20:57:36.243" v="46" actId="113"/>
          <ac:spMkLst>
            <pc:docMk/>
            <pc:sldMk cId="95453417" sldId="259"/>
            <ac:spMk id="5" creationId="{8F2DB378-FCFB-0145-A981-06246F146653}"/>
          </ac:spMkLst>
        </pc:spChg>
        <pc:graphicFrameChg chg="mod modGraphic">
          <ac:chgData name="Shikha Saxena" userId="36ccca21-bf55-4a84-b448-111df4bfd4c1" providerId="ADAL" clId="{A4D1DCC6-00D0-4DFE-B106-7CE0288DDF94}" dt="2023-11-13T20:57:05.427" v="32" actId="21"/>
          <ac:graphicFrameMkLst>
            <pc:docMk/>
            <pc:sldMk cId="95453417" sldId="259"/>
            <ac:graphicFrameMk id="6" creationId="{6D73561D-F94B-2F44-958A-7D37F0C69D91}"/>
          </ac:graphicFrameMkLst>
        </pc:graphicFrameChg>
      </pc:sldChg>
      <pc:sldChg chg="modSp mod">
        <pc:chgData name="Shikha Saxena" userId="36ccca21-bf55-4a84-b448-111df4bfd4c1" providerId="ADAL" clId="{A4D1DCC6-00D0-4DFE-B106-7CE0288DDF94}" dt="2023-11-13T21:03:44.094" v="90" actId="20577"/>
        <pc:sldMkLst>
          <pc:docMk/>
          <pc:sldMk cId="802719389" sldId="273"/>
        </pc:sldMkLst>
        <pc:spChg chg="mod">
          <ac:chgData name="Shikha Saxena" userId="36ccca21-bf55-4a84-b448-111df4bfd4c1" providerId="ADAL" clId="{A4D1DCC6-00D0-4DFE-B106-7CE0288DDF94}" dt="2023-11-13T21:03:44.094" v="90" actId="20577"/>
          <ac:spMkLst>
            <pc:docMk/>
            <pc:sldMk cId="802719389" sldId="273"/>
            <ac:spMk id="2" creationId="{36C90F5D-D0A4-5249-904B-BB20EAFC8AC9}"/>
          </ac:spMkLst>
        </pc:spChg>
        <pc:spChg chg="mod">
          <ac:chgData name="Shikha Saxena" userId="36ccca21-bf55-4a84-b448-111df4bfd4c1" providerId="ADAL" clId="{A4D1DCC6-00D0-4DFE-B106-7CE0288DDF94}" dt="2023-11-13T21:00:20.913" v="61" actId="14100"/>
          <ac:spMkLst>
            <pc:docMk/>
            <pc:sldMk cId="802719389" sldId="273"/>
            <ac:spMk id="9" creationId="{CFB228BA-11A6-4C66-111C-380DAE9407CD}"/>
          </ac:spMkLst>
        </pc:spChg>
      </pc:sldChg>
      <pc:sldChg chg="modSp mod">
        <pc:chgData name="Shikha Saxena" userId="36ccca21-bf55-4a84-b448-111df4bfd4c1" providerId="ADAL" clId="{A4D1DCC6-00D0-4DFE-B106-7CE0288DDF94}" dt="2023-11-13T21:08:23.036" v="360" actId="1076"/>
        <pc:sldMkLst>
          <pc:docMk/>
          <pc:sldMk cId="314373790" sldId="277"/>
        </pc:sldMkLst>
        <pc:spChg chg="mod">
          <ac:chgData name="Shikha Saxena" userId="36ccca21-bf55-4a84-b448-111df4bfd4c1" providerId="ADAL" clId="{A4D1DCC6-00D0-4DFE-B106-7CE0288DDF94}" dt="2023-11-13T21:04:13.563" v="136" actId="20577"/>
          <ac:spMkLst>
            <pc:docMk/>
            <pc:sldMk cId="314373790" sldId="277"/>
            <ac:spMk id="2" creationId="{36C90F5D-D0A4-5249-904B-BB20EAFC8AC9}"/>
          </ac:spMkLst>
        </pc:spChg>
        <pc:spChg chg="mod">
          <ac:chgData name="Shikha Saxena" userId="36ccca21-bf55-4a84-b448-111df4bfd4c1" providerId="ADAL" clId="{A4D1DCC6-00D0-4DFE-B106-7CE0288DDF94}" dt="2023-11-13T21:08:23.036" v="360" actId="1076"/>
          <ac:spMkLst>
            <pc:docMk/>
            <pc:sldMk cId="314373790" sldId="277"/>
            <ac:spMk id="11" creationId="{50053FB0-871E-8A34-39BF-7A2FC2E15477}"/>
          </ac:spMkLst>
        </pc:spChg>
      </pc:sldChg>
      <pc:sldChg chg="modSp mod">
        <pc:chgData name="Shikha Saxena" userId="36ccca21-bf55-4a84-b448-111df4bfd4c1" providerId="ADAL" clId="{A4D1DCC6-00D0-4DFE-B106-7CE0288DDF94}" dt="2023-11-13T21:04:02.331" v="122" actId="20577"/>
        <pc:sldMkLst>
          <pc:docMk/>
          <pc:sldMk cId="3646855103" sldId="291"/>
        </pc:sldMkLst>
        <pc:spChg chg="mod">
          <ac:chgData name="Shikha Saxena" userId="36ccca21-bf55-4a84-b448-111df4bfd4c1" providerId="ADAL" clId="{A4D1DCC6-00D0-4DFE-B106-7CE0288DDF94}" dt="2023-11-13T21:04:02.331" v="122" actId="20577"/>
          <ac:spMkLst>
            <pc:docMk/>
            <pc:sldMk cId="3646855103" sldId="291"/>
            <ac:spMk id="2" creationId="{36C90F5D-D0A4-5249-904B-BB20EAFC8AC9}"/>
          </ac:spMkLst>
        </pc:spChg>
      </pc:sldChg>
      <pc:sldChg chg="delSp modSp add mod">
        <pc:chgData name="Shikha Saxena" userId="36ccca21-bf55-4a84-b448-111df4bfd4c1" providerId="ADAL" clId="{A4D1DCC6-00D0-4DFE-B106-7CE0288DDF94}" dt="2023-11-13T21:12:10.437" v="361" actId="14734"/>
        <pc:sldMkLst>
          <pc:docMk/>
          <pc:sldMk cId="3119919477" sldId="292"/>
        </pc:sldMkLst>
        <pc:spChg chg="del mod">
          <ac:chgData name="Shikha Saxena" userId="36ccca21-bf55-4a84-b448-111df4bfd4c1" providerId="ADAL" clId="{A4D1DCC6-00D0-4DFE-B106-7CE0288DDF94}" dt="2023-11-13T20:57:49.632" v="48" actId="478"/>
          <ac:spMkLst>
            <pc:docMk/>
            <pc:sldMk cId="3119919477" sldId="292"/>
            <ac:spMk id="3" creationId="{14F7B0C9-73E3-F2A4-EE29-89EA3D2C93B7}"/>
          </ac:spMkLst>
        </pc:spChg>
        <pc:graphicFrameChg chg="mod modGraphic">
          <ac:chgData name="Shikha Saxena" userId="36ccca21-bf55-4a84-b448-111df4bfd4c1" providerId="ADAL" clId="{A4D1DCC6-00D0-4DFE-B106-7CE0288DDF94}" dt="2023-11-13T21:12:10.437" v="361" actId="14734"/>
          <ac:graphicFrameMkLst>
            <pc:docMk/>
            <pc:sldMk cId="3119919477" sldId="292"/>
            <ac:graphicFrameMk id="6" creationId="{6D73561D-F94B-2F44-958A-7D37F0C69D9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303C0-2504-5A48-9703-2162AA052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73087-9CBE-C24C-901D-36586F81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9BED8-86EC-3C4D-B8E4-7F50E5F44F9D}" type="datetimeFigureOut">
              <a:rPr lang="en-US" smtClean="0"/>
              <a:t>2/8/2024</a:t>
            </a:fld>
            <a:endParaRPr lang="en-US"/>
          </a:p>
        </p:txBody>
      </p:sp>
      <p:sp>
        <p:nvSpPr>
          <p:cNvPr id="4" name="Footer Placeholder 3">
            <a:extLst>
              <a:ext uri="{FF2B5EF4-FFF2-40B4-BE49-F238E27FC236}">
                <a16:creationId xmlns:a16="http://schemas.microsoft.com/office/drawing/2014/main" id="{B159616E-D9C7-5F4E-A394-72B4524D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5F57F0-6EC4-6F49-AE46-06284558DA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35A4B-207B-F34E-91F2-6377A0B22C18}" type="slidenum">
              <a:rPr lang="en-US" smtClean="0"/>
              <a:t>‹#›</a:t>
            </a:fld>
            <a:endParaRPr lang="en-US"/>
          </a:p>
        </p:txBody>
      </p:sp>
    </p:spTree>
    <p:extLst>
      <p:ext uri="{BB962C8B-B14F-4D97-AF65-F5344CB8AC3E}">
        <p14:creationId xmlns:p14="http://schemas.microsoft.com/office/powerpoint/2010/main" val="297573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00C0-C7AF-9145-9EB7-6A71D282FB00}"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A19A1-701E-9447-83D6-E655EF807974}" type="slidenum">
              <a:rPr lang="en-US" smtClean="0"/>
              <a:t>‹#›</a:t>
            </a:fld>
            <a:endParaRPr lang="en-US"/>
          </a:p>
        </p:txBody>
      </p:sp>
    </p:spTree>
    <p:extLst>
      <p:ext uri="{BB962C8B-B14F-4D97-AF65-F5344CB8AC3E}">
        <p14:creationId xmlns:p14="http://schemas.microsoft.com/office/powerpoint/2010/main" val="29119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Available cover design option. Please delete any unneeded cover page designs.</a:t>
            </a:r>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a:p>
        </p:txBody>
      </p:sp>
    </p:spTree>
    <p:extLst>
      <p:ext uri="{BB962C8B-B14F-4D97-AF65-F5344CB8AC3E}">
        <p14:creationId xmlns:p14="http://schemas.microsoft.com/office/powerpoint/2010/main" val="28733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938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91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1097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821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6521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1728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7830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7097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5" r:id="rId4"/>
    <p:sldLayoutId id="2147483664" r:id="rId5"/>
    <p:sldLayoutId id="2147483650" r:id="rId6"/>
    <p:sldLayoutId id="2147483661"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28B348-100A-5048-BE50-9A6EAD00C748}"/>
              </a:ext>
            </a:extLst>
          </p:cNvPr>
          <p:cNvSpPr>
            <a:spLocks noGrp="1"/>
          </p:cNvSpPr>
          <p:nvPr>
            <p:ph type="title"/>
          </p:nvPr>
        </p:nvSpPr>
        <p:spPr/>
        <p:txBody>
          <a:bodyPr/>
          <a:lstStyle/>
          <a:p>
            <a:r>
              <a:rPr lang="en-US">
                <a:latin typeface="Arial"/>
                <a:cs typeface="Arial"/>
              </a:rPr>
              <a:t>SCORE State User Guide – Release 2</a:t>
            </a:r>
            <a:endParaRPr lang="en-US"/>
          </a:p>
        </p:txBody>
      </p:sp>
      <p:sp>
        <p:nvSpPr>
          <p:cNvPr id="28" name="TextBox 27">
            <a:extLst>
              <a:ext uri="{FF2B5EF4-FFF2-40B4-BE49-F238E27FC236}">
                <a16:creationId xmlns:a16="http://schemas.microsoft.com/office/drawing/2014/main" id="{30C65302-BBD8-EA4D-A006-548D720A2C21}"/>
              </a:ext>
            </a:extLst>
          </p:cNvPr>
          <p:cNvSpPr txBox="1"/>
          <p:nvPr/>
        </p:nvSpPr>
        <p:spPr>
          <a:xfrm>
            <a:off x="503521" y="1097744"/>
            <a:ext cx="7951306" cy="369332"/>
          </a:xfrm>
          <a:prstGeom prst="rect">
            <a:avLst/>
          </a:prstGeom>
          <a:noFill/>
        </p:spPr>
        <p:txBody>
          <a:bodyPr wrap="square" lIns="0" tIns="45720" rIns="91440" bIns="45720" rtlCol="0" anchor="t">
            <a:spAutoFit/>
          </a:bodyPr>
          <a:lstStyle/>
          <a:p>
            <a:r>
              <a:rPr lang="en-US">
                <a:solidFill>
                  <a:schemeClr val="bg1"/>
                </a:solidFill>
                <a:latin typeface="Arial"/>
                <a:cs typeface="Arial"/>
              </a:rPr>
              <a:t>1/26/2024</a:t>
            </a:r>
            <a:endParaRPr lang="en-US">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afety inspector kneeling and inspecting parked motorcoach wheel, with motorcoach operator standing in background.">
            <a:extLst>
              <a:ext uri="{FF2B5EF4-FFF2-40B4-BE49-F238E27FC236}">
                <a16:creationId xmlns:a16="http://schemas.microsoft.com/office/drawing/2014/main" id="{7CB85840-23FE-7B41-A0AC-43EA340AC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18" y="1922241"/>
            <a:ext cx="3699305" cy="2281237"/>
          </a:xfrm>
          <a:prstGeom prst="rect">
            <a:avLst/>
          </a:prstGeom>
        </p:spPr>
      </p:pic>
      <p:pic>
        <p:nvPicPr>
          <p:cNvPr id="10" name="Picture 9" descr="Blue and black motorcoach parked with scenic background.">
            <a:extLst>
              <a:ext uri="{FF2B5EF4-FFF2-40B4-BE49-F238E27FC236}">
                <a16:creationId xmlns:a16="http://schemas.microsoft.com/office/drawing/2014/main" id="{FBC74CF1-8388-AB4C-8A7A-A45A556CDA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5102" y="4339961"/>
            <a:ext cx="4807193" cy="2057981"/>
          </a:xfrm>
          <a:prstGeom prst="rect">
            <a:avLst/>
          </a:prstGeom>
        </p:spPr>
      </p:pic>
      <p:pic>
        <p:nvPicPr>
          <p:cNvPr id="19" name="Picture 18" descr="White semitruck parked on city street.">
            <a:extLst>
              <a:ext uri="{FF2B5EF4-FFF2-40B4-BE49-F238E27FC236}">
                <a16:creationId xmlns:a16="http://schemas.microsoft.com/office/drawing/2014/main" id="{F8435566-45C8-5D49-9D02-F598BCF38A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5598" y="1922240"/>
            <a:ext cx="3709987" cy="2281237"/>
          </a:xfrm>
          <a:prstGeom prst="rect">
            <a:avLst/>
          </a:prstGeom>
        </p:spPr>
      </p:pic>
      <p:sp>
        <p:nvSpPr>
          <p:cNvPr id="2" name="TextBox 1">
            <a:extLst>
              <a:ext uri="{FF2B5EF4-FFF2-40B4-BE49-F238E27FC236}">
                <a16:creationId xmlns:a16="http://schemas.microsoft.com/office/drawing/2014/main" id="{93BEBC1C-89E4-024D-B396-485B09B002BC}"/>
              </a:ext>
            </a:extLst>
          </p:cNvPr>
          <p:cNvSpPr txBox="1"/>
          <p:nvPr/>
        </p:nvSpPr>
        <p:spPr>
          <a:xfrm>
            <a:off x="2293257" y="-59508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728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 State Contests a Finding</a:t>
            </a:r>
            <a:endParaRPr lang="en-US"/>
          </a:p>
        </p:txBody>
      </p:sp>
      <p:pic>
        <p:nvPicPr>
          <p:cNvPr id="3" name="Picture 2" descr="A blue rectangular object with text&#10;&#10;Description automatically generated">
            <a:extLst>
              <a:ext uri="{FF2B5EF4-FFF2-40B4-BE49-F238E27FC236}">
                <a16:creationId xmlns:a16="http://schemas.microsoft.com/office/drawing/2014/main" id="{96B27386-0427-381E-A194-1B61F20730C7}"/>
              </a:ext>
            </a:extLst>
          </p:cNvPr>
          <p:cNvPicPr>
            <a:picLocks noChangeAspect="1"/>
          </p:cNvPicPr>
          <p:nvPr/>
        </p:nvPicPr>
        <p:blipFill>
          <a:blip r:embed="rId2"/>
          <a:stretch>
            <a:fillRect/>
          </a:stretch>
        </p:blipFill>
        <p:spPr>
          <a:xfrm>
            <a:off x="734605" y="1450188"/>
            <a:ext cx="9420225" cy="2190750"/>
          </a:xfrm>
          <a:prstGeom prst="rect">
            <a:avLst/>
          </a:prstGeom>
          <a:ln w="6350">
            <a:solidFill>
              <a:srgbClr val="4472C4"/>
            </a:solidFill>
          </a:ln>
        </p:spPr>
      </p:pic>
      <p:pic>
        <p:nvPicPr>
          <p:cNvPr id="5" name="Picture 4" descr="A screenshot of a computer&#10;&#10;Description automatically generated">
            <a:extLst>
              <a:ext uri="{FF2B5EF4-FFF2-40B4-BE49-F238E27FC236}">
                <a16:creationId xmlns:a16="http://schemas.microsoft.com/office/drawing/2014/main" id="{521E7D1A-CC1C-2A30-DA70-A059E55BACB8}"/>
              </a:ext>
            </a:extLst>
          </p:cNvPr>
          <p:cNvPicPr>
            <a:picLocks noChangeAspect="1"/>
          </p:cNvPicPr>
          <p:nvPr/>
        </p:nvPicPr>
        <p:blipFill>
          <a:blip r:embed="rId3"/>
          <a:stretch>
            <a:fillRect/>
          </a:stretch>
        </p:blipFill>
        <p:spPr>
          <a:xfrm>
            <a:off x="5465776" y="3301986"/>
            <a:ext cx="5667375" cy="1562100"/>
          </a:xfrm>
          <a:prstGeom prst="rect">
            <a:avLst/>
          </a:prstGeom>
          <a:ln w="6350">
            <a:solidFill>
              <a:srgbClr val="4472C4"/>
            </a:solidFill>
          </a:ln>
        </p:spPr>
      </p:pic>
      <p:sp>
        <p:nvSpPr>
          <p:cNvPr id="10" name="Text Placeholder 5">
            <a:extLst>
              <a:ext uri="{FF2B5EF4-FFF2-40B4-BE49-F238E27FC236}">
                <a16:creationId xmlns:a16="http://schemas.microsoft.com/office/drawing/2014/main" id="{84DBE706-1EE2-F7C5-3DA8-FBDD407A5FD5}"/>
              </a:ext>
            </a:extLst>
          </p:cNvPr>
          <p:cNvSpPr>
            <a:spLocks noGrp="1"/>
          </p:cNvSpPr>
          <p:nvPr/>
        </p:nvSpPr>
        <p:spPr>
          <a:xfrm>
            <a:off x="734044" y="3741234"/>
            <a:ext cx="4277935" cy="2492990"/>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cs typeface="Calibri"/>
            </a:endParaRPr>
          </a:p>
          <a:p>
            <a:r>
              <a:rPr lang="en-US" sz="1200">
                <a:cs typeface="Calibri"/>
              </a:rPr>
              <a:t>1. A Finding opened by FMCSA is displayed under the 'Active Findings and Action Plans' dashboard.</a:t>
            </a:r>
          </a:p>
          <a:p>
            <a:endParaRPr lang="en-US" sz="1200">
              <a:cs typeface="Calibri"/>
            </a:endParaRPr>
          </a:p>
          <a:p>
            <a:r>
              <a:rPr lang="en-US" sz="1200">
                <a:cs typeface="Calibri"/>
              </a:rPr>
              <a:t>2. State user clicks into the 'Finding Title' to view the Finding/Action Plan details page.</a:t>
            </a:r>
          </a:p>
          <a:p>
            <a:endParaRPr lang="en-US" sz="1200">
              <a:cs typeface="Calibri"/>
            </a:endParaRPr>
          </a:p>
          <a:p>
            <a:r>
              <a:rPr lang="en-US" sz="1200">
                <a:cs typeface="Calibri"/>
              </a:rPr>
              <a:t>If the state disagrees with the Finding, they may choose to Contest the Finding within 30 days from the date the Finding was opened. </a:t>
            </a:r>
          </a:p>
          <a:p>
            <a:endParaRPr lang="en-US" sz="1200">
              <a:cs typeface="Calibri"/>
            </a:endParaRPr>
          </a:p>
          <a:p>
            <a:r>
              <a:rPr lang="en-US" sz="1200">
                <a:cs typeface="Calibri"/>
              </a:rPr>
              <a:t>3. Click on the 'Contest Finding' button and 'State Contest Finding' pop-up is displayed.</a:t>
            </a:r>
          </a:p>
          <a:p>
            <a:endParaRPr lang="en-US" sz="1200">
              <a:cs typeface="Calibri"/>
            </a:endParaRPr>
          </a:p>
        </p:txBody>
      </p:sp>
      <p:sp>
        <p:nvSpPr>
          <p:cNvPr id="17" name="TextBox 1">
            <a:extLst>
              <a:ext uri="{FF2B5EF4-FFF2-40B4-BE49-F238E27FC236}">
                <a16:creationId xmlns:a16="http://schemas.microsoft.com/office/drawing/2014/main" id="{7D58289B-6531-786B-1B46-1DE721ABED01}"/>
              </a:ext>
            </a:extLst>
          </p:cNvPr>
          <p:cNvSpPr txBox="1"/>
          <p:nvPr/>
        </p:nvSpPr>
        <p:spPr>
          <a:xfrm>
            <a:off x="5082200" y="2780372"/>
            <a:ext cx="612989" cy="21236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Arrow: Pentagon 10">
            <a:extLst>
              <a:ext uri="{FF2B5EF4-FFF2-40B4-BE49-F238E27FC236}">
                <a16:creationId xmlns:a16="http://schemas.microsoft.com/office/drawing/2014/main" id="{2D592D11-D5FB-B2CC-B6ED-3B303B4C815D}"/>
              </a:ext>
            </a:extLst>
          </p:cNvPr>
          <p:cNvSpPr/>
          <p:nvPr/>
        </p:nvSpPr>
        <p:spPr>
          <a:xfrm>
            <a:off x="524655" y="1662824"/>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ea typeface="Calibri"/>
                <a:cs typeface="Calibri"/>
              </a:rPr>
              <a:t>1</a:t>
            </a:r>
          </a:p>
        </p:txBody>
      </p:sp>
      <p:sp>
        <p:nvSpPr>
          <p:cNvPr id="12" name="Arrow: Pentagon 11">
            <a:extLst>
              <a:ext uri="{FF2B5EF4-FFF2-40B4-BE49-F238E27FC236}">
                <a16:creationId xmlns:a16="http://schemas.microsoft.com/office/drawing/2014/main" id="{4B61FADA-7DBD-FCF6-B01E-1352CB28E7C8}"/>
              </a:ext>
            </a:extLst>
          </p:cNvPr>
          <p:cNvSpPr/>
          <p:nvPr/>
        </p:nvSpPr>
        <p:spPr>
          <a:xfrm>
            <a:off x="1111769" y="2986954"/>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2</a:t>
            </a:r>
          </a:p>
        </p:txBody>
      </p:sp>
      <p:sp>
        <p:nvSpPr>
          <p:cNvPr id="13" name="Arrow: Pentagon 12">
            <a:extLst>
              <a:ext uri="{FF2B5EF4-FFF2-40B4-BE49-F238E27FC236}">
                <a16:creationId xmlns:a16="http://schemas.microsoft.com/office/drawing/2014/main" id="{D8E47855-F751-5AB5-35F4-6B7E38C4D34A}"/>
              </a:ext>
            </a:extLst>
          </p:cNvPr>
          <p:cNvSpPr/>
          <p:nvPr/>
        </p:nvSpPr>
        <p:spPr>
          <a:xfrm>
            <a:off x="9031572" y="3773938"/>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3</a:t>
            </a:r>
          </a:p>
        </p:txBody>
      </p:sp>
    </p:spTree>
    <p:extLst>
      <p:ext uri="{BB962C8B-B14F-4D97-AF65-F5344CB8AC3E}">
        <p14:creationId xmlns:p14="http://schemas.microsoft.com/office/powerpoint/2010/main" val="1193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 State Contests a Finding (Contd.)</a:t>
            </a:r>
            <a:endParaRPr lang="en-US"/>
          </a:p>
        </p:txBody>
      </p:sp>
      <p:pic>
        <p:nvPicPr>
          <p:cNvPr id="7" name="Picture 6" descr="A screenshot of a contest&#10;&#10;Description automatically generated">
            <a:extLst>
              <a:ext uri="{FF2B5EF4-FFF2-40B4-BE49-F238E27FC236}">
                <a16:creationId xmlns:a16="http://schemas.microsoft.com/office/drawing/2014/main" id="{38C3C360-5DE9-E5FA-F3B0-664BA20F3CE7}"/>
              </a:ext>
            </a:extLst>
          </p:cNvPr>
          <p:cNvPicPr>
            <a:picLocks noChangeAspect="1"/>
          </p:cNvPicPr>
          <p:nvPr/>
        </p:nvPicPr>
        <p:blipFill rotWithShape="1">
          <a:blip r:embed="rId2"/>
          <a:srcRect l="-439" t="5610" r="519" b="-1220"/>
          <a:stretch/>
        </p:blipFill>
        <p:spPr>
          <a:xfrm>
            <a:off x="5753692" y="1209297"/>
            <a:ext cx="4188866" cy="4265852"/>
          </a:xfrm>
          <a:prstGeom prst="rect">
            <a:avLst/>
          </a:prstGeom>
          <a:ln w="6350">
            <a:solidFill>
              <a:srgbClr val="4472C4"/>
            </a:solidFill>
          </a:ln>
        </p:spPr>
      </p:pic>
      <p:pic>
        <p:nvPicPr>
          <p:cNvPr id="10" name="Picture 9" descr="A screenshot of a computer&#10;&#10;Description automatically generated">
            <a:extLst>
              <a:ext uri="{FF2B5EF4-FFF2-40B4-BE49-F238E27FC236}">
                <a16:creationId xmlns:a16="http://schemas.microsoft.com/office/drawing/2014/main" id="{1D5FB36A-0718-393B-C949-8FEDFC75086E}"/>
              </a:ext>
            </a:extLst>
          </p:cNvPr>
          <p:cNvPicPr>
            <a:picLocks noChangeAspect="1"/>
          </p:cNvPicPr>
          <p:nvPr/>
        </p:nvPicPr>
        <p:blipFill rotWithShape="1">
          <a:blip r:embed="rId3"/>
          <a:srcRect r="79" b="15775"/>
          <a:stretch/>
        </p:blipFill>
        <p:spPr>
          <a:xfrm>
            <a:off x="5753917" y="5392694"/>
            <a:ext cx="4220313" cy="1073666"/>
          </a:xfrm>
          <a:prstGeom prst="rect">
            <a:avLst/>
          </a:prstGeom>
          <a:ln w="6350">
            <a:solidFill>
              <a:srgbClr val="4472C4"/>
            </a:solidFill>
          </a:ln>
        </p:spPr>
      </p:pic>
      <p:pic>
        <p:nvPicPr>
          <p:cNvPr id="11" name="Picture 10" descr="A blue rectangles with white text&#10;&#10;Description automatically generated">
            <a:extLst>
              <a:ext uri="{FF2B5EF4-FFF2-40B4-BE49-F238E27FC236}">
                <a16:creationId xmlns:a16="http://schemas.microsoft.com/office/drawing/2014/main" id="{4B803A9A-B478-8E38-E78E-3DB8B4B37A43}"/>
              </a:ext>
            </a:extLst>
          </p:cNvPr>
          <p:cNvPicPr>
            <a:picLocks noChangeAspect="1"/>
          </p:cNvPicPr>
          <p:nvPr/>
        </p:nvPicPr>
        <p:blipFill>
          <a:blip r:embed="rId4"/>
          <a:stretch>
            <a:fillRect/>
          </a:stretch>
        </p:blipFill>
        <p:spPr>
          <a:xfrm>
            <a:off x="9774577" y="6045623"/>
            <a:ext cx="1600200" cy="695325"/>
          </a:xfrm>
          <a:prstGeom prst="rect">
            <a:avLst/>
          </a:prstGeom>
          <a:ln w="6350">
            <a:solidFill>
              <a:srgbClr val="4472C4"/>
            </a:solidFill>
          </a:ln>
        </p:spPr>
      </p:pic>
      <p:pic>
        <p:nvPicPr>
          <p:cNvPr id="6" name="Picture 5" descr="A screenshot of a computer&#10;&#10;Description automatically generated">
            <a:extLst>
              <a:ext uri="{FF2B5EF4-FFF2-40B4-BE49-F238E27FC236}">
                <a16:creationId xmlns:a16="http://schemas.microsoft.com/office/drawing/2014/main" id="{D0405FE0-616E-A33A-1994-878A0607F3B9}"/>
              </a:ext>
            </a:extLst>
          </p:cNvPr>
          <p:cNvPicPr>
            <a:picLocks noChangeAspect="1"/>
          </p:cNvPicPr>
          <p:nvPr/>
        </p:nvPicPr>
        <p:blipFill>
          <a:blip r:embed="rId5"/>
          <a:stretch>
            <a:fillRect/>
          </a:stretch>
        </p:blipFill>
        <p:spPr>
          <a:xfrm>
            <a:off x="1749585" y="1344638"/>
            <a:ext cx="2743200" cy="3238500"/>
          </a:xfrm>
          <a:prstGeom prst="rect">
            <a:avLst/>
          </a:prstGeom>
          <a:ln w="6350">
            <a:solidFill>
              <a:srgbClr val="4472C4"/>
            </a:solidFill>
          </a:ln>
        </p:spPr>
      </p:pic>
      <p:sp>
        <p:nvSpPr>
          <p:cNvPr id="12" name="Text Placeholder 5">
            <a:extLst>
              <a:ext uri="{FF2B5EF4-FFF2-40B4-BE49-F238E27FC236}">
                <a16:creationId xmlns:a16="http://schemas.microsoft.com/office/drawing/2014/main" id="{A83A1B74-35FD-46EC-E080-E101B2DCDB7F}"/>
              </a:ext>
            </a:extLst>
          </p:cNvPr>
          <p:cNvSpPr>
            <a:spLocks noGrp="1"/>
          </p:cNvSpPr>
          <p:nvPr/>
        </p:nvSpPr>
        <p:spPr>
          <a:xfrm>
            <a:off x="984486" y="4892987"/>
            <a:ext cx="4185806" cy="1754326"/>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4. Enter the 'Justification' and click on the save button to view State Content Finding page in detail.</a:t>
            </a:r>
          </a:p>
          <a:p>
            <a:endParaRPr lang="en-US" sz="1200">
              <a:cs typeface="Calibri"/>
            </a:endParaRPr>
          </a:p>
          <a:p>
            <a:r>
              <a:rPr lang="en-US" sz="1200">
                <a:cs typeface="Calibri"/>
              </a:rPr>
              <a:t>5. Optionally add 'Documents' or 'External Comments' to share with FMCSA and hit the 'Save' button.</a:t>
            </a:r>
          </a:p>
          <a:p>
            <a:endParaRPr lang="en-US" sz="1200">
              <a:ea typeface="Calibri" panose="020F0502020204030204"/>
              <a:cs typeface="Calibri"/>
            </a:endParaRPr>
          </a:p>
          <a:p>
            <a:r>
              <a:rPr lang="en-US" sz="1200">
                <a:cs typeface="Calibri"/>
              </a:rPr>
              <a:t>6. Review the details and click on the 'Submit' button for FMCSA to review the request. </a:t>
            </a:r>
            <a:endParaRPr lang="en-US"/>
          </a:p>
          <a:p>
            <a:endParaRPr lang="en-US" sz="1200">
              <a:cs typeface="Calibri"/>
            </a:endParaRPr>
          </a:p>
        </p:txBody>
      </p:sp>
      <p:sp>
        <p:nvSpPr>
          <p:cNvPr id="3" name="Text Placeholder 5">
            <a:extLst>
              <a:ext uri="{FF2B5EF4-FFF2-40B4-BE49-F238E27FC236}">
                <a16:creationId xmlns:a16="http://schemas.microsoft.com/office/drawing/2014/main" id="{B8AD9364-EF4F-513C-62AE-167D2C3E4690}"/>
              </a:ext>
            </a:extLst>
          </p:cNvPr>
          <p:cNvSpPr>
            <a:spLocks noGrp="1"/>
          </p:cNvSpPr>
          <p:nvPr/>
        </p:nvSpPr>
        <p:spPr>
          <a:xfrm>
            <a:off x="9011604" y="1611194"/>
            <a:ext cx="1632502" cy="276999"/>
          </a:xfrm>
          <a:prstGeom prst="rect">
            <a:avLst/>
          </a:prstGeom>
          <a:noFill/>
          <a:ln w="5715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a:cs typeface="Calibri"/>
            </a:endParaRPr>
          </a:p>
        </p:txBody>
      </p:sp>
      <p:sp>
        <p:nvSpPr>
          <p:cNvPr id="14" name="Arrow: Pentagon 13">
            <a:extLst>
              <a:ext uri="{FF2B5EF4-FFF2-40B4-BE49-F238E27FC236}">
                <a16:creationId xmlns:a16="http://schemas.microsoft.com/office/drawing/2014/main" id="{508D6300-B6A6-49EB-1CA8-6CE84DC6E0BC}"/>
              </a:ext>
            </a:extLst>
          </p:cNvPr>
          <p:cNvSpPr/>
          <p:nvPr/>
        </p:nvSpPr>
        <p:spPr>
          <a:xfrm>
            <a:off x="1486524" y="2286000"/>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4</a:t>
            </a:r>
          </a:p>
        </p:txBody>
      </p:sp>
      <p:sp>
        <p:nvSpPr>
          <p:cNvPr id="15" name="Arrow: Pentagon 14">
            <a:extLst>
              <a:ext uri="{FF2B5EF4-FFF2-40B4-BE49-F238E27FC236}">
                <a16:creationId xmlns:a16="http://schemas.microsoft.com/office/drawing/2014/main" id="{A1927146-6B6C-4A7E-B6FD-AF16E09151DD}"/>
              </a:ext>
            </a:extLst>
          </p:cNvPr>
          <p:cNvSpPr/>
          <p:nvPr/>
        </p:nvSpPr>
        <p:spPr>
          <a:xfrm>
            <a:off x="5396458" y="4771868"/>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5</a:t>
            </a:r>
          </a:p>
        </p:txBody>
      </p:sp>
      <p:sp>
        <p:nvSpPr>
          <p:cNvPr id="16" name="Arrow: Pentagon 15">
            <a:extLst>
              <a:ext uri="{FF2B5EF4-FFF2-40B4-BE49-F238E27FC236}">
                <a16:creationId xmlns:a16="http://schemas.microsoft.com/office/drawing/2014/main" id="{1B3D802A-1A82-267C-24E9-F12496BEEBDD}"/>
              </a:ext>
            </a:extLst>
          </p:cNvPr>
          <p:cNvSpPr/>
          <p:nvPr/>
        </p:nvSpPr>
        <p:spPr>
          <a:xfrm>
            <a:off x="5396458" y="5396459"/>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5</a:t>
            </a:r>
          </a:p>
        </p:txBody>
      </p:sp>
      <p:sp>
        <p:nvSpPr>
          <p:cNvPr id="17" name="Arrow: Pentagon 16">
            <a:extLst>
              <a:ext uri="{FF2B5EF4-FFF2-40B4-BE49-F238E27FC236}">
                <a16:creationId xmlns:a16="http://schemas.microsoft.com/office/drawing/2014/main" id="{18211CC7-123A-A97C-3E37-D4F11CF5C4CD}"/>
              </a:ext>
            </a:extLst>
          </p:cNvPr>
          <p:cNvSpPr/>
          <p:nvPr/>
        </p:nvSpPr>
        <p:spPr>
          <a:xfrm>
            <a:off x="9356359" y="6333343"/>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6</a:t>
            </a:r>
          </a:p>
        </p:txBody>
      </p:sp>
    </p:spTree>
    <p:extLst>
      <p:ext uri="{BB962C8B-B14F-4D97-AF65-F5344CB8AC3E}">
        <p14:creationId xmlns:p14="http://schemas.microsoft.com/office/powerpoint/2010/main" val="109747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 State Contests a Finding (Contd.)</a:t>
            </a:r>
            <a:endParaRPr lang="en-US"/>
          </a:p>
        </p:txBody>
      </p:sp>
      <p:sp>
        <p:nvSpPr>
          <p:cNvPr id="3" name="Text Placeholder 5">
            <a:extLst>
              <a:ext uri="{FF2B5EF4-FFF2-40B4-BE49-F238E27FC236}">
                <a16:creationId xmlns:a16="http://schemas.microsoft.com/office/drawing/2014/main" id="{B8AD9364-EF4F-513C-62AE-167D2C3E4690}"/>
              </a:ext>
            </a:extLst>
          </p:cNvPr>
          <p:cNvSpPr>
            <a:spLocks noGrp="1"/>
          </p:cNvSpPr>
          <p:nvPr/>
        </p:nvSpPr>
        <p:spPr>
          <a:xfrm>
            <a:off x="9011604" y="1611194"/>
            <a:ext cx="1632502" cy="276999"/>
          </a:xfrm>
          <a:prstGeom prst="rect">
            <a:avLst/>
          </a:prstGeom>
          <a:noFill/>
          <a:ln w="5715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a:cs typeface="Calibri"/>
            </a:endParaRPr>
          </a:p>
        </p:txBody>
      </p:sp>
      <p:sp>
        <p:nvSpPr>
          <p:cNvPr id="8" name="Text Placeholder 5">
            <a:extLst>
              <a:ext uri="{FF2B5EF4-FFF2-40B4-BE49-F238E27FC236}">
                <a16:creationId xmlns:a16="http://schemas.microsoft.com/office/drawing/2014/main" id="{4D97C841-F538-00BE-D1B1-05C2BC946650}"/>
              </a:ext>
            </a:extLst>
          </p:cNvPr>
          <p:cNvSpPr>
            <a:spLocks noGrp="1"/>
          </p:cNvSpPr>
          <p:nvPr/>
        </p:nvSpPr>
        <p:spPr>
          <a:xfrm>
            <a:off x="956264" y="4713358"/>
            <a:ext cx="4185806" cy="461665"/>
          </a:xfrm>
          <a:prstGeom prst="rect">
            <a:avLst/>
          </a:prstGeom>
          <a:noFill/>
          <a:ln w="5715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ea typeface="Calibri"/>
              <a:cs typeface="Calibri"/>
            </a:endParaRPr>
          </a:p>
          <a:p>
            <a:endParaRPr lang="en-US" sz="1200">
              <a:ea typeface="Calibri"/>
              <a:cs typeface="Calibri"/>
            </a:endParaRPr>
          </a:p>
        </p:txBody>
      </p:sp>
      <p:sp>
        <p:nvSpPr>
          <p:cNvPr id="13" name="Text Placeholder 5">
            <a:extLst>
              <a:ext uri="{FF2B5EF4-FFF2-40B4-BE49-F238E27FC236}">
                <a16:creationId xmlns:a16="http://schemas.microsoft.com/office/drawing/2014/main" id="{C1F2ED53-FB4E-0EFD-F4E6-3DF153E1A4D1}"/>
              </a:ext>
            </a:extLst>
          </p:cNvPr>
          <p:cNvSpPr>
            <a:spLocks noGrp="1"/>
          </p:cNvSpPr>
          <p:nvPr/>
        </p:nvSpPr>
        <p:spPr>
          <a:xfrm>
            <a:off x="5813433" y="2257423"/>
            <a:ext cx="5050223" cy="3046988"/>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ea typeface="Calibri"/>
              <a:cs typeface="Calibri"/>
            </a:endParaRPr>
          </a:p>
          <a:p>
            <a:pPr indent="-228600">
              <a:buAutoNum type="arabicPeriod"/>
            </a:pPr>
            <a:r>
              <a:rPr lang="en-US" sz="1200" dirty="0">
                <a:cs typeface="Calibri"/>
              </a:rPr>
              <a:t>The details of submitted 'Contested Finding' are displayed under the 'Contest Finding' section on the 'Finding/Action Plan details page'.</a:t>
            </a:r>
            <a:endParaRPr lang="en-US" sz="1200" dirty="0">
              <a:ea typeface="Calibri"/>
              <a:cs typeface="Calibri"/>
            </a:endParaRPr>
          </a:p>
          <a:p>
            <a:pPr indent="-228600">
              <a:buAutoNum type="arabicPeriod"/>
            </a:pPr>
            <a:endParaRPr lang="en-US" sz="1200">
              <a:cs typeface="Calibri"/>
            </a:endParaRPr>
          </a:p>
          <a:p>
            <a:pPr indent="-228600">
              <a:buAutoNum type="arabicPeriod"/>
            </a:pPr>
            <a:r>
              <a:rPr lang="en-US" sz="1200" dirty="0">
                <a:cs typeface="Calibri"/>
              </a:rPr>
              <a:t>The status is updated to 'FMCSA Review' for the Contested Finding. </a:t>
            </a:r>
            <a:endParaRPr lang="en-US" sz="1200" dirty="0">
              <a:ea typeface="Calibri"/>
              <a:cs typeface="Calibri"/>
            </a:endParaRPr>
          </a:p>
          <a:p>
            <a:pPr indent="-228600">
              <a:buAutoNum type="arabicPeriod"/>
            </a:pPr>
            <a:endParaRPr lang="en-US" sz="1200">
              <a:cs typeface="Calibri"/>
            </a:endParaRPr>
          </a:p>
          <a:p>
            <a:pPr indent="-228600">
              <a:buAutoNum type="arabicPeriod"/>
            </a:pPr>
            <a:r>
              <a:rPr lang="en-US" sz="1200" dirty="0">
                <a:cs typeface="Calibri"/>
              </a:rPr>
              <a:t>FMCSA may Approve the request and the Finding is closed  for the state </a:t>
            </a:r>
            <a:r>
              <a:rPr lang="en-US" sz="1200">
                <a:cs typeface="Calibri"/>
              </a:rPr>
              <a:t>with the status as 'Contested- Accepted'. Contested Accepted Findings are </a:t>
            </a:r>
            <a:r>
              <a:rPr lang="en-US" sz="1200" dirty="0">
                <a:cs typeface="Calibri"/>
              </a:rPr>
              <a:t>moved from the dashboard to 'All Content'.</a:t>
            </a:r>
            <a:endParaRPr lang="en-US" sz="1200" dirty="0">
              <a:ea typeface="Calibri"/>
              <a:cs typeface="Calibri"/>
            </a:endParaRPr>
          </a:p>
          <a:p>
            <a:pPr indent="-228600">
              <a:buAutoNum type="arabicPeriod"/>
            </a:pPr>
            <a:endParaRPr lang="en-US" sz="1200">
              <a:cs typeface="Calibri"/>
            </a:endParaRPr>
          </a:p>
          <a:p>
            <a:pPr indent="-228600">
              <a:buAutoNum type="arabicPeriod"/>
            </a:pPr>
            <a:r>
              <a:rPr lang="en-US" sz="1200" dirty="0">
                <a:cs typeface="Calibri"/>
              </a:rPr>
              <a:t>If FMCSA Rejects the request, the status is updated to 'Approved', the state is required to submit the CAP. </a:t>
            </a:r>
            <a:endParaRPr lang="en-US" sz="1200" dirty="0">
              <a:ea typeface="Calibri"/>
              <a:cs typeface="Calibri"/>
            </a:endParaRPr>
          </a:p>
          <a:p>
            <a:pPr indent="-228600">
              <a:buAutoNum type="arabicPeriod"/>
            </a:pPr>
            <a:endParaRPr lang="en-US" sz="1200">
              <a:cs typeface="Calibri"/>
            </a:endParaRPr>
          </a:p>
          <a:p>
            <a:pPr indent="-228600">
              <a:buAutoNum type="arabicPeriod"/>
            </a:pPr>
            <a:r>
              <a:rPr lang="en-US" sz="1200" dirty="0">
                <a:cs typeface="Calibri"/>
              </a:rPr>
              <a:t>State may submit another request for 'Contested Finding' if it still under 30 days period from the day the Finding was opened. </a:t>
            </a:r>
            <a:endParaRPr lang="en-US" sz="1200" dirty="0">
              <a:ea typeface="Calibri"/>
              <a:cs typeface="Calibri"/>
            </a:endParaRPr>
          </a:p>
          <a:p>
            <a:pPr indent="-228600">
              <a:buAutoNum type="arabicPeriod"/>
            </a:pPr>
            <a:endParaRPr lang="en-US" sz="1200">
              <a:cs typeface="Calibri"/>
            </a:endParaRPr>
          </a:p>
        </p:txBody>
      </p:sp>
      <p:pic>
        <p:nvPicPr>
          <p:cNvPr id="7" name="Picture 6" descr="A screenshot of a document&#10;&#10;Description automatically generated">
            <a:extLst>
              <a:ext uri="{FF2B5EF4-FFF2-40B4-BE49-F238E27FC236}">
                <a16:creationId xmlns:a16="http://schemas.microsoft.com/office/drawing/2014/main" id="{69748B21-EAF9-E446-65CA-AAEA8164514C}"/>
              </a:ext>
            </a:extLst>
          </p:cNvPr>
          <p:cNvPicPr>
            <a:picLocks noChangeAspect="1"/>
          </p:cNvPicPr>
          <p:nvPr/>
        </p:nvPicPr>
        <p:blipFill>
          <a:blip r:embed="rId2"/>
          <a:stretch>
            <a:fillRect/>
          </a:stretch>
        </p:blipFill>
        <p:spPr>
          <a:xfrm>
            <a:off x="1233949" y="1220890"/>
            <a:ext cx="4279490" cy="5399445"/>
          </a:xfrm>
          <a:prstGeom prst="rect">
            <a:avLst/>
          </a:prstGeom>
          <a:ln w="6350">
            <a:solidFill>
              <a:srgbClr val="4472C4"/>
            </a:solidFill>
          </a:ln>
        </p:spPr>
      </p:pic>
      <p:sp>
        <p:nvSpPr>
          <p:cNvPr id="5" name="Arrow: Pentagon 4">
            <a:extLst>
              <a:ext uri="{FF2B5EF4-FFF2-40B4-BE49-F238E27FC236}">
                <a16:creationId xmlns:a16="http://schemas.microsoft.com/office/drawing/2014/main" id="{0A1817BE-1B18-FEEC-3A4D-3D6B07F041E1}"/>
              </a:ext>
            </a:extLst>
          </p:cNvPr>
          <p:cNvSpPr/>
          <p:nvPr/>
        </p:nvSpPr>
        <p:spPr>
          <a:xfrm>
            <a:off x="961868" y="5421443"/>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1</a:t>
            </a:r>
          </a:p>
        </p:txBody>
      </p:sp>
      <p:sp>
        <p:nvSpPr>
          <p:cNvPr id="6" name="Arrow: Pentagon 5">
            <a:extLst>
              <a:ext uri="{FF2B5EF4-FFF2-40B4-BE49-F238E27FC236}">
                <a16:creationId xmlns:a16="http://schemas.microsoft.com/office/drawing/2014/main" id="{AE2BD1C2-B8FE-1EF1-C327-FCE01ED24850}"/>
              </a:ext>
            </a:extLst>
          </p:cNvPr>
          <p:cNvSpPr/>
          <p:nvPr/>
        </p:nvSpPr>
        <p:spPr>
          <a:xfrm rot="5400000">
            <a:off x="3497703" y="5583835"/>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2</a:t>
            </a:r>
          </a:p>
        </p:txBody>
      </p:sp>
      <p:sp>
        <p:nvSpPr>
          <p:cNvPr id="9" name="TextBox 8">
            <a:extLst>
              <a:ext uri="{FF2B5EF4-FFF2-40B4-BE49-F238E27FC236}">
                <a16:creationId xmlns:a16="http://schemas.microsoft.com/office/drawing/2014/main" id="{EF293A61-DCF1-AD36-2D68-0FF3ED1A834E}"/>
              </a:ext>
            </a:extLst>
          </p:cNvPr>
          <p:cNvSpPr txBox="1"/>
          <p:nvPr/>
        </p:nvSpPr>
        <p:spPr>
          <a:xfrm>
            <a:off x="3495741" y="3117651"/>
            <a:ext cx="612989" cy="21236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10">
            <a:extLst>
              <a:ext uri="{FF2B5EF4-FFF2-40B4-BE49-F238E27FC236}">
                <a16:creationId xmlns:a16="http://schemas.microsoft.com/office/drawing/2014/main" id="{D5E7AB4F-2695-8385-3580-CAF2A09FFE12}"/>
              </a:ext>
            </a:extLst>
          </p:cNvPr>
          <p:cNvSpPr txBox="1"/>
          <p:nvPr/>
        </p:nvSpPr>
        <p:spPr>
          <a:xfrm>
            <a:off x="1422102" y="2543028"/>
            <a:ext cx="1624824" cy="162392"/>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Tree>
    <p:extLst>
      <p:ext uri="{BB962C8B-B14F-4D97-AF65-F5344CB8AC3E}">
        <p14:creationId xmlns:p14="http://schemas.microsoft.com/office/powerpoint/2010/main" val="21478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IV. Noteworthy Observation – Noteworthy Practice</a:t>
            </a:r>
            <a:endParaRPr lang="en-US"/>
          </a:p>
        </p:txBody>
      </p:sp>
      <p:sp>
        <p:nvSpPr>
          <p:cNvPr id="4" name="Text Placeholder 5">
            <a:extLst>
              <a:ext uri="{FF2B5EF4-FFF2-40B4-BE49-F238E27FC236}">
                <a16:creationId xmlns:a16="http://schemas.microsoft.com/office/drawing/2014/main" id="{D858C710-4346-5837-371C-AF8B737ED972}"/>
              </a:ext>
            </a:extLst>
          </p:cNvPr>
          <p:cNvSpPr>
            <a:spLocks noGrp="1"/>
          </p:cNvSpPr>
          <p:nvPr/>
        </p:nvSpPr>
        <p:spPr>
          <a:xfrm>
            <a:off x="1809749" y="5962679"/>
            <a:ext cx="6904042" cy="276999"/>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AutoNum type="arabicPeriod"/>
            </a:pPr>
            <a:r>
              <a:rPr lang="en-US" sz="1200"/>
              <a:t>The state users will receive an email notifying of 'Noteworthy Practice'.</a:t>
            </a:r>
          </a:p>
        </p:txBody>
      </p:sp>
      <p:grpSp>
        <p:nvGrpSpPr>
          <p:cNvPr id="3" name="Group 2">
            <a:extLst>
              <a:ext uri="{FF2B5EF4-FFF2-40B4-BE49-F238E27FC236}">
                <a16:creationId xmlns:a16="http://schemas.microsoft.com/office/drawing/2014/main" id="{0B89410E-FB63-A3C8-162A-83CAF8A0622D}"/>
              </a:ext>
            </a:extLst>
          </p:cNvPr>
          <p:cNvGrpSpPr/>
          <p:nvPr/>
        </p:nvGrpSpPr>
        <p:grpSpPr>
          <a:xfrm>
            <a:off x="1857243" y="1471571"/>
            <a:ext cx="6811295" cy="4260741"/>
            <a:chOff x="1857243" y="1471571"/>
            <a:chExt cx="6811295" cy="4260741"/>
          </a:xfrm>
        </p:grpSpPr>
        <p:pic>
          <p:nvPicPr>
            <p:cNvPr id="8" name="Picture 7" descr="A screenshot of a computer&#10;&#10;Description automatically generated">
              <a:extLst>
                <a:ext uri="{FF2B5EF4-FFF2-40B4-BE49-F238E27FC236}">
                  <a16:creationId xmlns:a16="http://schemas.microsoft.com/office/drawing/2014/main" id="{FBAAF930-E16A-85CA-E524-DD6100181BE8}"/>
                </a:ext>
              </a:extLst>
            </p:cNvPr>
            <p:cNvPicPr>
              <a:picLocks noChangeAspect="1"/>
            </p:cNvPicPr>
            <p:nvPr/>
          </p:nvPicPr>
          <p:blipFill>
            <a:blip r:embed="rId2"/>
            <a:stretch>
              <a:fillRect/>
            </a:stretch>
          </p:blipFill>
          <p:spPr>
            <a:xfrm>
              <a:off x="1857243" y="1471571"/>
              <a:ext cx="6811295" cy="4260741"/>
            </a:xfrm>
            <a:prstGeom prst="rect">
              <a:avLst/>
            </a:prstGeom>
            <a:ln w="6350">
              <a:solidFill>
                <a:srgbClr val="4472C4"/>
              </a:solidFill>
            </a:ln>
          </p:spPr>
        </p:pic>
        <p:sp>
          <p:nvSpPr>
            <p:cNvPr id="9" name="TextBox 8">
              <a:extLst>
                <a:ext uri="{FF2B5EF4-FFF2-40B4-BE49-F238E27FC236}">
                  <a16:creationId xmlns:a16="http://schemas.microsoft.com/office/drawing/2014/main" id="{7B28F688-5D37-CD7E-8782-7514048FD319}"/>
                </a:ext>
              </a:extLst>
            </p:cNvPr>
            <p:cNvSpPr txBox="1"/>
            <p:nvPr/>
          </p:nvSpPr>
          <p:spPr>
            <a:xfrm>
              <a:off x="4944854" y="1570755"/>
              <a:ext cx="983103" cy="21236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0" name="TextBox 9">
              <a:extLst>
                <a:ext uri="{FF2B5EF4-FFF2-40B4-BE49-F238E27FC236}">
                  <a16:creationId xmlns:a16="http://schemas.microsoft.com/office/drawing/2014/main" id="{EF9F661F-1D36-8EC0-0F4A-E7FDE0895B50}"/>
                </a:ext>
              </a:extLst>
            </p:cNvPr>
            <p:cNvSpPr txBox="1"/>
            <p:nvPr/>
          </p:nvSpPr>
          <p:spPr>
            <a:xfrm>
              <a:off x="2605143" y="2121529"/>
              <a:ext cx="1157274" cy="223245"/>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10">
              <a:extLst>
                <a:ext uri="{FF2B5EF4-FFF2-40B4-BE49-F238E27FC236}">
                  <a16:creationId xmlns:a16="http://schemas.microsoft.com/office/drawing/2014/main" id="{019DA616-1CDB-55F7-B72A-461365A6A772}"/>
                </a:ext>
              </a:extLst>
            </p:cNvPr>
            <p:cNvSpPr txBox="1"/>
            <p:nvPr/>
          </p:nvSpPr>
          <p:spPr>
            <a:xfrm>
              <a:off x="4007725" y="2766577"/>
              <a:ext cx="710960" cy="168816"/>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grpSp>
      <p:sp>
        <p:nvSpPr>
          <p:cNvPr id="6" name="TextBox 5">
            <a:extLst>
              <a:ext uri="{FF2B5EF4-FFF2-40B4-BE49-F238E27FC236}">
                <a16:creationId xmlns:a16="http://schemas.microsoft.com/office/drawing/2014/main" id="{E549BECB-2414-E961-A3F1-8EA4F898CB0F}"/>
              </a:ext>
            </a:extLst>
          </p:cNvPr>
          <p:cNvSpPr txBox="1"/>
          <p:nvPr/>
        </p:nvSpPr>
        <p:spPr>
          <a:xfrm>
            <a:off x="2844986" y="1899175"/>
            <a:ext cx="1532028" cy="17327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4" name="Arrow: Pentagon 13">
            <a:extLst>
              <a:ext uri="{FF2B5EF4-FFF2-40B4-BE49-F238E27FC236}">
                <a16:creationId xmlns:a16="http://schemas.microsoft.com/office/drawing/2014/main" id="{BC4AFC47-7CCD-5CE7-9AE4-63D439348D69}"/>
              </a:ext>
            </a:extLst>
          </p:cNvPr>
          <p:cNvSpPr/>
          <p:nvPr/>
        </p:nvSpPr>
        <p:spPr>
          <a:xfrm>
            <a:off x="1298911" y="1468847"/>
            <a:ext cx="562130" cy="412228"/>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1</a:t>
            </a:r>
          </a:p>
        </p:txBody>
      </p:sp>
    </p:spTree>
    <p:extLst>
      <p:ext uri="{BB962C8B-B14F-4D97-AF65-F5344CB8AC3E}">
        <p14:creationId xmlns:p14="http://schemas.microsoft.com/office/powerpoint/2010/main" val="861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a:t>
            </a:r>
            <a:r>
              <a:rPr lang="en-US" err="1">
                <a:latin typeface="Arial"/>
                <a:cs typeface="Arial"/>
              </a:rPr>
              <a:t>i</a:t>
            </a:r>
            <a:r>
              <a:rPr lang="en-US">
                <a:latin typeface="Arial"/>
                <a:cs typeface="Arial"/>
              </a:rPr>
              <a:t>) APR or STR Checklists - View</a:t>
            </a:r>
          </a:p>
        </p:txBody>
      </p:sp>
      <p:pic>
        <p:nvPicPr>
          <p:cNvPr id="3" name="Picture 2" descr="A screenshot of a computer&#10;&#10;Description automatically generated">
            <a:extLst>
              <a:ext uri="{FF2B5EF4-FFF2-40B4-BE49-F238E27FC236}">
                <a16:creationId xmlns:a16="http://schemas.microsoft.com/office/drawing/2014/main" id="{581DAB69-4894-F530-2D16-BD4A5AA27A23}"/>
              </a:ext>
            </a:extLst>
          </p:cNvPr>
          <p:cNvPicPr>
            <a:picLocks noChangeAspect="1"/>
          </p:cNvPicPr>
          <p:nvPr/>
        </p:nvPicPr>
        <p:blipFill rotWithShape="1">
          <a:blip r:embed="rId2"/>
          <a:srcRect t="5822" b="42123"/>
          <a:stretch/>
        </p:blipFill>
        <p:spPr>
          <a:xfrm>
            <a:off x="886457" y="1639726"/>
            <a:ext cx="10191134" cy="1653290"/>
          </a:xfrm>
          <a:prstGeom prst="rect">
            <a:avLst/>
          </a:prstGeom>
          <a:ln w="6350">
            <a:solidFill>
              <a:srgbClr val="4472C4"/>
            </a:solidFill>
          </a:ln>
        </p:spPr>
      </p:pic>
      <p:pic>
        <p:nvPicPr>
          <p:cNvPr id="5" name="Picture 4" descr="A screenshot of a checklist&#10;&#10;Description automatically generated">
            <a:extLst>
              <a:ext uri="{FF2B5EF4-FFF2-40B4-BE49-F238E27FC236}">
                <a16:creationId xmlns:a16="http://schemas.microsoft.com/office/drawing/2014/main" id="{8E09FCE8-5F8F-6667-B64C-E88ED6A7A391}"/>
              </a:ext>
            </a:extLst>
          </p:cNvPr>
          <p:cNvPicPr>
            <a:picLocks noChangeAspect="1"/>
          </p:cNvPicPr>
          <p:nvPr/>
        </p:nvPicPr>
        <p:blipFill>
          <a:blip r:embed="rId3"/>
          <a:stretch>
            <a:fillRect/>
          </a:stretch>
        </p:blipFill>
        <p:spPr>
          <a:xfrm>
            <a:off x="3149103" y="3382943"/>
            <a:ext cx="5545393" cy="1378740"/>
          </a:xfrm>
          <a:prstGeom prst="rect">
            <a:avLst/>
          </a:prstGeom>
          <a:ln w="6350">
            <a:solidFill>
              <a:srgbClr val="4472C4"/>
            </a:solidFill>
          </a:ln>
        </p:spPr>
      </p:pic>
      <p:sp>
        <p:nvSpPr>
          <p:cNvPr id="8" name="Text Placeholder 5">
            <a:extLst>
              <a:ext uri="{FF2B5EF4-FFF2-40B4-BE49-F238E27FC236}">
                <a16:creationId xmlns:a16="http://schemas.microsoft.com/office/drawing/2014/main" id="{5F5DF3D2-B5E7-936D-A4EB-1E1F47F860AA}"/>
              </a:ext>
            </a:extLst>
          </p:cNvPr>
          <p:cNvSpPr>
            <a:spLocks noGrp="1"/>
          </p:cNvSpPr>
          <p:nvPr/>
        </p:nvSpPr>
        <p:spPr>
          <a:xfrm>
            <a:off x="3100249" y="4873432"/>
            <a:ext cx="5342566" cy="1754326"/>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1. On Assignments page, go to the 'Active Reviews' dashboard.</a:t>
            </a:r>
          </a:p>
          <a:p>
            <a:endParaRPr lang="en-US" sz="1200">
              <a:cs typeface="Calibri"/>
            </a:endParaRPr>
          </a:p>
          <a:p>
            <a:r>
              <a:rPr lang="en-US" sz="1200">
                <a:cs typeface="Calibri"/>
              </a:rPr>
              <a:t>2. Click on the 'Review Number' to view the 'Review details page'.</a:t>
            </a:r>
          </a:p>
          <a:p>
            <a:endParaRPr lang="en-US" sz="1200">
              <a:cs typeface="Calibri"/>
            </a:endParaRPr>
          </a:p>
          <a:p>
            <a:r>
              <a:rPr lang="en-US" sz="1200">
                <a:cs typeface="Calibri"/>
              </a:rPr>
              <a:t>3. Scroll down the Review details page to view the 'Checklist section'. </a:t>
            </a:r>
          </a:p>
          <a:p>
            <a:endParaRPr lang="en-US" sz="1200">
              <a:cs typeface="Calibri"/>
            </a:endParaRPr>
          </a:p>
          <a:p>
            <a:r>
              <a:rPr lang="en-US" sz="1200">
                <a:cs typeface="Calibri"/>
              </a:rPr>
              <a:t>4. Click on the dropdown provided for the checklist to view the 'Checklist page'.</a:t>
            </a:r>
          </a:p>
          <a:p>
            <a:endParaRPr lang="en-US" sz="1200">
              <a:cs typeface="Calibri"/>
            </a:endParaRPr>
          </a:p>
          <a:p>
            <a:r>
              <a:rPr lang="en-US" sz="1200">
                <a:cs typeface="Calibri"/>
              </a:rPr>
              <a:t>Note: Entering the responses to the Checklist questions is optional for the state. </a:t>
            </a:r>
          </a:p>
        </p:txBody>
      </p:sp>
      <p:sp>
        <p:nvSpPr>
          <p:cNvPr id="14" name="TextBox 13">
            <a:extLst>
              <a:ext uri="{FF2B5EF4-FFF2-40B4-BE49-F238E27FC236}">
                <a16:creationId xmlns:a16="http://schemas.microsoft.com/office/drawing/2014/main" id="{D2D0C311-9115-78E1-4EBC-4081F2CBA3BC}"/>
              </a:ext>
            </a:extLst>
          </p:cNvPr>
          <p:cNvSpPr txBox="1"/>
          <p:nvPr/>
        </p:nvSpPr>
        <p:spPr>
          <a:xfrm>
            <a:off x="1916062" y="2752835"/>
            <a:ext cx="558560" cy="19058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5" name="TextBox 14">
            <a:extLst>
              <a:ext uri="{FF2B5EF4-FFF2-40B4-BE49-F238E27FC236}">
                <a16:creationId xmlns:a16="http://schemas.microsoft.com/office/drawing/2014/main" id="{A9DF1B6F-F04A-59B3-AA7F-87D365608CF3}"/>
              </a:ext>
            </a:extLst>
          </p:cNvPr>
          <p:cNvSpPr txBox="1"/>
          <p:nvPr/>
        </p:nvSpPr>
        <p:spPr>
          <a:xfrm>
            <a:off x="1916062" y="3057635"/>
            <a:ext cx="558560" cy="19058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Arrow: Pentagon 10">
            <a:extLst>
              <a:ext uri="{FF2B5EF4-FFF2-40B4-BE49-F238E27FC236}">
                <a16:creationId xmlns:a16="http://schemas.microsoft.com/office/drawing/2014/main" id="{03DAAF0B-87A0-3223-182C-3C27C28CBED9}"/>
              </a:ext>
            </a:extLst>
          </p:cNvPr>
          <p:cNvSpPr/>
          <p:nvPr/>
        </p:nvSpPr>
        <p:spPr>
          <a:xfrm>
            <a:off x="486943" y="1643732"/>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1</a:t>
            </a:r>
          </a:p>
        </p:txBody>
      </p:sp>
      <p:sp>
        <p:nvSpPr>
          <p:cNvPr id="13" name="Arrow: Pentagon 12">
            <a:extLst>
              <a:ext uri="{FF2B5EF4-FFF2-40B4-BE49-F238E27FC236}">
                <a16:creationId xmlns:a16="http://schemas.microsoft.com/office/drawing/2014/main" id="{03DAAF0B-87A0-3223-182C-3C27C28CBED9}"/>
              </a:ext>
            </a:extLst>
          </p:cNvPr>
          <p:cNvSpPr/>
          <p:nvPr/>
        </p:nvSpPr>
        <p:spPr>
          <a:xfrm>
            <a:off x="492408" y="2673525"/>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2</a:t>
            </a:r>
          </a:p>
        </p:txBody>
      </p:sp>
      <p:sp>
        <p:nvSpPr>
          <p:cNvPr id="16" name="Arrow: Pentagon 15">
            <a:extLst>
              <a:ext uri="{FF2B5EF4-FFF2-40B4-BE49-F238E27FC236}">
                <a16:creationId xmlns:a16="http://schemas.microsoft.com/office/drawing/2014/main" id="{03DAAF0B-87A0-3223-182C-3C27C28CBED9}"/>
              </a:ext>
            </a:extLst>
          </p:cNvPr>
          <p:cNvSpPr/>
          <p:nvPr/>
        </p:nvSpPr>
        <p:spPr>
          <a:xfrm>
            <a:off x="4832530" y="3465974"/>
            <a:ext cx="562130" cy="412228"/>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3</a:t>
            </a:r>
          </a:p>
        </p:txBody>
      </p:sp>
      <p:sp>
        <p:nvSpPr>
          <p:cNvPr id="18" name="Arrow: Pentagon 17">
            <a:extLst>
              <a:ext uri="{FF2B5EF4-FFF2-40B4-BE49-F238E27FC236}">
                <a16:creationId xmlns:a16="http://schemas.microsoft.com/office/drawing/2014/main" id="{BAA0C4F1-A8C2-D286-76BA-33946D0A38FD}"/>
              </a:ext>
            </a:extLst>
          </p:cNvPr>
          <p:cNvSpPr/>
          <p:nvPr/>
        </p:nvSpPr>
        <p:spPr>
          <a:xfrm>
            <a:off x="7593217" y="4265449"/>
            <a:ext cx="412229" cy="412228"/>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4</a:t>
            </a:r>
          </a:p>
        </p:txBody>
      </p:sp>
    </p:spTree>
    <p:extLst>
      <p:ext uri="{BB962C8B-B14F-4D97-AF65-F5344CB8AC3E}">
        <p14:creationId xmlns:p14="http://schemas.microsoft.com/office/powerpoint/2010/main" val="20454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 V.(ii) APR or STR checklist – General Details</a:t>
            </a:r>
          </a:p>
        </p:txBody>
      </p:sp>
      <p:sp>
        <p:nvSpPr>
          <p:cNvPr id="9" name="Text Placeholder 5">
            <a:extLst>
              <a:ext uri="{FF2B5EF4-FFF2-40B4-BE49-F238E27FC236}">
                <a16:creationId xmlns:a16="http://schemas.microsoft.com/office/drawing/2014/main" id="{CFB228BA-11A6-4C66-111C-380DAE9407CD}"/>
              </a:ext>
            </a:extLst>
          </p:cNvPr>
          <p:cNvSpPr>
            <a:spLocks noGrp="1"/>
          </p:cNvSpPr>
          <p:nvPr/>
        </p:nvSpPr>
        <p:spPr>
          <a:xfrm>
            <a:off x="1288345" y="5751050"/>
            <a:ext cx="6101805" cy="646331"/>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4. View the 'General details' on the Checklist page. </a:t>
            </a:r>
          </a:p>
          <a:p>
            <a:endParaRPr lang="en-US" sz="1200" dirty="0"/>
          </a:p>
          <a:p>
            <a:pPr marL="457200" lvl="2"/>
            <a:r>
              <a:rPr lang="en-US" sz="1200" dirty="0"/>
              <a:t>4a. Additionally add 'Checklist Documents' or 'Portal Comments' on this page.</a:t>
            </a:r>
          </a:p>
        </p:txBody>
      </p:sp>
      <p:pic>
        <p:nvPicPr>
          <p:cNvPr id="10" name="Picture 9" descr="A screenshot of a computer&#10;&#10;Description automatically generated">
            <a:extLst>
              <a:ext uri="{FF2B5EF4-FFF2-40B4-BE49-F238E27FC236}">
                <a16:creationId xmlns:a16="http://schemas.microsoft.com/office/drawing/2014/main" id="{6DED1088-5FD9-F9E4-A5A3-D037BC5812BB}"/>
              </a:ext>
            </a:extLst>
          </p:cNvPr>
          <p:cNvPicPr>
            <a:picLocks noChangeAspect="1"/>
          </p:cNvPicPr>
          <p:nvPr/>
        </p:nvPicPr>
        <p:blipFill>
          <a:blip r:embed="rId2"/>
          <a:stretch>
            <a:fillRect/>
          </a:stretch>
        </p:blipFill>
        <p:spPr>
          <a:xfrm>
            <a:off x="1343887" y="1257903"/>
            <a:ext cx="9285157" cy="4398653"/>
          </a:xfrm>
          <a:prstGeom prst="rect">
            <a:avLst/>
          </a:prstGeom>
          <a:ln w="6350">
            <a:solidFill>
              <a:srgbClr val="4472C4"/>
            </a:solidFill>
          </a:ln>
        </p:spPr>
      </p:pic>
      <p:sp>
        <p:nvSpPr>
          <p:cNvPr id="5" name="TextBox 1">
            <a:extLst>
              <a:ext uri="{FF2B5EF4-FFF2-40B4-BE49-F238E27FC236}">
                <a16:creationId xmlns:a16="http://schemas.microsoft.com/office/drawing/2014/main" id="{F279681C-DE0B-7B1C-0D7E-E27B892BF880}"/>
              </a:ext>
            </a:extLst>
          </p:cNvPr>
          <p:cNvSpPr txBox="1"/>
          <p:nvPr/>
        </p:nvSpPr>
        <p:spPr>
          <a:xfrm>
            <a:off x="1444195" y="3165872"/>
            <a:ext cx="558560" cy="19058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8" name="Arrow: Pentagon 7">
            <a:extLst>
              <a:ext uri="{FF2B5EF4-FFF2-40B4-BE49-F238E27FC236}">
                <a16:creationId xmlns:a16="http://schemas.microsoft.com/office/drawing/2014/main" id="{0154CA4F-C096-B731-5E6D-21FF9E3A932F}"/>
              </a:ext>
            </a:extLst>
          </p:cNvPr>
          <p:cNvSpPr/>
          <p:nvPr/>
        </p:nvSpPr>
        <p:spPr>
          <a:xfrm>
            <a:off x="4764605" y="1973984"/>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4</a:t>
            </a:r>
          </a:p>
        </p:txBody>
      </p:sp>
      <p:sp>
        <p:nvSpPr>
          <p:cNvPr id="12" name="Arrow: Pentagon 11">
            <a:extLst>
              <a:ext uri="{FF2B5EF4-FFF2-40B4-BE49-F238E27FC236}">
                <a16:creationId xmlns:a16="http://schemas.microsoft.com/office/drawing/2014/main" id="{C09BE01A-5A98-5504-B3CC-BF2A1A13EBE6}"/>
              </a:ext>
            </a:extLst>
          </p:cNvPr>
          <p:cNvSpPr/>
          <p:nvPr/>
        </p:nvSpPr>
        <p:spPr>
          <a:xfrm>
            <a:off x="904637" y="5084442"/>
            <a:ext cx="599606" cy="374752"/>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4a</a:t>
            </a:r>
          </a:p>
        </p:txBody>
      </p:sp>
      <p:sp>
        <p:nvSpPr>
          <p:cNvPr id="15" name="Arrow: Pentagon 14">
            <a:extLst>
              <a:ext uri="{FF2B5EF4-FFF2-40B4-BE49-F238E27FC236}">
                <a16:creationId xmlns:a16="http://schemas.microsoft.com/office/drawing/2014/main" id="{ABF3178B-4EC0-C87F-0E7B-4B49EA9E293D}"/>
              </a:ext>
            </a:extLst>
          </p:cNvPr>
          <p:cNvSpPr/>
          <p:nvPr/>
        </p:nvSpPr>
        <p:spPr>
          <a:xfrm>
            <a:off x="5551587" y="5071949"/>
            <a:ext cx="599606" cy="374752"/>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4a</a:t>
            </a:r>
          </a:p>
        </p:txBody>
      </p:sp>
    </p:spTree>
    <p:extLst>
      <p:ext uri="{BB962C8B-B14F-4D97-AF65-F5344CB8AC3E}">
        <p14:creationId xmlns:p14="http://schemas.microsoft.com/office/powerpoint/2010/main" val="8027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 V.(iii) APR or STR Checklist – View Checklist Questions</a:t>
            </a:r>
          </a:p>
        </p:txBody>
      </p:sp>
      <p:pic>
        <p:nvPicPr>
          <p:cNvPr id="11" name="Picture 10" descr="A screenshot of a computer&#10;&#10;Description automatically generated">
            <a:extLst>
              <a:ext uri="{FF2B5EF4-FFF2-40B4-BE49-F238E27FC236}">
                <a16:creationId xmlns:a16="http://schemas.microsoft.com/office/drawing/2014/main" id="{9560FB77-F789-AF9F-23B8-C7F47A5B349F}"/>
              </a:ext>
            </a:extLst>
          </p:cNvPr>
          <p:cNvPicPr>
            <a:picLocks noChangeAspect="1"/>
          </p:cNvPicPr>
          <p:nvPr/>
        </p:nvPicPr>
        <p:blipFill>
          <a:blip r:embed="rId2"/>
          <a:stretch>
            <a:fillRect/>
          </a:stretch>
        </p:blipFill>
        <p:spPr>
          <a:xfrm>
            <a:off x="1294047" y="1259925"/>
            <a:ext cx="8512628" cy="4330225"/>
          </a:xfrm>
          <a:prstGeom prst="rect">
            <a:avLst/>
          </a:prstGeom>
          <a:ln w="6350">
            <a:solidFill>
              <a:srgbClr val="4472C4"/>
            </a:solidFill>
          </a:ln>
        </p:spPr>
      </p:pic>
      <p:sp>
        <p:nvSpPr>
          <p:cNvPr id="3" name="Text Placeholder 5">
            <a:extLst>
              <a:ext uri="{FF2B5EF4-FFF2-40B4-BE49-F238E27FC236}">
                <a16:creationId xmlns:a16="http://schemas.microsoft.com/office/drawing/2014/main" id="{8AA1F2EF-BC9E-CC7B-0796-BD4128589563}"/>
              </a:ext>
            </a:extLst>
          </p:cNvPr>
          <p:cNvSpPr>
            <a:spLocks noGrp="1"/>
          </p:cNvSpPr>
          <p:nvPr/>
        </p:nvSpPr>
        <p:spPr>
          <a:xfrm>
            <a:off x="1361951" y="5803728"/>
            <a:ext cx="8590434" cy="646331"/>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5</a:t>
            </a:r>
            <a:r>
              <a:rPr lang="en-US" sz="1200">
                <a:latin typeface="+mn-lt"/>
                <a:ea typeface="+mn-ea"/>
                <a:cs typeface="+mn-cs"/>
              </a:rPr>
              <a:t>. </a:t>
            </a:r>
            <a:r>
              <a:rPr lang="en-US" sz="1200"/>
              <a:t>Scroll down the Checklist page to view the '</a:t>
            </a:r>
            <a:r>
              <a:rPr lang="en-US" sz="1200" b="1"/>
              <a:t>Checklist Questions'</a:t>
            </a:r>
            <a:r>
              <a:rPr lang="en-US" sz="1200"/>
              <a:t>.</a:t>
            </a:r>
            <a:endParaRPr lang="en-US" sz="1200">
              <a:ea typeface="Calibri"/>
              <a:cs typeface="Calibri"/>
            </a:endParaRPr>
          </a:p>
          <a:p>
            <a:endParaRPr lang="en-US" sz="1200">
              <a:ea typeface="Calibri"/>
              <a:cs typeface="Calibri"/>
            </a:endParaRPr>
          </a:p>
          <a:p>
            <a:r>
              <a:rPr lang="en-US" sz="1200">
                <a:ea typeface="Calibri"/>
                <a:cs typeface="Calibri"/>
              </a:rPr>
              <a:t>6. Click on the dropdown arrow next to each question to </a:t>
            </a:r>
            <a:r>
              <a:rPr lang="en-US" sz="1200" b="1">
                <a:ea typeface="Calibri"/>
                <a:cs typeface="Calibri"/>
              </a:rPr>
              <a:t>view and answer the question</a:t>
            </a:r>
            <a:r>
              <a:rPr lang="en-US" sz="1200">
                <a:ea typeface="Calibri"/>
                <a:cs typeface="Calibri"/>
              </a:rPr>
              <a:t>.</a:t>
            </a:r>
          </a:p>
        </p:txBody>
      </p:sp>
      <p:sp>
        <p:nvSpPr>
          <p:cNvPr id="6" name="Arrow: Pentagon 5">
            <a:extLst>
              <a:ext uri="{FF2B5EF4-FFF2-40B4-BE49-F238E27FC236}">
                <a16:creationId xmlns:a16="http://schemas.microsoft.com/office/drawing/2014/main" id="{60E11A05-2158-C7AD-4A4D-0297D535E370}"/>
              </a:ext>
            </a:extLst>
          </p:cNvPr>
          <p:cNvSpPr/>
          <p:nvPr/>
        </p:nvSpPr>
        <p:spPr>
          <a:xfrm>
            <a:off x="892146" y="1261951"/>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5</a:t>
            </a:r>
          </a:p>
        </p:txBody>
      </p:sp>
      <p:sp>
        <p:nvSpPr>
          <p:cNvPr id="12" name="Arrow: Pentagon 11">
            <a:extLst>
              <a:ext uri="{FF2B5EF4-FFF2-40B4-BE49-F238E27FC236}">
                <a16:creationId xmlns:a16="http://schemas.microsoft.com/office/drawing/2014/main" id="{D68D7AF8-0D56-7CBF-DF0D-3E4FA62A176A}"/>
              </a:ext>
            </a:extLst>
          </p:cNvPr>
          <p:cNvSpPr/>
          <p:nvPr/>
        </p:nvSpPr>
        <p:spPr>
          <a:xfrm>
            <a:off x="8637064" y="2011459"/>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6</a:t>
            </a:r>
          </a:p>
        </p:txBody>
      </p:sp>
    </p:spTree>
    <p:extLst>
      <p:ext uri="{BB962C8B-B14F-4D97-AF65-F5344CB8AC3E}">
        <p14:creationId xmlns:p14="http://schemas.microsoft.com/office/powerpoint/2010/main" val="364685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 V.(iv) APR or STR checklist – State &amp; FMCSA Notes/Outcome</a:t>
            </a:r>
          </a:p>
        </p:txBody>
      </p:sp>
      <p:pic>
        <p:nvPicPr>
          <p:cNvPr id="4" name="Picture 3" descr="A screenshot of a computer&#10;&#10;Description automatically generated">
            <a:extLst>
              <a:ext uri="{FF2B5EF4-FFF2-40B4-BE49-F238E27FC236}">
                <a16:creationId xmlns:a16="http://schemas.microsoft.com/office/drawing/2014/main" id="{5708A33A-CBAE-99E3-6FF1-37C103BADAA7}"/>
              </a:ext>
            </a:extLst>
          </p:cNvPr>
          <p:cNvPicPr>
            <a:picLocks noChangeAspect="1"/>
          </p:cNvPicPr>
          <p:nvPr/>
        </p:nvPicPr>
        <p:blipFill rotWithShape="1">
          <a:blip r:embed="rId2"/>
          <a:srcRect l="9598" t="2368" r="7366" b="12506"/>
          <a:stretch/>
        </p:blipFill>
        <p:spPr>
          <a:xfrm>
            <a:off x="692731" y="1269408"/>
            <a:ext cx="5299165" cy="4605929"/>
          </a:xfrm>
          <a:prstGeom prst="rect">
            <a:avLst/>
          </a:prstGeom>
          <a:ln w="6350">
            <a:solidFill>
              <a:srgbClr val="4472C4"/>
            </a:solidFill>
          </a:ln>
        </p:spPr>
      </p:pic>
      <p:pic>
        <p:nvPicPr>
          <p:cNvPr id="9" name="Picture 8" descr="A close-up of a text&#10;&#10;Description automatically generated">
            <a:extLst>
              <a:ext uri="{FF2B5EF4-FFF2-40B4-BE49-F238E27FC236}">
                <a16:creationId xmlns:a16="http://schemas.microsoft.com/office/drawing/2014/main" id="{AC6ED2B0-100C-887B-E924-1AD3E6E72EA9}"/>
              </a:ext>
            </a:extLst>
          </p:cNvPr>
          <p:cNvPicPr>
            <a:picLocks noChangeAspect="1"/>
          </p:cNvPicPr>
          <p:nvPr/>
        </p:nvPicPr>
        <p:blipFill>
          <a:blip r:embed="rId3"/>
          <a:stretch>
            <a:fillRect/>
          </a:stretch>
        </p:blipFill>
        <p:spPr>
          <a:xfrm>
            <a:off x="695190" y="5822714"/>
            <a:ext cx="5287296" cy="877200"/>
          </a:xfrm>
          <a:prstGeom prst="rect">
            <a:avLst/>
          </a:prstGeom>
          <a:ln w="6350">
            <a:solidFill>
              <a:srgbClr val="4472C4"/>
            </a:solidFill>
          </a:ln>
        </p:spPr>
      </p:pic>
      <p:sp>
        <p:nvSpPr>
          <p:cNvPr id="11" name="Text Placeholder 5">
            <a:extLst>
              <a:ext uri="{FF2B5EF4-FFF2-40B4-BE49-F238E27FC236}">
                <a16:creationId xmlns:a16="http://schemas.microsoft.com/office/drawing/2014/main" id="{50053FB0-871E-8A34-39BF-7A2FC2E15477}"/>
              </a:ext>
            </a:extLst>
          </p:cNvPr>
          <p:cNvSpPr>
            <a:spLocks noGrp="1"/>
          </p:cNvSpPr>
          <p:nvPr/>
        </p:nvSpPr>
        <p:spPr>
          <a:xfrm>
            <a:off x="6360290" y="1563336"/>
            <a:ext cx="5317581" cy="3600986"/>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7. Each question opens in a pop-up. Respond to the question in the </a:t>
            </a:r>
            <a:r>
              <a:rPr lang="en-US" sz="1200" b="1" dirty="0">
                <a:cs typeface="Calibri"/>
              </a:rPr>
              <a:t>'State Notes/Outcome</a:t>
            </a:r>
            <a:r>
              <a:rPr lang="en-US" sz="1200" dirty="0">
                <a:cs typeface="Calibri"/>
              </a:rPr>
              <a:t>' text box and click on the 'Save' button. </a:t>
            </a:r>
          </a:p>
          <a:p>
            <a:endParaRPr lang="en-US" sz="1200" dirty="0">
              <a:cs typeface="Calibri"/>
            </a:endParaRPr>
          </a:p>
          <a:p>
            <a:pPr lvl="1"/>
            <a:r>
              <a:rPr lang="en-US" sz="1200" dirty="0">
                <a:cs typeface="Calibri"/>
              </a:rPr>
              <a:t>7a. View the ‘</a:t>
            </a:r>
            <a:r>
              <a:rPr lang="en-US" sz="1200" b="1" dirty="0">
                <a:cs typeface="Calibri"/>
              </a:rPr>
              <a:t>FMCSA Notes/Outcomes</a:t>
            </a:r>
            <a:r>
              <a:rPr lang="en-US" sz="1200" dirty="0">
                <a:cs typeface="Calibri"/>
              </a:rPr>
              <a:t>’ if any.</a:t>
            </a:r>
            <a:endParaRPr lang="en-US" sz="1200" dirty="0">
              <a:ea typeface="Calibri" panose="020F0502020204030204"/>
              <a:cs typeface="Calibri"/>
            </a:endParaRPr>
          </a:p>
          <a:p>
            <a:pPr lvl="1"/>
            <a:endParaRPr lang="en-US" sz="1200" dirty="0">
              <a:ea typeface="Calibri" panose="020F0502020204030204"/>
              <a:cs typeface="Calibri"/>
            </a:endParaRPr>
          </a:p>
          <a:p>
            <a:pPr lvl="1"/>
            <a:r>
              <a:rPr lang="en-US" sz="1200" dirty="0">
                <a:cs typeface="Calibri"/>
              </a:rPr>
              <a:t>7b. Scroll down to 'External Comments', and optionally 'Add Comments' for FMCSA.</a:t>
            </a:r>
            <a:endParaRPr lang="en-US" sz="1200" dirty="0">
              <a:ea typeface="Calibri" panose="020F0502020204030204"/>
              <a:cs typeface="Calibri"/>
            </a:endParaRPr>
          </a:p>
          <a:p>
            <a:pPr lvl="1"/>
            <a:endParaRPr lang="en-US" sz="1200" dirty="0">
              <a:ea typeface="Calibri" panose="020F0502020204030204"/>
              <a:cs typeface="Calibri"/>
            </a:endParaRPr>
          </a:p>
          <a:p>
            <a:pPr lvl="1"/>
            <a:r>
              <a:rPr lang="en-US" sz="1200" dirty="0">
                <a:cs typeface="Calibri"/>
              </a:rPr>
              <a:t>7c. Close the pop-up by clicking on the 'X' button and the user is navigated to the Checklist page.</a:t>
            </a:r>
            <a:endParaRPr lang="en-US" sz="1200" dirty="0">
              <a:ea typeface="Calibri" panose="020F0502020204030204"/>
              <a:cs typeface="Calibri"/>
            </a:endParaRPr>
          </a:p>
          <a:p>
            <a:endParaRPr lang="en-US" sz="1200" dirty="0">
              <a:cs typeface="Calibri"/>
            </a:endParaRPr>
          </a:p>
          <a:p>
            <a:r>
              <a:rPr lang="en-US" sz="1200" dirty="0">
                <a:cs typeface="Calibri"/>
              </a:rPr>
              <a:t>Click on each of the Checklist Questions  to enter the State Notes/Outcome' field. </a:t>
            </a:r>
          </a:p>
          <a:p>
            <a:endParaRPr lang="en-US" sz="1200" b="1" dirty="0">
              <a:cs typeface="Calibri"/>
            </a:endParaRPr>
          </a:p>
          <a:p>
            <a:r>
              <a:rPr lang="en-US" sz="1200" b="1" dirty="0">
                <a:cs typeface="Calibri"/>
              </a:rPr>
              <a:t>Important Note: </a:t>
            </a:r>
          </a:p>
          <a:p>
            <a:pPr marL="171450" indent="-171450">
              <a:buFont typeface="Arial" panose="020B0604020202020204" pitchFamily="34" charset="0"/>
              <a:buChar char="•"/>
            </a:pPr>
            <a:r>
              <a:rPr lang="en-US" sz="1200" dirty="0">
                <a:cs typeface="Calibri"/>
              </a:rPr>
              <a:t>Please make sure to click om the ‘Save’ button provided on the bottom left side of each question pop-up, otherwise you may lose the changes.</a:t>
            </a:r>
          </a:p>
          <a:p>
            <a:pPr marL="171450" indent="-171450">
              <a:buFont typeface="Arial" panose="020B0604020202020204" pitchFamily="34" charset="0"/>
              <a:buChar char="•"/>
            </a:pPr>
            <a:r>
              <a:rPr lang="en-US" sz="1200" dirty="0">
                <a:cs typeface="Calibri"/>
              </a:rPr>
              <a:t>All responses saved are automatically updated for the FMCSA. There is NO separate submit button.</a:t>
            </a:r>
            <a:endParaRPr lang="en-US" dirty="0">
              <a:cs typeface="Calibri"/>
            </a:endParaRPr>
          </a:p>
          <a:p>
            <a:endParaRPr lang="en-US" sz="1200" dirty="0">
              <a:cs typeface="Calibri"/>
            </a:endParaRPr>
          </a:p>
        </p:txBody>
      </p:sp>
      <p:sp>
        <p:nvSpPr>
          <p:cNvPr id="10" name="Arrow: Pentagon 9">
            <a:extLst>
              <a:ext uri="{FF2B5EF4-FFF2-40B4-BE49-F238E27FC236}">
                <a16:creationId xmlns:a16="http://schemas.microsoft.com/office/drawing/2014/main" id="{474D0648-E4A3-94EC-18D4-201CAB4DCE86}"/>
              </a:ext>
            </a:extLst>
          </p:cNvPr>
          <p:cNvSpPr/>
          <p:nvPr/>
        </p:nvSpPr>
        <p:spPr>
          <a:xfrm>
            <a:off x="417457" y="2698509"/>
            <a:ext cx="474688"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7</a:t>
            </a:r>
          </a:p>
        </p:txBody>
      </p:sp>
      <p:sp>
        <p:nvSpPr>
          <p:cNvPr id="12" name="Arrow: Pentagon 11">
            <a:extLst>
              <a:ext uri="{FF2B5EF4-FFF2-40B4-BE49-F238E27FC236}">
                <a16:creationId xmlns:a16="http://schemas.microsoft.com/office/drawing/2014/main" id="{7B74D2AF-442B-2F77-A1B5-CC96342A87BC}"/>
              </a:ext>
            </a:extLst>
          </p:cNvPr>
          <p:cNvSpPr/>
          <p:nvPr/>
        </p:nvSpPr>
        <p:spPr>
          <a:xfrm>
            <a:off x="354998" y="5721525"/>
            <a:ext cx="624589"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7a</a:t>
            </a:r>
          </a:p>
        </p:txBody>
      </p:sp>
      <p:pic>
        <p:nvPicPr>
          <p:cNvPr id="3" name="Picture 2" descr="A white rectangular object with a white background&#10;&#10;Description automatically generated">
            <a:extLst>
              <a:ext uri="{FF2B5EF4-FFF2-40B4-BE49-F238E27FC236}">
                <a16:creationId xmlns:a16="http://schemas.microsoft.com/office/drawing/2014/main" id="{C70BC018-4710-1666-29DA-CCF88D7A474F}"/>
              </a:ext>
            </a:extLst>
          </p:cNvPr>
          <p:cNvPicPr>
            <a:picLocks noChangeAspect="1"/>
          </p:cNvPicPr>
          <p:nvPr/>
        </p:nvPicPr>
        <p:blipFill>
          <a:blip r:embed="rId4"/>
          <a:stretch>
            <a:fillRect/>
          </a:stretch>
        </p:blipFill>
        <p:spPr>
          <a:xfrm>
            <a:off x="6048531" y="5691589"/>
            <a:ext cx="5941101" cy="1008688"/>
          </a:xfrm>
          <a:prstGeom prst="rect">
            <a:avLst/>
          </a:prstGeom>
          <a:ln w="6350">
            <a:solidFill>
              <a:srgbClr val="4472C4"/>
            </a:solidFill>
          </a:ln>
        </p:spPr>
      </p:pic>
      <p:sp>
        <p:nvSpPr>
          <p:cNvPr id="5" name="Arrow: Pentagon 4">
            <a:extLst>
              <a:ext uri="{FF2B5EF4-FFF2-40B4-BE49-F238E27FC236}">
                <a16:creationId xmlns:a16="http://schemas.microsoft.com/office/drawing/2014/main" id="{30387DF8-2B09-47CF-6387-B12BED2628D0}"/>
              </a:ext>
            </a:extLst>
          </p:cNvPr>
          <p:cNvSpPr/>
          <p:nvPr/>
        </p:nvSpPr>
        <p:spPr>
          <a:xfrm>
            <a:off x="5476637" y="5684049"/>
            <a:ext cx="624589"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7b</a:t>
            </a:r>
          </a:p>
        </p:txBody>
      </p:sp>
      <p:sp>
        <p:nvSpPr>
          <p:cNvPr id="6" name="Arrow: Pentagon 5">
            <a:extLst>
              <a:ext uri="{FF2B5EF4-FFF2-40B4-BE49-F238E27FC236}">
                <a16:creationId xmlns:a16="http://schemas.microsoft.com/office/drawing/2014/main" id="{6BD672F3-46EE-4FE0-34E2-8992A167FEE4}"/>
              </a:ext>
            </a:extLst>
          </p:cNvPr>
          <p:cNvSpPr/>
          <p:nvPr/>
        </p:nvSpPr>
        <p:spPr>
          <a:xfrm>
            <a:off x="5164341" y="1274442"/>
            <a:ext cx="624589" cy="362261"/>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Calibri"/>
                <a:cs typeface="Calibri"/>
              </a:rPr>
              <a:t>7c</a:t>
            </a:r>
          </a:p>
        </p:txBody>
      </p:sp>
    </p:spTree>
    <p:extLst>
      <p:ext uri="{BB962C8B-B14F-4D97-AF65-F5344CB8AC3E}">
        <p14:creationId xmlns:p14="http://schemas.microsoft.com/office/powerpoint/2010/main" val="3143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AC18-609F-588B-B9A6-3F07E627C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E4F98-FB0F-1B93-8020-8ED1F75FFA66}"/>
              </a:ext>
            </a:extLst>
          </p:cNvPr>
          <p:cNvSpPr>
            <a:spLocks noGrp="1"/>
          </p:cNvSpPr>
          <p:nvPr>
            <p:ph type="title"/>
          </p:nvPr>
        </p:nvSpPr>
        <p:spPr>
          <a:xfrm>
            <a:off x="442823" y="127000"/>
            <a:ext cx="11277600" cy="916609"/>
          </a:xfrm>
        </p:spPr>
        <p:txBody>
          <a:bodyPr/>
          <a:lstStyle/>
          <a:p>
            <a:r>
              <a:rPr lang="en-US" dirty="0">
                <a:latin typeface="Arial"/>
                <a:cs typeface="Arial"/>
              </a:rPr>
              <a:t>VI. Due Date Matrix</a:t>
            </a:r>
            <a:endParaRPr lang="en-US" dirty="0"/>
          </a:p>
        </p:txBody>
      </p:sp>
      <p:graphicFrame>
        <p:nvGraphicFramePr>
          <p:cNvPr id="5" name="Table 4">
            <a:extLst>
              <a:ext uri="{FF2B5EF4-FFF2-40B4-BE49-F238E27FC236}">
                <a16:creationId xmlns:a16="http://schemas.microsoft.com/office/drawing/2014/main" id="{3EA35C58-7F10-3C89-1418-37C4306BCBE8}"/>
              </a:ext>
            </a:extLst>
          </p:cNvPr>
          <p:cNvGraphicFramePr>
            <a:graphicFrameLocks noGrp="1"/>
          </p:cNvGraphicFramePr>
          <p:nvPr/>
        </p:nvGraphicFramePr>
        <p:xfrm>
          <a:off x="880970" y="1496666"/>
          <a:ext cx="10043127" cy="4790439"/>
        </p:xfrm>
        <a:graphic>
          <a:graphicData uri="http://schemas.openxmlformats.org/drawingml/2006/table">
            <a:tbl>
              <a:tblPr firstRow="1" bandRow="1">
                <a:tableStyleId>{5C22544A-7EE6-4342-B048-85BDC9FD1C3A}</a:tableStyleId>
              </a:tblPr>
              <a:tblGrid>
                <a:gridCol w="2551043">
                  <a:extLst>
                    <a:ext uri="{9D8B030D-6E8A-4147-A177-3AD203B41FA5}">
                      <a16:colId xmlns:a16="http://schemas.microsoft.com/office/drawing/2014/main" val="1109913576"/>
                    </a:ext>
                  </a:extLst>
                </a:gridCol>
                <a:gridCol w="3665519">
                  <a:extLst>
                    <a:ext uri="{9D8B030D-6E8A-4147-A177-3AD203B41FA5}">
                      <a16:colId xmlns:a16="http://schemas.microsoft.com/office/drawing/2014/main" val="9467293"/>
                    </a:ext>
                  </a:extLst>
                </a:gridCol>
                <a:gridCol w="3826565">
                  <a:extLst>
                    <a:ext uri="{9D8B030D-6E8A-4147-A177-3AD203B41FA5}">
                      <a16:colId xmlns:a16="http://schemas.microsoft.com/office/drawing/2014/main" val="843328138"/>
                    </a:ext>
                  </a:extLst>
                </a:gridCol>
              </a:tblGrid>
              <a:tr h="370840">
                <a:tc>
                  <a:txBody>
                    <a:bodyPr/>
                    <a:lstStyle/>
                    <a:p>
                      <a:r>
                        <a:rPr lang="en-US" dirty="0"/>
                        <a:t>Form</a:t>
                      </a:r>
                    </a:p>
                  </a:txBody>
                  <a:tcPr/>
                </a:tc>
                <a:tc>
                  <a:txBody>
                    <a:bodyPr/>
                    <a:lstStyle/>
                    <a:p>
                      <a:r>
                        <a:rPr lang="en-US" dirty="0"/>
                        <a:t>FMCSA team Review Due Date</a:t>
                      </a:r>
                    </a:p>
                  </a:txBody>
                  <a:tcPr/>
                </a:tc>
                <a:tc>
                  <a:txBody>
                    <a:bodyPr/>
                    <a:lstStyle/>
                    <a:p>
                      <a:r>
                        <a:rPr lang="en-US" dirty="0"/>
                        <a:t>State Submission Due Date</a:t>
                      </a:r>
                    </a:p>
                  </a:txBody>
                  <a:tcPr/>
                </a:tc>
                <a:extLst>
                  <a:ext uri="{0D108BD9-81ED-4DB2-BD59-A6C34878D82A}">
                    <a16:rowId xmlns:a16="http://schemas.microsoft.com/office/drawing/2014/main" val="3770296309"/>
                  </a:ext>
                </a:extLst>
              </a:tr>
              <a:tr h="370840">
                <a:tc>
                  <a:txBody>
                    <a:bodyPr/>
                    <a:lstStyle/>
                    <a:p>
                      <a:r>
                        <a:rPr lang="en-US" dirty="0"/>
                        <a:t>Review</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782070473"/>
                  </a:ext>
                </a:extLst>
              </a:tr>
              <a:tr h="370840">
                <a:tc>
                  <a:txBody>
                    <a:bodyPr/>
                    <a:lstStyle/>
                    <a:p>
                      <a:r>
                        <a:rPr lang="en-US" dirty="0"/>
                        <a:t>Finding</a:t>
                      </a:r>
                    </a:p>
                  </a:txBody>
                  <a:tcPr/>
                </a:tc>
                <a:tc>
                  <a:txBody>
                    <a:bodyPr/>
                    <a:lstStyle/>
                    <a:p>
                      <a:r>
                        <a:rPr lang="en-US" dirty="0"/>
                        <a:t>14 days</a:t>
                      </a:r>
                    </a:p>
                  </a:txBody>
                  <a:tcPr/>
                </a:tc>
                <a:tc>
                  <a:txBody>
                    <a:bodyPr/>
                    <a:lstStyle/>
                    <a:p>
                      <a:r>
                        <a:rPr lang="en-US" dirty="0"/>
                        <a:t>NA</a:t>
                      </a:r>
                    </a:p>
                  </a:txBody>
                  <a:tcPr/>
                </a:tc>
                <a:extLst>
                  <a:ext uri="{0D108BD9-81ED-4DB2-BD59-A6C34878D82A}">
                    <a16:rowId xmlns:a16="http://schemas.microsoft.com/office/drawing/2014/main" val="3023586041"/>
                  </a:ext>
                </a:extLst>
              </a:tr>
              <a:tr h="370840">
                <a:tc>
                  <a:txBody>
                    <a:bodyPr/>
                    <a:lstStyle/>
                    <a:p>
                      <a:r>
                        <a:rPr lang="en-US" dirty="0"/>
                        <a:t>State Contests Finding</a:t>
                      </a:r>
                    </a:p>
                  </a:txBody>
                  <a:tcPr/>
                </a:tc>
                <a:tc>
                  <a:txBody>
                    <a:bodyPr/>
                    <a:lstStyle/>
                    <a:p>
                      <a:r>
                        <a:rPr lang="en-US" dirty="0"/>
                        <a:t>14 days</a:t>
                      </a:r>
                    </a:p>
                  </a:txBody>
                  <a:tcPr/>
                </a:tc>
                <a:tc>
                  <a:txBody>
                    <a:bodyPr/>
                    <a:lstStyle/>
                    <a:p>
                      <a:r>
                        <a:rPr lang="en-US" dirty="0"/>
                        <a:t>30 days from the day Finding is opened </a:t>
                      </a:r>
                    </a:p>
                  </a:txBody>
                  <a:tcPr/>
                </a:tc>
                <a:extLst>
                  <a:ext uri="{0D108BD9-81ED-4DB2-BD59-A6C34878D82A}">
                    <a16:rowId xmlns:a16="http://schemas.microsoft.com/office/drawing/2014/main" val="293214072"/>
                  </a:ext>
                </a:extLst>
              </a:tr>
              <a:tr h="370840">
                <a:tc>
                  <a:txBody>
                    <a:bodyPr/>
                    <a:lstStyle/>
                    <a:p>
                      <a:r>
                        <a:rPr lang="en-US" dirty="0"/>
                        <a:t>CAP</a:t>
                      </a:r>
                    </a:p>
                  </a:txBody>
                  <a:tcPr/>
                </a:tc>
                <a:tc>
                  <a:txBody>
                    <a:bodyPr/>
                    <a:lstStyle/>
                    <a:p>
                      <a:r>
                        <a:rPr lang="en-US" dirty="0"/>
                        <a:t>28 days</a:t>
                      </a:r>
                    </a:p>
                  </a:txBody>
                  <a:tcPr/>
                </a:tc>
                <a:tc>
                  <a:txBody>
                    <a:bodyPr/>
                    <a:lstStyle/>
                    <a:p>
                      <a:r>
                        <a:rPr lang="en-US" dirty="0"/>
                        <a:t>49 days from the day Finding is opened</a:t>
                      </a:r>
                    </a:p>
                  </a:txBody>
                  <a:tcPr/>
                </a:tc>
                <a:extLst>
                  <a:ext uri="{0D108BD9-81ED-4DB2-BD59-A6C34878D82A}">
                    <a16:rowId xmlns:a16="http://schemas.microsoft.com/office/drawing/2014/main" val="4134303431"/>
                  </a:ext>
                </a:extLst>
              </a:tr>
              <a:tr h="370838">
                <a:tc>
                  <a:txBody>
                    <a:bodyPr/>
                    <a:lstStyle/>
                    <a:p>
                      <a:pPr lvl="0">
                        <a:buNone/>
                      </a:pPr>
                      <a:r>
                        <a:rPr lang="en-US" dirty="0"/>
                        <a:t>CAP Return 1</a:t>
                      </a:r>
                    </a:p>
                  </a:txBody>
                  <a:tcPr/>
                </a:tc>
                <a:tc>
                  <a:txBody>
                    <a:bodyPr/>
                    <a:lstStyle/>
                    <a:p>
                      <a:pPr lvl="0">
                        <a:buNone/>
                      </a:pPr>
                      <a:r>
                        <a:rPr lang="en-US" dirty="0"/>
                        <a:t>28 days due date remains same as the original CAP Due Date</a:t>
                      </a:r>
                    </a:p>
                  </a:txBody>
                  <a:tcPr/>
                </a:tc>
                <a:tc>
                  <a:txBody>
                    <a:bodyPr/>
                    <a:lstStyle/>
                    <a:p>
                      <a:pPr lvl="0">
                        <a:buNone/>
                      </a:pPr>
                      <a:r>
                        <a:rPr lang="en-US" dirty="0"/>
                        <a:t>14 days</a:t>
                      </a:r>
                    </a:p>
                  </a:txBody>
                  <a:tcPr/>
                </a:tc>
                <a:extLst>
                  <a:ext uri="{0D108BD9-81ED-4DB2-BD59-A6C34878D82A}">
                    <a16:rowId xmlns:a16="http://schemas.microsoft.com/office/drawing/2014/main" val="3795546119"/>
                  </a:ext>
                </a:extLst>
              </a:tr>
              <a:tr h="370839">
                <a:tc>
                  <a:txBody>
                    <a:bodyPr/>
                    <a:lstStyle/>
                    <a:p>
                      <a:pPr lvl="0">
                        <a:buNone/>
                      </a:pPr>
                      <a:r>
                        <a:rPr lang="en-US" dirty="0"/>
                        <a:t>CAP Return 2</a:t>
                      </a:r>
                    </a:p>
                  </a:txBody>
                  <a:tcPr/>
                </a:tc>
                <a:tc>
                  <a:txBody>
                    <a:bodyPr/>
                    <a:lstStyle/>
                    <a:p>
                      <a:pPr lvl="0">
                        <a:buNone/>
                      </a:pPr>
                      <a:r>
                        <a:rPr lang="en-US" sz="1800" b="0" i="0" u="none" strike="noStrike" noProof="0" dirty="0">
                          <a:solidFill>
                            <a:srgbClr val="000000"/>
                          </a:solidFill>
                          <a:latin typeface="Calibri"/>
                        </a:rPr>
                        <a:t>28 days due date remains same as the original CAP Due Date</a:t>
                      </a:r>
                      <a:endParaRPr lang="en-US" dirty="0"/>
                    </a:p>
                  </a:txBody>
                  <a:tcPr/>
                </a:tc>
                <a:tc>
                  <a:txBody>
                    <a:bodyPr/>
                    <a:lstStyle/>
                    <a:p>
                      <a:pPr lvl="0">
                        <a:buNone/>
                      </a:pPr>
                      <a:r>
                        <a:rPr lang="en-US" dirty="0"/>
                        <a:t>7 days</a:t>
                      </a:r>
                    </a:p>
                  </a:txBody>
                  <a:tcPr/>
                </a:tc>
                <a:extLst>
                  <a:ext uri="{0D108BD9-81ED-4DB2-BD59-A6C34878D82A}">
                    <a16:rowId xmlns:a16="http://schemas.microsoft.com/office/drawing/2014/main" val="1218359791"/>
                  </a:ext>
                </a:extLst>
              </a:tr>
              <a:tr h="370840">
                <a:tc>
                  <a:txBody>
                    <a:bodyPr/>
                    <a:lstStyle/>
                    <a:p>
                      <a:r>
                        <a:rPr lang="en-US" dirty="0"/>
                        <a:t>CAP Extension</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1071650015"/>
                  </a:ext>
                </a:extLst>
              </a:tr>
              <a:tr h="370840">
                <a:tc>
                  <a:txBody>
                    <a:bodyPr/>
                    <a:lstStyle/>
                    <a:p>
                      <a:r>
                        <a:rPr lang="en-US" dirty="0"/>
                        <a:t>Annual Certification</a:t>
                      </a:r>
                    </a:p>
                  </a:txBody>
                  <a:tcPr/>
                </a:tc>
                <a:tc>
                  <a:txBody>
                    <a:bodyPr/>
                    <a:lstStyle/>
                    <a:p>
                      <a:r>
                        <a:rPr lang="en-US" dirty="0"/>
                        <a:t>14 days</a:t>
                      </a:r>
                    </a:p>
                  </a:txBody>
                  <a:tcPr/>
                </a:tc>
                <a:tc>
                  <a:txBody>
                    <a:bodyPr/>
                    <a:lstStyle/>
                    <a:p>
                      <a:r>
                        <a:rPr lang="en-US" dirty="0"/>
                        <a:t>NA</a:t>
                      </a:r>
                    </a:p>
                  </a:txBody>
                  <a:tcPr/>
                </a:tc>
                <a:extLst>
                  <a:ext uri="{0D108BD9-81ED-4DB2-BD59-A6C34878D82A}">
                    <a16:rowId xmlns:a16="http://schemas.microsoft.com/office/drawing/2014/main" val="4079291810"/>
                  </a:ext>
                </a:extLst>
              </a:tr>
              <a:tr h="370839">
                <a:tc>
                  <a:txBody>
                    <a:bodyPr/>
                    <a:lstStyle/>
                    <a:p>
                      <a:pPr lvl="0">
                        <a:buNone/>
                      </a:pPr>
                      <a:r>
                        <a:rPr lang="en-US" dirty="0"/>
                        <a:t>Noteworthy Observation</a:t>
                      </a:r>
                    </a:p>
                  </a:txBody>
                  <a:tcPr/>
                </a:tc>
                <a:tc>
                  <a:txBody>
                    <a:bodyPr/>
                    <a:lstStyle/>
                    <a:p>
                      <a:pPr lvl="0">
                        <a:buNone/>
                      </a:pPr>
                      <a:r>
                        <a:rPr lang="en-US" dirty="0"/>
                        <a:t>14 days</a:t>
                      </a:r>
                    </a:p>
                  </a:txBody>
                  <a:tcPr/>
                </a:tc>
                <a:tc>
                  <a:txBody>
                    <a:bodyPr/>
                    <a:lstStyle/>
                    <a:p>
                      <a:pPr lvl="0">
                        <a:buNone/>
                      </a:pPr>
                      <a:r>
                        <a:rPr lang="en-US" dirty="0"/>
                        <a:t>NA</a:t>
                      </a:r>
                    </a:p>
                  </a:txBody>
                  <a:tcPr/>
                </a:tc>
                <a:extLst>
                  <a:ext uri="{0D108BD9-81ED-4DB2-BD59-A6C34878D82A}">
                    <a16:rowId xmlns:a16="http://schemas.microsoft.com/office/drawing/2014/main" val="3291948066"/>
                  </a:ext>
                </a:extLst>
              </a:tr>
            </a:tbl>
          </a:graphicData>
        </a:graphic>
      </p:graphicFrame>
    </p:spTree>
    <p:extLst>
      <p:ext uri="{BB962C8B-B14F-4D97-AF65-F5344CB8AC3E}">
        <p14:creationId xmlns:p14="http://schemas.microsoft.com/office/powerpoint/2010/main" val="67266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E489F5-F5BB-520D-D566-ECF2C20D897C}"/>
              </a:ext>
            </a:extLst>
          </p:cNvPr>
          <p:cNvSpPr>
            <a:spLocks noGrp="1"/>
          </p:cNvSpPr>
          <p:nvPr>
            <p:ph idx="1"/>
          </p:nvPr>
        </p:nvSpPr>
        <p:spPr>
          <a:xfrm>
            <a:off x="108857" y="1175658"/>
            <a:ext cx="11974286" cy="5555342"/>
          </a:xfrm>
        </p:spPr>
        <p:txBody>
          <a:bodyPr/>
          <a:lstStyle/>
          <a:p>
            <a:pPr marL="457200" indent="-457200">
              <a:buAutoNum type="arabicPeriod"/>
            </a:pPr>
            <a:r>
              <a:rPr lang="en-US" b="1" dirty="0"/>
              <a:t>Issue:</a:t>
            </a:r>
            <a:r>
              <a:rPr lang="en-US" dirty="0"/>
              <a:t> </a:t>
            </a:r>
            <a:r>
              <a:rPr lang="en-US" sz="1800" b="0" i="0" u="none" strike="noStrike" dirty="0">
                <a:solidFill>
                  <a:srgbClr val="000000"/>
                </a:solidFill>
                <a:effectLst/>
                <a:latin typeface="Calibri" panose="020F0502020204030204" pitchFamily="34" charset="0"/>
              </a:rPr>
              <a:t>When a user copy and pastes the invitation code, there is a sign in error.</a:t>
            </a:r>
          </a:p>
          <a:p>
            <a:pPr marL="0" indent="0">
              <a:buNone/>
            </a:pPr>
            <a:r>
              <a:rPr lang="en-US" sz="1800" dirty="0">
                <a:solidFill>
                  <a:srgbClr val="000000"/>
                </a:solidFill>
                <a:latin typeface="Calibri" panose="020F0502020204030204" pitchFamily="34" charset="0"/>
              </a:rPr>
              <a:t>         </a:t>
            </a:r>
            <a:r>
              <a:rPr lang="en-US" b="1" dirty="0"/>
              <a:t>Resolution: </a:t>
            </a:r>
            <a:r>
              <a:rPr lang="en-US" sz="1800" b="0" i="0" u="none" strike="noStrike" dirty="0">
                <a:solidFill>
                  <a:srgbClr val="000000"/>
                </a:solidFill>
                <a:effectLst/>
                <a:latin typeface="Calibri" panose="020F0502020204030204" pitchFamily="34" charset="0"/>
              </a:rPr>
              <a:t>The sign-in error is caused due to additional space at the end of the invitation code. Deleting the 			   space resolves the issue.</a:t>
            </a:r>
          </a:p>
          <a:p>
            <a:pPr marL="0" indent="0">
              <a:buNone/>
            </a:pPr>
            <a:endParaRPr lang="en-US" b="1" dirty="0"/>
          </a:p>
        </p:txBody>
      </p:sp>
      <p:sp>
        <p:nvSpPr>
          <p:cNvPr id="4" name="Title 3">
            <a:extLst>
              <a:ext uri="{FF2B5EF4-FFF2-40B4-BE49-F238E27FC236}">
                <a16:creationId xmlns:a16="http://schemas.microsoft.com/office/drawing/2014/main" id="{44DDABA1-B934-0D10-A33B-2AD05F6E64F7}"/>
              </a:ext>
            </a:extLst>
          </p:cNvPr>
          <p:cNvSpPr>
            <a:spLocks noGrp="1"/>
          </p:cNvSpPr>
          <p:nvPr>
            <p:ph type="title"/>
          </p:nvPr>
        </p:nvSpPr>
        <p:spPr/>
        <p:txBody>
          <a:bodyPr/>
          <a:lstStyle/>
          <a:p>
            <a:r>
              <a:rPr lang="en-US" dirty="0"/>
              <a:t>State Portal Support Tickets &amp; its Resolution</a:t>
            </a:r>
          </a:p>
        </p:txBody>
      </p:sp>
      <p:pic>
        <p:nvPicPr>
          <p:cNvPr id="8" name="Picture 7">
            <a:extLst>
              <a:ext uri="{FF2B5EF4-FFF2-40B4-BE49-F238E27FC236}">
                <a16:creationId xmlns:a16="http://schemas.microsoft.com/office/drawing/2014/main" id="{E15A1F70-858B-F952-9FEC-44EC5115D32C}"/>
              </a:ext>
            </a:extLst>
          </p:cNvPr>
          <p:cNvPicPr>
            <a:picLocks noChangeAspect="1"/>
          </p:cNvPicPr>
          <p:nvPr/>
        </p:nvPicPr>
        <p:blipFill>
          <a:blip r:embed="rId2"/>
          <a:stretch>
            <a:fillRect/>
          </a:stretch>
        </p:blipFill>
        <p:spPr>
          <a:xfrm>
            <a:off x="3156856" y="2391394"/>
            <a:ext cx="5979394" cy="4140035"/>
          </a:xfrm>
          <a:prstGeom prst="rect">
            <a:avLst/>
          </a:prstGeom>
        </p:spPr>
      </p:pic>
      <p:grpSp>
        <p:nvGrpSpPr>
          <p:cNvPr id="18" name="Group 17">
            <a:extLst>
              <a:ext uri="{FF2B5EF4-FFF2-40B4-BE49-F238E27FC236}">
                <a16:creationId xmlns:a16="http://schemas.microsoft.com/office/drawing/2014/main" id="{01AB61EE-04CA-1D17-99B0-9B663443FD31}"/>
              </a:ext>
            </a:extLst>
          </p:cNvPr>
          <p:cNvGrpSpPr/>
          <p:nvPr/>
        </p:nvGrpSpPr>
        <p:grpSpPr>
          <a:xfrm>
            <a:off x="272750" y="2799294"/>
            <a:ext cx="11722701" cy="2883048"/>
            <a:chOff x="272750" y="2799294"/>
            <a:chExt cx="11722701" cy="2883048"/>
          </a:xfrm>
        </p:grpSpPr>
        <p:pic>
          <p:nvPicPr>
            <p:cNvPr id="10" name="Picture 9">
              <a:extLst>
                <a:ext uri="{FF2B5EF4-FFF2-40B4-BE49-F238E27FC236}">
                  <a16:creationId xmlns:a16="http://schemas.microsoft.com/office/drawing/2014/main" id="{AADD5020-DEC0-6DC2-CFCB-C7FC9091C70A}"/>
                </a:ext>
              </a:extLst>
            </p:cNvPr>
            <p:cNvPicPr>
              <a:picLocks noChangeAspect="1"/>
            </p:cNvPicPr>
            <p:nvPr/>
          </p:nvPicPr>
          <p:blipFill>
            <a:blip r:embed="rId3"/>
            <a:stretch>
              <a:fillRect/>
            </a:stretch>
          </p:blipFill>
          <p:spPr>
            <a:xfrm>
              <a:off x="272750" y="2799294"/>
              <a:ext cx="11646499" cy="2883048"/>
            </a:xfrm>
            <a:prstGeom prst="rect">
              <a:avLst/>
            </a:prstGeom>
          </p:spPr>
        </p:pic>
        <p:cxnSp>
          <p:nvCxnSpPr>
            <p:cNvPr id="15" name="Straight Arrow Connector 14">
              <a:extLst>
                <a:ext uri="{FF2B5EF4-FFF2-40B4-BE49-F238E27FC236}">
                  <a16:creationId xmlns:a16="http://schemas.microsoft.com/office/drawing/2014/main" id="{34F20CAA-159C-980C-0B8A-E656A1FAF335}"/>
                </a:ext>
              </a:extLst>
            </p:cNvPr>
            <p:cNvCxnSpPr>
              <a:cxnSpLocks/>
            </p:cNvCxnSpPr>
            <p:nvPr/>
          </p:nvCxnSpPr>
          <p:spPr>
            <a:xfrm>
              <a:off x="11604173" y="3842657"/>
              <a:ext cx="0" cy="3981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97DAB3-708C-F648-1F0E-8F5679FDE125}"/>
                </a:ext>
              </a:extLst>
            </p:cNvPr>
            <p:cNvSpPr txBox="1"/>
            <p:nvPr/>
          </p:nvSpPr>
          <p:spPr>
            <a:xfrm>
              <a:off x="10417629" y="3627247"/>
              <a:ext cx="1577822" cy="276999"/>
            </a:xfrm>
            <a:prstGeom prst="rect">
              <a:avLst/>
            </a:prstGeom>
            <a:noFill/>
          </p:spPr>
          <p:txBody>
            <a:bodyPr wrap="square" rtlCol="0">
              <a:spAutoFit/>
            </a:bodyPr>
            <a:lstStyle/>
            <a:p>
              <a:r>
                <a:rPr lang="en-US" sz="1200" dirty="0"/>
                <a:t>Spaces after the code</a:t>
              </a:r>
            </a:p>
          </p:txBody>
        </p:sp>
      </p:grpSp>
    </p:spTree>
    <p:extLst>
      <p:ext uri="{BB962C8B-B14F-4D97-AF65-F5344CB8AC3E}">
        <p14:creationId xmlns:p14="http://schemas.microsoft.com/office/powerpoint/2010/main" val="246665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37FCB-F5C7-7746-BF20-D38769CDA51A}"/>
              </a:ext>
            </a:extLst>
          </p:cNvPr>
          <p:cNvSpPr/>
          <p:nvPr/>
        </p:nvSpPr>
        <p:spPr>
          <a:xfrm>
            <a:off x="304800" y="6253655"/>
            <a:ext cx="3783724" cy="45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a:latin typeface="Arial"/>
                <a:cs typeface="Arial"/>
              </a:rPr>
              <a:t>Table of Contents</a:t>
            </a:r>
            <a:endParaRPr lang="en-US"/>
          </a:p>
        </p:txBody>
      </p:sp>
      <p:graphicFrame>
        <p:nvGraphicFramePr>
          <p:cNvPr id="6" name="Table 5">
            <a:extLst>
              <a:ext uri="{FF2B5EF4-FFF2-40B4-BE49-F238E27FC236}">
                <a16:creationId xmlns:a16="http://schemas.microsoft.com/office/drawing/2014/main" id="{6D73561D-F94B-2F44-958A-7D37F0C69D91}"/>
              </a:ext>
            </a:extLst>
          </p:cNvPr>
          <p:cNvGraphicFramePr>
            <a:graphicFrameLocks noGrp="1"/>
          </p:cNvGraphicFramePr>
          <p:nvPr>
            <p:extLst>
              <p:ext uri="{D42A27DB-BD31-4B8C-83A1-F6EECF244321}">
                <p14:modId xmlns:p14="http://schemas.microsoft.com/office/powerpoint/2010/main" val="2629717546"/>
              </p:ext>
            </p:extLst>
          </p:nvPr>
        </p:nvGraphicFramePr>
        <p:xfrm>
          <a:off x="448337" y="1707757"/>
          <a:ext cx="11290175" cy="3697278"/>
        </p:xfrm>
        <a:graphic>
          <a:graphicData uri="http://schemas.openxmlformats.org/drawingml/2006/table">
            <a:tbl>
              <a:tblPr firstRow="1" bandRow="1">
                <a:tableStyleId>{FABFCF23-3B69-468F-B69F-88F6DE6A72F2}</a:tableStyleId>
              </a:tblPr>
              <a:tblGrid>
                <a:gridCol w="5484518">
                  <a:extLst>
                    <a:ext uri="{9D8B030D-6E8A-4147-A177-3AD203B41FA5}">
                      <a16:colId xmlns:a16="http://schemas.microsoft.com/office/drawing/2014/main" val="805138008"/>
                    </a:ext>
                  </a:extLst>
                </a:gridCol>
                <a:gridCol w="5805657">
                  <a:extLst>
                    <a:ext uri="{9D8B030D-6E8A-4147-A177-3AD203B41FA5}">
                      <a16:colId xmlns:a16="http://schemas.microsoft.com/office/drawing/2014/main" val="2134576915"/>
                    </a:ext>
                  </a:extLst>
                </a:gridCol>
              </a:tblGrid>
              <a:tr h="313998">
                <a:tc>
                  <a:txBody>
                    <a:bodyPr/>
                    <a:lstStyle/>
                    <a:p>
                      <a:r>
                        <a:rPr lang="en-US" sz="1400" b="1">
                          <a:latin typeface="Arial"/>
                          <a:ea typeface="Helvetica Neue" panose="02000503000000020004" pitchFamily="2" charset="0"/>
                          <a:cs typeface="Arial"/>
                        </a:rPr>
                        <a:t>Feature</a:t>
                      </a:r>
                    </a:p>
                  </a:txBody>
                  <a:tcPr marL="18288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r>
                        <a:rPr lang="en-US" sz="1400" b="1" dirty="0">
                          <a:latin typeface="Arial"/>
                          <a:ea typeface="Helvetica Neue" panose="02000503000000020004" pitchFamily="2" charset="0"/>
                          <a:cs typeface="Arial"/>
                        </a:rPr>
                        <a:t>Roles</a:t>
                      </a:r>
                    </a:p>
                  </a:txBody>
                  <a:tcPr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3459394385"/>
                  </a:ext>
                </a:extLst>
              </a:tr>
              <a:tr h="562131">
                <a:tc>
                  <a:txBody>
                    <a:bodyPr/>
                    <a:lstStyle/>
                    <a:p>
                      <a:pPr marL="342900" lvl="0" indent="-342900" algn="l">
                        <a:lnSpc>
                          <a:spcPct val="100000"/>
                        </a:lnSpc>
                        <a:spcBef>
                          <a:spcPts val="0"/>
                        </a:spcBef>
                        <a:spcAft>
                          <a:spcPts val="0"/>
                        </a:spcAft>
                        <a:buAutoNum type="romanUcPeriod"/>
                      </a:pPr>
                      <a:r>
                        <a:rPr lang="en-US" sz="1300" b="1" i="0" u="none" strike="noStrike" noProof="0" dirty="0">
                          <a:solidFill>
                            <a:srgbClr val="001647"/>
                          </a:solidFill>
                          <a:latin typeface="Arial"/>
                        </a:rPr>
                        <a:t>CAP Implementation Extension</a:t>
                      </a:r>
                    </a:p>
                    <a:p>
                      <a:pPr marL="800100" lvl="1" indent="-342900" algn="l">
                        <a:lnSpc>
                          <a:spcPct val="100000"/>
                        </a:lnSpc>
                        <a:spcBef>
                          <a:spcPts val="0"/>
                        </a:spcBef>
                        <a:spcAft>
                          <a:spcPts val="0"/>
                        </a:spcAft>
                        <a:buAutoNum type="romanLcPeriod"/>
                      </a:pPr>
                      <a:r>
                        <a:rPr lang="en-US" sz="1200" b="1" i="0" u="none" strike="noStrike" noProof="0" dirty="0">
                          <a:solidFill>
                            <a:srgbClr val="001647"/>
                          </a:solidFill>
                          <a:latin typeface="Arial"/>
                          <a:hlinkClick r:id="rId2" action="ppaction://hlinksldjump"/>
                        </a:rPr>
                        <a:t>State Creates the Request</a:t>
                      </a:r>
                      <a:endParaRPr lang="en-US" sz="1200" b="1" dirty="0">
                        <a:latin typeface="Arial"/>
                      </a:endParaRPr>
                    </a:p>
                    <a:p>
                      <a:pPr marL="800100" lvl="1" indent="-342900" algn="l">
                        <a:lnSpc>
                          <a:spcPct val="100000"/>
                        </a:lnSpc>
                        <a:spcBef>
                          <a:spcPts val="0"/>
                        </a:spcBef>
                        <a:spcAft>
                          <a:spcPts val="0"/>
                        </a:spcAft>
                        <a:buAutoNum type="romanLcPeriod"/>
                      </a:pPr>
                      <a:r>
                        <a:rPr lang="en-US" sz="1200" b="1" i="0" u="none" strike="noStrike" noProof="0" dirty="0">
                          <a:solidFill>
                            <a:srgbClr val="001647"/>
                          </a:solidFill>
                          <a:latin typeface="Arial"/>
                          <a:hlinkClick r:id="rId3" action="ppaction://hlinksldjump"/>
                        </a:rPr>
                        <a:t>State Submits the Request</a:t>
                      </a:r>
                      <a:endParaRPr lang="en-US" sz="1200" b="1" dirty="0">
                        <a:latin typeface="Arial"/>
                      </a:endParaRPr>
                    </a:p>
                    <a:p>
                      <a:pPr marL="800100" lvl="1" indent="-342900" algn="l">
                        <a:lnSpc>
                          <a:spcPct val="100000"/>
                        </a:lnSpc>
                        <a:spcBef>
                          <a:spcPts val="0"/>
                        </a:spcBef>
                        <a:spcAft>
                          <a:spcPts val="0"/>
                        </a:spcAft>
                        <a:buAutoNum type="romanLcPeriod"/>
                      </a:pPr>
                      <a:r>
                        <a:rPr lang="en-US" sz="1200" b="1" i="0" u="none" strike="noStrike" noProof="0" dirty="0">
                          <a:solidFill>
                            <a:srgbClr val="001647"/>
                          </a:solidFill>
                          <a:latin typeface="Arial"/>
                          <a:hlinkClick r:id="rId4" action="ppaction://hlinksldjump"/>
                        </a:rPr>
                        <a:t>View the Submitted CAP Implementation</a:t>
                      </a:r>
                      <a:endParaRPr lang="en-US" sz="1200" b="1" i="0" u="none" strike="noStrike" noProof="0" dirty="0">
                        <a:solidFill>
                          <a:srgbClr val="001647"/>
                        </a:solidFill>
                        <a:latin typeface="Arial"/>
                      </a:endParaRPr>
                    </a:p>
                  </a:txBody>
                  <a:tcPr marL="182880" marR="182880" marT="182880" marB="182880">
                    <a:lnL w="12700" cmpd="sng">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tc>
                  <a:txBody>
                    <a:bodyPr/>
                    <a:lstStyle/>
                    <a:p>
                      <a:pPr marL="0" indent="0">
                        <a:buNone/>
                      </a:pPr>
                      <a:r>
                        <a:rPr lang="en-US" sz="1300" b="1" dirty="0">
                          <a:solidFill>
                            <a:srgbClr val="414244"/>
                          </a:solidFill>
                          <a:latin typeface="Arial"/>
                          <a:ea typeface="Helvetica Neue" panose="02000503000000020004" pitchFamily="2" charset="0"/>
                          <a:cs typeface="Arial"/>
                        </a:rPr>
                        <a:t>All State users</a:t>
                      </a:r>
                    </a:p>
                  </a:txBody>
                  <a:tcPr marR="182880" marT="182880" marB="182880">
                    <a:lnL>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extLst>
                  <a:ext uri="{0D108BD9-81ED-4DB2-BD59-A6C34878D82A}">
                    <a16:rowId xmlns:a16="http://schemas.microsoft.com/office/drawing/2014/main" val="3962549682"/>
                  </a:ext>
                </a:extLst>
              </a:tr>
              <a:tr h="562131">
                <a:tc>
                  <a:txBody>
                    <a:bodyPr/>
                    <a:lstStyle/>
                    <a:p>
                      <a:pPr marL="0" lvl="0" indent="0">
                        <a:buNone/>
                      </a:pPr>
                      <a:r>
                        <a:rPr lang="en-US" sz="1300" b="1" i="0" u="none" strike="noStrike" kern="1200" noProof="0" dirty="0">
                          <a:solidFill>
                            <a:srgbClr val="001647"/>
                          </a:solidFill>
                          <a:latin typeface="Arial"/>
                          <a:ea typeface="+mn-ea"/>
                          <a:cs typeface="+mn-cs"/>
                        </a:rPr>
                        <a:t>II.    A</a:t>
                      </a:r>
                      <a:r>
                        <a:rPr lang="en-US" sz="1300" b="1" i="0" u="none" strike="noStrike" noProof="0" dirty="0">
                          <a:solidFill>
                            <a:srgbClr val="001647"/>
                          </a:solidFill>
                          <a:latin typeface="Arial"/>
                        </a:rPr>
                        <a:t>nnual Certification</a:t>
                      </a:r>
                    </a:p>
                    <a:p>
                      <a:pPr marL="800100" lvl="1" indent="-342900" algn="l" defTabSz="914400" rtl="0" eaLnBrk="1" latinLnBrk="0" hangingPunct="1">
                        <a:lnSpc>
                          <a:spcPct val="100000"/>
                        </a:lnSpc>
                        <a:spcBef>
                          <a:spcPts val="0"/>
                        </a:spcBef>
                        <a:spcAft>
                          <a:spcPts val="0"/>
                        </a:spcAft>
                        <a:buFont typeface="Arial"/>
                        <a:buAutoNum type="romanLcPeriod"/>
                      </a:pPr>
                      <a:r>
                        <a:rPr lang="en-US" sz="1200" b="1" i="0" u="none" strike="noStrike" kern="1200" noProof="0" dirty="0">
                          <a:solidFill>
                            <a:srgbClr val="001647"/>
                          </a:solidFill>
                          <a:latin typeface="Arial"/>
                          <a:ea typeface="+mn-ea"/>
                          <a:cs typeface="+mn-cs"/>
                          <a:hlinkClick r:id="rId5" action="ppaction://hlinksldjump"/>
                        </a:rPr>
                        <a:t>Creation</a:t>
                      </a:r>
                      <a:endParaRPr lang="en-US" sz="1200" b="1" i="0" u="none" strike="noStrike" kern="1200" noProof="0" dirty="0">
                        <a:solidFill>
                          <a:srgbClr val="001647"/>
                        </a:solidFill>
                        <a:latin typeface="Arial"/>
                        <a:ea typeface="+mn-ea"/>
                        <a:cs typeface="+mn-cs"/>
                      </a:endParaRPr>
                    </a:p>
                    <a:p>
                      <a:pPr marL="800100" lvl="1" indent="-342900" algn="l" defTabSz="914400" rtl="0" eaLnBrk="1" latinLnBrk="0" hangingPunct="1">
                        <a:lnSpc>
                          <a:spcPct val="100000"/>
                        </a:lnSpc>
                        <a:spcBef>
                          <a:spcPts val="0"/>
                        </a:spcBef>
                        <a:spcAft>
                          <a:spcPts val="0"/>
                        </a:spcAft>
                        <a:buFont typeface="Arial"/>
                        <a:buAutoNum type="romanLcPeriod"/>
                      </a:pPr>
                      <a:r>
                        <a:rPr lang="en-US" sz="1200" b="1" i="0" u="none" strike="noStrike" kern="1200" noProof="0" dirty="0">
                          <a:solidFill>
                            <a:srgbClr val="001647"/>
                          </a:solidFill>
                          <a:latin typeface="Arial"/>
                          <a:ea typeface="+mn-ea"/>
                          <a:cs typeface="+mn-cs"/>
                          <a:hlinkClick r:id="rId6" action="ppaction://hlinksldjump"/>
                        </a:rPr>
                        <a:t>Submission</a:t>
                      </a:r>
                      <a:endParaRPr lang="en-US" sz="1200" b="1" i="0" u="none" strike="noStrike" kern="1200" noProof="0" dirty="0">
                        <a:solidFill>
                          <a:srgbClr val="001647"/>
                        </a:solidFill>
                        <a:latin typeface="Arial"/>
                        <a:ea typeface="+mn-ea"/>
                        <a:cs typeface="+mn-cs"/>
                      </a:endParaRPr>
                    </a:p>
                    <a:p>
                      <a:pPr marL="800100" lvl="1" indent="-342900" algn="l" defTabSz="914400" rtl="0" eaLnBrk="1" latinLnBrk="0" hangingPunct="1">
                        <a:lnSpc>
                          <a:spcPct val="100000"/>
                        </a:lnSpc>
                        <a:spcBef>
                          <a:spcPts val="0"/>
                        </a:spcBef>
                        <a:spcAft>
                          <a:spcPts val="0"/>
                        </a:spcAft>
                        <a:buFont typeface="Arial"/>
                        <a:buAutoNum type="romanLcPeriod"/>
                      </a:pPr>
                      <a:r>
                        <a:rPr lang="en-US" sz="1200" b="1" i="0" u="none" strike="noStrike" kern="1200" noProof="0" dirty="0">
                          <a:solidFill>
                            <a:srgbClr val="001647"/>
                          </a:solidFill>
                          <a:latin typeface="Arial"/>
                          <a:ea typeface="+mn-ea"/>
                          <a:cs typeface="+mn-cs"/>
                          <a:hlinkClick r:id="rId7" action="ppaction://hlinksldjump"/>
                        </a:rPr>
                        <a:t>Statuses</a:t>
                      </a:r>
                      <a:endParaRPr lang="en-US" sz="1200" b="1" i="0" u="none" strike="noStrike" kern="1200" noProof="0" dirty="0">
                        <a:solidFill>
                          <a:srgbClr val="001647"/>
                        </a:solidFill>
                        <a:latin typeface="Arial"/>
                        <a:ea typeface="+mn-ea"/>
                        <a:cs typeface="+mn-cs"/>
                      </a:endParaRPr>
                    </a:p>
                  </a:txBody>
                  <a:tcPr marL="182880" marR="182880" marT="182880" marB="182880">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tc>
                  <a:txBody>
                    <a:bodyPr/>
                    <a:lstStyle/>
                    <a:p>
                      <a:pPr marL="0" lvl="0" indent="0">
                        <a:buNone/>
                      </a:pPr>
                      <a:r>
                        <a:rPr lang="en-US" sz="1300" b="1" i="0" u="none" strike="noStrike" noProof="0" dirty="0">
                          <a:solidFill>
                            <a:srgbClr val="414244"/>
                          </a:solidFill>
                          <a:latin typeface="Arial"/>
                        </a:rPr>
                        <a:t>All State users</a:t>
                      </a:r>
                      <a:endParaRPr lang="en-US" sz="1300" b="1" dirty="0">
                        <a:latin typeface="Arial"/>
                      </a:endParaRPr>
                    </a:p>
                  </a:txBody>
                  <a:tcPr marR="182880" marT="182880" marB="182880">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extLst>
                  <a:ext uri="{0D108BD9-81ED-4DB2-BD59-A6C34878D82A}">
                    <a16:rowId xmlns:a16="http://schemas.microsoft.com/office/drawing/2014/main" val="318036961"/>
                  </a:ext>
                </a:extLst>
              </a:tr>
              <a:tr h="562131">
                <a:tc>
                  <a:txBody>
                    <a:bodyPr/>
                    <a:lstStyle/>
                    <a:p>
                      <a:pPr lvl="0">
                        <a:buNone/>
                      </a:pPr>
                      <a:r>
                        <a:rPr lang="en-US" sz="1300" b="1" i="0" u="none" strike="noStrike" noProof="0" dirty="0">
                          <a:solidFill>
                            <a:srgbClr val="001647"/>
                          </a:solidFill>
                          <a:latin typeface="Arial"/>
                        </a:rPr>
                        <a:t>III.   State Contests a Finding</a:t>
                      </a:r>
                    </a:p>
                    <a:p>
                      <a:pPr marL="857250" lvl="1" indent="-400050">
                        <a:buFont typeface="+mj-lt"/>
                        <a:buAutoNum type="romanLcPeriod"/>
                      </a:pPr>
                      <a:r>
                        <a:rPr lang="en-US" sz="1300" b="1" dirty="0">
                          <a:latin typeface="Arial"/>
                          <a:hlinkClick r:id="rId8" action="ppaction://hlinksldjump"/>
                        </a:rPr>
                        <a:t>State Contests a Finding</a:t>
                      </a:r>
                      <a:endParaRPr lang="en-US" sz="1300" b="1" dirty="0">
                        <a:latin typeface="Arial"/>
                      </a:endParaRPr>
                    </a:p>
                    <a:p>
                      <a:pPr marL="857250" lvl="1" indent="-400050">
                        <a:buFont typeface="+mj-lt"/>
                        <a:buAutoNum type="romanLcPeriod"/>
                      </a:pPr>
                      <a:r>
                        <a:rPr lang="en-US" sz="1300" b="1" dirty="0">
                          <a:latin typeface="Arial"/>
                          <a:hlinkClick r:id="rId9" action="ppaction://hlinksldjump"/>
                        </a:rPr>
                        <a:t>State Contests a Finding (Contd.)</a:t>
                      </a:r>
                      <a:endParaRPr lang="en-US" sz="1300" b="1" dirty="0">
                        <a:latin typeface="Arial"/>
                      </a:endParaRPr>
                    </a:p>
                    <a:p>
                      <a:pPr marL="857250" lvl="1" indent="-400050">
                        <a:buFont typeface="+mj-lt"/>
                        <a:buAutoNum type="romanLcPeriod"/>
                      </a:pPr>
                      <a:r>
                        <a:rPr lang="en-US" sz="1300" b="1" dirty="0">
                          <a:latin typeface="Arial"/>
                          <a:hlinkClick r:id="rId10" action="ppaction://hlinksldjump"/>
                        </a:rPr>
                        <a:t>State Contests a Finding (Contd.)</a:t>
                      </a:r>
                      <a:endParaRPr lang="en-US" sz="1300" b="1" dirty="0">
                        <a:latin typeface="Arial"/>
                      </a:endParaRPr>
                    </a:p>
                  </a:txBody>
                  <a:tcPr marL="182880" marR="182880" marT="182880" marB="182880">
                    <a:lnL w="12700" cmpd="sng">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49804"/>
                      </a:srgbClr>
                    </a:solidFill>
                  </a:tcPr>
                </a:tc>
                <a:tc>
                  <a:txBody>
                    <a:bodyPr/>
                    <a:lstStyle/>
                    <a:p>
                      <a:pPr marL="0" lvl="0" indent="0">
                        <a:buNone/>
                      </a:pPr>
                      <a:r>
                        <a:rPr lang="en-US" sz="1300" b="1" i="0" u="none" strike="noStrike" noProof="0" dirty="0">
                          <a:solidFill>
                            <a:srgbClr val="414244"/>
                          </a:solidFill>
                          <a:latin typeface="Arial"/>
                        </a:rPr>
                        <a:t>All State users</a:t>
                      </a:r>
                      <a:endParaRPr lang="en-US" sz="1300" b="1" dirty="0">
                        <a:latin typeface="Arial"/>
                      </a:endParaRPr>
                    </a:p>
                  </a:txBody>
                  <a:tcPr marR="182880" marT="182880" marB="182880">
                    <a:lnL>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49804"/>
                      </a:srgbClr>
                    </a:solidFill>
                  </a:tcPr>
                </a:tc>
                <a:extLst>
                  <a:ext uri="{0D108BD9-81ED-4DB2-BD59-A6C34878D82A}">
                    <a16:rowId xmlns:a16="http://schemas.microsoft.com/office/drawing/2014/main" val="1237875935"/>
                  </a:ext>
                </a:extLst>
              </a:tr>
            </a:tbl>
          </a:graphicData>
        </a:graphic>
      </p:graphicFrame>
      <p:sp>
        <p:nvSpPr>
          <p:cNvPr id="3" name="TextBox 2">
            <a:extLst>
              <a:ext uri="{FF2B5EF4-FFF2-40B4-BE49-F238E27FC236}">
                <a16:creationId xmlns:a16="http://schemas.microsoft.com/office/drawing/2014/main" id="{14F7B0C9-73E3-F2A4-EE29-89EA3D2C93B7}"/>
              </a:ext>
            </a:extLst>
          </p:cNvPr>
          <p:cNvSpPr txBox="1"/>
          <p:nvPr/>
        </p:nvSpPr>
        <p:spPr>
          <a:xfrm>
            <a:off x="455103" y="1122982"/>
            <a:ext cx="112766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This document is an introduction and navigation guide to the release 2 features added in SCORE application. Please click on the feature link to navigate to the corresponding slide.</a:t>
            </a:r>
          </a:p>
        </p:txBody>
      </p:sp>
      <p:sp>
        <p:nvSpPr>
          <p:cNvPr id="5" name="TextBox 4">
            <a:extLst>
              <a:ext uri="{FF2B5EF4-FFF2-40B4-BE49-F238E27FC236}">
                <a16:creationId xmlns:a16="http://schemas.microsoft.com/office/drawing/2014/main" id="{8F2DB378-FCFB-0145-A981-06246F146653}"/>
              </a:ext>
            </a:extLst>
          </p:cNvPr>
          <p:cNvSpPr txBox="1"/>
          <p:nvPr/>
        </p:nvSpPr>
        <p:spPr>
          <a:xfrm>
            <a:off x="461871" y="5643797"/>
            <a:ext cx="112766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err="1">
                <a:ea typeface="Calibri"/>
                <a:cs typeface="Calibri"/>
              </a:rPr>
              <a:t>Contd</a:t>
            </a:r>
            <a:r>
              <a:rPr lang="en-US" sz="1600" b="1" dirty="0">
                <a:ea typeface="Calibri"/>
                <a:cs typeface="Calibri"/>
              </a:rPr>
              <a:t>…</a:t>
            </a:r>
          </a:p>
        </p:txBody>
      </p:sp>
    </p:spTree>
    <p:extLst>
      <p:ext uri="{BB962C8B-B14F-4D97-AF65-F5344CB8AC3E}">
        <p14:creationId xmlns:p14="http://schemas.microsoft.com/office/powerpoint/2010/main" val="954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6A111-C361-5C11-17E0-5B79F7C93EFE}"/>
              </a:ext>
            </a:extLst>
          </p:cNvPr>
          <p:cNvSpPr>
            <a:spLocks noGrp="1"/>
          </p:cNvSpPr>
          <p:nvPr>
            <p:ph idx="1"/>
          </p:nvPr>
        </p:nvSpPr>
        <p:spPr>
          <a:xfrm>
            <a:off x="108857" y="1186544"/>
            <a:ext cx="11974285" cy="5544456"/>
          </a:xfrm>
        </p:spPr>
        <p:txBody>
          <a:bodyPr/>
          <a:lstStyle/>
          <a:p>
            <a:pPr marL="457200" indent="-457200">
              <a:buFont typeface="+mj-lt"/>
              <a:buAutoNum type="arabicPeriod" startAt="2"/>
            </a:pPr>
            <a:r>
              <a:rPr lang="en-US" sz="1800" b="1" dirty="0"/>
              <a:t>Issue: </a:t>
            </a:r>
            <a:r>
              <a:rPr lang="en-US" sz="1800" dirty="0">
                <a:latin typeface="+mn-lt"/>
              </a:rPr>
              <a:t>How to save a form without submitting </a:t>
            </a:r>
            <a:r>
              <a:rPr lang="en-US" sz="1800" dirty="0"/>
              <a:t>it?</a:t>
            </a:r>
          </a:p>
          <a:p>
            <a:pPr marL="0" indent="0">
              <a:buNone/>
            </a:pPr>
            <a:r>
              <a:rPr lang="en-US" sz="1800" dirty="0"/>
              <a:t>       </a:t>
            </a:r>
            <a:r>
              <a:rPr lang="en-US" sz="1800" b="1" dirty="0"/>
              <a:t>Resolution: </a:t>
            </a:r>
            <a:r>
              <a:rPr lang="en-US" sz="1800" dirty="0">
                <a:solidFill>
                  <a:srgbClr val="000000"/>
                </a:solidFill>
                <a:latin typeface="Calibri" panose="020F0502020204030204" pitchFamily="34" charset="0"/>
              </a:rPr>
              <a:t>For all forms, the information can be saved as Drafts. These will appear in Draft </a:t>
            </a:r>
            <a:r>
              <a:rPr lang="en-US" sz="1800" b="0" i="0" dirty="0">
                <a:solidFill>
                  <a:srgbClr val="000000"/>
                </a:solidFill>
                <a:effectLst/>
                <a:latin typeface="Calibri" panose="020F0502020204030204" pitchFamily="34" charset="0"/>
              </a:rPr>
              <a:t>status on Assignments 	page. When ready to Submit, click on the Submit button to send it through to FMCSA for review.</a:t>
            </a:r>
            <a:endParaRPr lang="en-US" sz="1800" b="1" i="0" dirty="0">
              <a:solidFill>
                <a:srgbClr val="000000"/>
              </a:solidFill>
              <a:effectLst/>
              <a:latin typeface="Calibri" panose="020F0502020204030204" pitchFamily="34" charset="0"/>
            </a:endParaRPr>
          </a:p>
          <a:p>
            <a:pPr marL="0" indent="0">
              <a:buNone/>
            </a:pPr>
            <a:r>
              <a:rPr lang="en-US" sz="1800" dirty="0">
                <a:solidFill>
                  <a:srgbClr val="000000"/>
                </a:solidFill>
                <a:latin typeface="Calibri" panose="020F0502020204030204" pitchFamily="34" charset="0"/>
              </a:rPr>
              <a:t>In the Portal, entries for Active Findings and Action Plans, Active Action Plan Implementation, and Active Annual Certifications, will be in the Not Started state the very first time. (Screenshot below)</a:t>
            </a:r>
          </a:p>
          <a:p>
            <a:pPr marL="0" indent="0">
              <a:buNone/>
            </a:pPr>
            <a:endParaRPr lang="en-US" i="0" dirty="0">
              <a:solidFill>
                <a:srgbClr val="000000"/>
              </a:solidFill>
              <a:effectLst/>
              <a:latin typeface="Calibri" panose="020F0502020204030204" pitchFamily="34" charset="0"/>
            </a:endParaRPr>
          </a:p>
          <a:p>
            <a:pPr marL="0" indent="0">
              <a:buNone/>
            </a:pPr>
            <a:r>
              <a:rPr lang="en-US" sz="1800" dirty="0">
                <a:solidFill>
                  <a:srgbClr val="000000"/>
                </a:solidFill>
                <a:latin typeface="Calibri" panose="020F0502020204030204" pitchFamily="34" charset="0"/>
              </a:rPr>
              <a:t>Once, details are entered for any of these, and clicking on Save button, the entry moves to Draft state and a message appears on top of the page as per screenshot below:</a:t>
            </a:r>
          </a:p>
          <a:p>
            <a:pPr marL="0" indent="0">
              <a:buNone/>
            </a:pPr>
            <a:endParaRPr lang="en-US" dirty="0">
              <a:solidFill>
                <a:srgbClr val="000000"/>
              </a:solidFill>
              <a:latin typeface="Calibri" panose="020F0502020204030204" pitchFamily="34" charset="0"/>
            </a:endParaRPr>
          </a:p>
        </p:txBody>
      </p:sp>
      <p:sp>
        <p:nvSpPr>
          <p:cNvPr id="4" name="Title 3">
            <a:extLst>
              <a:ext uri="{FF2B5EF4-FFF2-40B4-BE49-F238E27FC236}">
                <a16:creationId xmlns:a16="http://schemas.microsoft.com/office/drawing/2014/main" id="{F8E4A5A3-D579-D842-70CA-A24981E26642}"/>
              </a:ext>
            </a:extLst>
          </p:cNvPr>
          <p:cNvSpPr>
            <a:spLocks noGrp="1"/>
          </p:cNvSpPr>
          <p:nvPr>
            <p:ph type="title"/>
          </p:nvPr>
        </p:nvSpPr>
        <p:spPr/>
        <p:txBody>
          <a:bodyPr/>
          <a:lstStyle/>
          <a:p>
            <a:r>
              <a:rPr lang="en-US" dirty="0"/>
              <a:t>State Portal Support Tickets &amp; its Resolution</a:t>
            </a:r>
          </a:p>
        </p:txBody>
      </p:sp>
      <p:pic>
        <p:nvPicPr>
          <p:cNvPr id="6" name="Picture 5">
            <a:extLst>
              <a:ext uri="{FF2B5EF4-FFF2-40B4-BE49-F238E27FC236}">
                <a16:creationId xmlns:a16="http://schemas.microsoft.com/office/drawing/2014/main" id="{91A55A4F-1FD8-3A0A-AF53-9C4F3BBE6D88}"/>
              </a:ext>
            </a:extLst>
          </p:cNvPr>
          <p:cNvPicPr>
            <a:picLocks noChangeAspect="1"/>
          </p:cNvPicPr>
          <p:nvPr/>
        </p:nvPicPr>
        <p:blipFill>
          <a:blip r:embed="rId2"/>
          <a:stretch>
            <a:fillRect/>
          </a:stretch>
        </p:blipFill>
        <p:spPr>
          <a:xfrm>
            <a:off x="315686" y="3028714"/>
            <a:ext cx="11419114" cy="400286"/>
          </a:xfrm>
          <a:prstGeom prst="rect">
            <a:avLst/>
          </a:prstGeom>
        </p:spPr>
      </p:pic>
      <p:pic>
        <p:nvPicPr>
          <p:cNvPr id="10" name="Picture 9" descr="A close-up of a computer screen&#10;&#10;Description automatically generated">
            <a:extLst>
              <a:ext uri="{FF2B5EF4-FFF2-40B4-BE49-F238E27FC236}">
                <a16:creationId xmlns:a16="http://schemas.microsoft.com/office/drawing/2014/main" id="{F163C101-211B-1249-2C9B-B01E0D621D5F}"/>
              </a:ext>
            </a:extLst>
          </p:cNvPr>
          <p:cNvPicPr>
            <a:picLocks noChangeAspect="1"/>
          </p:cNvPicPr>
          <p:nvPr/>
        </p:nvPicPr>
        <p:blipFill>
          <a:blip r:embed="rId3"/>
          <a:stretch>
            <a:fillRect/>
          </a:stretch>
        </p:blipFill>
        <p:spPr>
          <a:xfrm>
            <a:off x="228600" y="4038815"/>
            <a:ext cx="11683863" cy="2361985"/>
          </a:xfrm>
          <a:prstGeom prst="rect">
            <a:avLst/>
          </a:prstGeom>
        </p:spPr>
      </p:pic>
    </p:spTree>
    <p:extLst>
      <p:ext uri="{BB962C8B-B14F-4D97-AF65-F5344CB8AC3E}">
        <p14:creationId xmlns:p14="http://schemas.microsoft.com/office/powerpoint/2010/main" val="168305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37FCB-F5C7-7746-BF20-D38769CDA51A}"/>
              </a:ext>
            </a:extLst>
          </p:cNvPr>
          <p:cNvSpPr/>
          <p:nvPr/>
        </p:nvSpPr>
        <p:spPr>
          <a:xfrm>
            <a:off x="304800" y="6253655"/>
            <a:ext cx="3783724" cy="45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a:latin typeface="Arial"/>
                <a:cs typeface="Arial"/>
              </a:rPr>
              <a:t>Table of Contents</a:t>
            </a:r>
            <a:endParaRPr lang="en-US"/>
          </a:p>
        </p:txBody>
      </p:sp>
      <p:graphicFrame>
        <p:nvGraphicFramePr>
          <p:cNvPr id="6" name="Table 5">
            <a:extLst>
              <a:ext uri="{FF2B5EF4-FFF2-40B4-BE49-F238E27FC236}">
                <a16:creationId xmlns:a16="http://schemas.microsoft.com/office/drawing/2014/main" id="{6D73561D-F94B-2F44-958A-7D37F0C69D91}"/>
              </a:ext>
            </a:extLst>
          </p:cNvPr>
          <p:cNvGraphicFramePr>
            <a:graphicFrameLocks noGrp="1"/>
          </p:cNvGraphicFramePr>
          <p:nvPr>
            <p:extLst>
              <p:ext uri="{D42A27DB-BD31-4B8C-83A1-F6EECF244321}">
                <p14:modId xmlns:p14="http://schemas.microsoft.com/office/powerpoint/2010/main" val="924457297"/>
              </p:ext>
            </p:extLst>
          </p:nvPr>
        </p:nvGraphicFramePr>
        <p:xfrm>
          <a:off x="457200" y="1392964"/>
          <a:ext cx="11290175" cy="3819944"/>
        </p:xfrm>
        <a:graphic>
          <a:graphicData uri="http://schemas.openxmlformats.org/drawingml/2006/table">
            <a:tbl>
              <a:tblPr firstRow="1" bandRow="1">
                <a:tableStyleId>{FABFCF23-3B69-468F-B69F-88F6DE6A72F2}</a:tableStyleId>
              </a:tblPr>
              <a:tblGrid>
                <a:gridCol w="5823679">
                  <a:extLst>
                    <a:ext uri="{9D8B030D-6E8A-4147-A177-3AD203B41FA5}">
                      <a16:colId xmlns:a16="http://schemas.microsoft.com/office/drawing/2014/main" val="805138008"/>
                    </a:ext>
                  </a:extLst>
                </a:gridCol>
                <a:gridCol w="5466496">
                  <a:extLst>
                    <a:ext uri="{9D8B030D-6E8A-4147-A177-3AD203B41FA5}">
                      <a16:colId xmlns:a16="http://schemas.microsoft.com/office/drawing/2014/main" val="2134576915"/>
                    </a:ext>
                  </a:extLst>
                </a:gridCol>
              </a:tblGrid>
              <a:tr h="313998">
                <a:tc>
                  <a:txBody>
                    <a:bodyPr/>
                    <a:lstStyle/>
                    <a:p>
                      <a:r>
                        <a:rPr lang="en-US" sz="1400" b="1" dirty="0">
                          <a:latin typeface="Arial"/>
                          <a:ea typeface="Helvetica Neue" panose="02000503000000020004" pitchFamily="2" charset="0"/>
                          <a:cs typeface="Arial"/>
                        </a:rPr>
                        <a:t>Feature</a:t>
                      </a:r>
                    </a:p>
                  </a:txBody>
                  <a:tcPr marL="18288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r>
                        <a:rPr lang="en-US" sz="1400" b="1" dirty="0">
                          <a:latin typeface="Arial"/>
                          <a:ea typeface="Helvetica Neue" panose="02000503000000020004" pitchFamily="2" charset="0"/>
                          <a:cs typeface="Arial"/>
                        </a:rPr>
                        <a:t>Roles</a:t>
                      </a:r>
                    </a:p>
                  </a:txBody>
                  <a:tcPr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3459394385"/>
                  </a:ext>
                </a:extLst>
              </a:tr>
              <a:tr h="562131">
                <a:tc>
                  <a:txBody>
                    <a:bodyPr/>
                    <a:lstStyle/>
                    <a:p>
                      <a:pPr lvl="0">
                        <a:buNone/>
                      </a:pPr>
                      <a:r>
                        <a:rPr lang="en-US" sz="1300" b="1" kern="1200" noProof="0" dirty="0">
                          <a:solidFill>
                            <a:srgbClr val="001647"/>
                          </a:solidFill>
                          <a:latin typeface="Arial"/>
                          <a:cs typeface="Arial"/>
                        </a:rPr>
                        <a:t>IV.  Noteworthy Observation </a:t>
                      </a:r>
                    </a:p>
                    <a:p>
                      <a:pPr marL="857250" lvl="1" indent="-400050">
                        <a:buFont typeface="+mj-lt"/>
                        <a:buAutoNum type="romanLcPeriod"/>
                      </a:pPr>
                      <a:r>
                        <a:rPr lang="en-US" sz="1300" b="1" kern="1200" dirty="0">
                          <a:solidFill>
                            <a:srgbClr val="001647"/>
                          </a:solidFill>
                          <a:latin typeface="Arial"/>
                          <a:cs typeface="Arial"/>
                          <a:hlinkClick r:id="rId2" action="ppaction://hlinksldjump"/>
                        </a:rPr>
                        <a:t>Noteworthy Observation – Noteworthy Practice</a:t>
                      </a:r>
                      <a:endParaRPr lang="en-US" sz="1300" b="1" kern="1200" dirty="0">
                        <a:solidFill>
                          <a:srgbClr val="001647"/>
                        </a:solidFill>
                        <a:latin typeface="Arial"/>
                        <a:cs typeface="Arial"/>
                      </a:endParaRPr>
                    </a:p>
                  </a:txBody>
                  <a:tcPr marL="182880" marR="182880" marT="182880" marB="182880">
                    <a:lnL w="12700" cmpd="sng">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tc>
                  <a:txBody>
                    <a:bodyPr/>
                    <a:lstStyle/>
                    <a:p>
                      <a:pPr marL="0" lvl="0" indent="0">
                        <a:buNone/>
                      </a:pPr>
                      <a:r>
                        <a:rPr lang="en-US" sz="1300" b="1" i="0" u="none" strike="noStrike" noProof="0" dirty="0">
                          <a:solidFill>
                            <a:srgbClr val="414244"/>
                          </a:solidFill>
                          <a:latin typeface="Arial"/>
                        </a:rPr>
                        <a:t>All State users</a:t>
                      </a:r>
                      <a:endParaRPr lang="en-US" sz="1300" b="1" dirty="0">
                        <a:latin typeface="Arial"/>
                      </a:endParaRPr>
                    </a:p>
                  </a:txBody>
                  <a:tcPr marR="182880" marT="182880" marB="182880">
                    <a:lnL>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extLst>
                  <a:ext uri="{0D108BD9-81ED-4DB2-BD59-A6C34878D82A}">
                    <a16:rowId xmlns:a16="http://schemas.microsoft.com/office/drawing/2014/main" val="4097155216"/>
                  </a:ext>
                </a:extLst>
              </a:tr>
              <a:tr h="693793">
                <a:tc>
                  <a:txBody>
                    <a:bodyPr/>
                    <a:lstStyle/>
                    <a:p>
                      <a:pPr lvl="0">
                        <a:buNone/>
                      </a:pPr>
                      <a:r>
                        <a:rPr lang="en-US" sz="1300" b="1" i="0" u="none" strike="noStrike" baseline="0" noProof="0" dirty="0">
                          <a:solidFill>
                            <a:srgbClr val="001647"/>
                          </a:solidFill>
                          <a:latin typeface="Arial"/>
                        </a:rPr>
                        <a:t>V.    APR &amp; STR Checklist</a:t>
                      </a:r>
                    </a:p>
                    <a:p>
                      <a:pPr marL="857250" lvl="1" indent="-400050">
                        <a:buFont typeface="+mj-lt"/>
                        <a:buAutoNum type="romanLcPeriod"/>
                      </a:pPr>
                      <a:r>
                        <a:rPr lang="en-US" sz="1300" b="1" i="0" u="none" strike="noStrike" baseline="0" noProof="0" dirty="0">
                          <a:solidFill>
                            <a:srgbClr val="001647"/>
                          </a:solidFill>
                          <a:latin typeface="Arial"/>
                          <a:hlinkClick r:id="rId3" action="ppaction://hlinksldjump"/>
                        </a:rPr>
                        <a:t>APR or STR Checklists – View</a:t>
                      </a:r>
                      <a:endParaRPr lang="en-US" sz="1300" b="1" i="0" u="none" strike="noStrike" baseline="0" noProof="0" dirty="0">
                        <a:solidFill>
                          <a:srgbClr val="001647"/>
                        </a:solidFill>
                        <a:latin typeface="Arial"/>
                      </a:endParaRPr>
                    </a:p>
                    <a:p>
                      <a:pPr marL="857250" lvl="1" indent="-400050">
                        <a:buFont typeface="+mj-lt"/>
                        <a:buAutoNum type="romanLcPeriod"/>
                      </a:pPr>
                      <a:r>
                        <a:rPr lang="en-US" sz="1300" b="1" i="0" u="none" strike="noStrike" baseline="0" noProof="0" dirty="0">
                          <a:solidFill>
                            <a:srgbClr val="001647"/>
                          </a:solidFill>
                          <a:latin typeface="Arial"/>
                          <a:hlinkClick r:id="rId4" action="ppaction://hlinksldjump"/>
                        </a:rPr>
                        <a:t>APR or STR checklist – General Details</a:t>
                      </a:r>
                      <a:endParaRPr lang="en-US" sz="1300" b="1" i="0" u="none" strike="noStrike" baseline="0" noProof="0" dirty="0">
                        <a:solidFill>
                          <a:srgbClr val="001647"/>
                        </a:solidFill>
                        <a:latin typeface="Arial"/>
                      </a:endParaRPr>
                    </a:p>
                    <a:p>
                      <a:pPr marL="857250" lvl="1" indent="-400050">
                        <a:buFont typeface="+mj-lt"/>
                        <a:buAutoNum type="romanLcPeriod"/>
                      </a:pPr>
                      <a:r>
                        <a:rPr lang="en-US" sz="1300" b="1" i="0" u="none" strike="noStrike" baseline="0" noProof="0" dirty="0">
                          <a:solidFill>
                            <a:srgbClr val="001647"/>
                          </a:solidFill>
                          <a:latin typeface="Arial"/>
                          <a:hlinkClick r:id="rId5" action="ppaction://hlinksldjump"/>
                        </a:rPr>
                        <a:t>APR or STR Checklist – View Checklist Questions</a:t>
                      </a:r>
                      <a:endParaRPr lang="en-US" sz="1300" b="1" i="0" u="none" strike="noStrike" baseline="0" noProof="0" dirty="0">
                        <a:solidFill>
                          <a:srgbClr val="001647"/>
                        </a:solidFill>
                        <a:latin typeface="Arial"/>
                      </a:endParaRPr>
                    </a:p>
                    <a:p>
                      <a:pPr marL="857250" lvl="1" indent="-400050">
                        <a:buFont typeface="+mj-lt"/>
                        <a:buAutoNum type="romanLcPeriod"/>
                      </a:pPr>
                      <a:r>
                        <a:rPr lang="en-US" sz="1300" b="1" i="0" u="none" strike="noStrike" baseline="0" noProof="0" dirty="0">
                          <a:solidFill>
                            <a:srgbClr val="001647"/>
                          </a:solidFill>
                          <a:latin typeface="Arial"/>
                        </a:rPr>
                        <a:t> </a:t>
                      </a:r>
                      <a:r>
                        <a:rPr lang="en-US" sz="1300" b="1" i="0" u="none" strike="noStrike" baseline="0" noProof="0" dirty="0">
                          <a:solidFill>
                            <a:srgbClr val="001647"/>
                          </a:solidFill>
                          <a:latin typeface="Arial"/>
                          <a:hlinkClick r:id="rId6" action="ppaction://hlinksldjump"/>
                        </a:rPr>
                        <a:t>APR or STR checklist – State &amp; FMCSA Notes/Outcome</a:t>
                      </a:r>
                      <a:endParaRPr lang="en-US" sz="1300" b="1" i="0" u="none" strike="noStrike" baseline="0" noProof="0" dirty="0">
                        <a:solidFill>
                          <a:srgbClr val="001647"/>
                        </a:solidFill>
                        <a:latin typeface="Arial"/>
                      </a:endParaRPr>
                    </a:p>
                  </a:txBody>
                  <a:tcPr marL="182880" marR="182880" marT="182880" marB="182880">
                    <a:lnL w="12700" cmpd="sng">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49804"/>
                      </a:srgbClr>
                    </a:solidFill>
                  </a:tcPr>
                </a:tc>
                <a:tc>
                  <a:txBody>
                    <a:bodyPr/>
                    <a:lstStyle/>
                    <a:p>
                      <a:pPr marL="0" lvl="0" indent="0">
                        <a:buNone/>
                      </a:pPr>
                      <a:r>
                        <a:rPr lang="en-US" sz="1300" b="1" i="0" u="none" strike="noStrike" noProof="0" dirty="0">
                          <a:solidFill>
                            <a:srgbClr val="414244"/>
                          </a:solidFill>
                          <a:latin typeface="Arial"/>
                        </a:rPr>
                        <a:t>All State users</a:t>
                      </a:r>
                      <a:endParaRPr lang="en-US" sz="1300" b="1" dirty="0">
                        <a:latin typeface="Arial"/>
                      </a:endParaRPr>
                    </a:p>
                  </a:txBody>
                  <a:tcPr marR="182880" marT="182880" marB="182880">
                    <a:lnL>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49804"/>
                      </a:srgbClr>
                    </a:solidFill>
                  </a:tcPr>
                </a:tc>
                <a:extLst>
                  <a:ext uri="{0D108BD9-81ED-4DB2-BD59-A6C34878D82A}">
                    <a16:rowId xmlns:a16="http://schemas.microsoft.com/office/drawing/2014/main" val="1448249687"/>
                  </a:ext>
                </a:extLst>
              </a:tr>
              <a:tr h="693793">
                <a:tc>
                  <a:txBody>
                    <a:bodyPr/>
                    <a:lstStyle/>
                    <a:p>
                      <a:pPr marL="0" lvl="0" indent="0">
                        <a:buNone/>
                      </a:pPr>
                      <a:r>
                        <a:rPr lang="en-US" sz="1300" b="1" i="0" u="none" strike="noStrike" baseline="0" noProof="0" dirty="0">
                          <a:solidFill>
                            <a:srgbClr val="001647"/>
                          </a:solidFill>
                          <a:latin typeface="Arial"/>
                        </a:rPr>
                        <a:t> VI. </a:t>
                      </a:r>
                      <a:r>
                        <a:rPr lang="en-US" sz="1300" b="1" i="0" u="none" strike="noStrike" baseline="0" noProof="0" dirty="0">
                          <a:solidFill>
                            <a:srgbClr val="001647"/>
                          </a:solidFill>
                          <a:latin typeface="Arial"/>
                          <a:hlinkClick r:id="rId7" action="ppaction://hlinksldjump"/>
                        </a:rPr>
                        <a:t>Due Date Matrix</a:t>
                      </a:r>
                      <a:endParaRPr lang="en-US" sz="1300" b="1" i="0" u="none" strike="noStrike" baseline="0" noProof="0" dirty="0">
                        <a:solidFill>
                          <a:srgbClr val="001647"/>
                        </a:solidFill>
                        <a:latin typeface="Arial"/>
                      </a:endParaRPr>
                    </a:p>
                  </a:txBody>
                  <a:tcPr marL="182880" marR="182880" marT="182880" marB="182880">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tc>
                  <a:txBody>
                    <a:bodyPr/>
                    <a:lstStyle/>
                    <a:p>
                      <a:pPr marL="0" lvl="0" indent="0">
                        <a:buNone/>
                      </a:pPr>
                      <a:endParaRPr lang="en-US" sz="1300" b="1" i="0" u="none" strike="noStrike" noProof="0" dirty="0">
                        <a:solidFill>
                          <a:srgbClr val="414244"/>
                        </a:solidFill>
                        <a:latin typeface="Arial"/>
                      </a:endParaRPr>
                    </a:p>
                  </a:txBody>
                  <a:tcPr marR="182880" marT="182880" marB="182880">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extLst>
                  <a:ext uri="{0D108BD9-81ED-4DB2-BD59-A6C34878D82A}">
                    <a16:rowId xmlns:a16="http://schemas.microsoft.com/office/drawing/2014/main" val="773036485"/>
                  </a:ext>
                </a:extLst>
              </a:tr>
              <a:tr h="693793">
                <a:tc>
                  <a:txBody>
                    <a:bodyPr/>
                    <a:lstStyle/>
                    <a:p>
                      <a:pPr marL="0" lvl="0" indent="0">
                        <a:buNone/>
                      </a:pPr>
                      <a:r>
                        <a:rPr lang="en-US" sz="1300" b="1" i="0" u="none" strike="noStrike" baseline="0" noProof="0" dirty="0">
                          <a:solidFill>
                            <a:srgbClr val="001647"/>
                          </a:solidFill>
                          <a:latin typeface="Arial"/>
                        </a:rPr>
                        <a:t>VII. </a:t>
                      </a:r>
                      <a:r>
                        <a:rPr lang="en-US" sz="1300" b="1" i="0" u="none" strike="noStrike" baseline="0" noProof="0" dirty="0">
                          <a:solidFill>
                            <a:srgbClr val="001647"/>
                          </a:solidFill>
                          <a:latin typeface="Arial"/>
                          <a:hlinkClick r:id="rId8" action="ppaction://hlinksldjump"/>
                        </a:rPr>
                        <a:t>State Portal Support Tickets &amp; its Resolution</a:t>
                      </a:r>
                      <a:endParaRPr lang="en-US" sz="1300" b="1" i="0" u="none" strike="noStrike" baseline="0" noProof="0" dirty="0">
                        <a:solidFill>
                          <a:srgbClr val="001647"/>
                        </a:solidFill>
                        <a:latin typeface="Arial"/>
                      </a:endParaRPr>
                    </a:p>
                  </a:txBody>
                  <a:tcPr marL="182880" marR="182880" marT="182880" marB="182880">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tc>
                  <a:txBody>
                    <a:bodyPr/>
                    <a:lstStyle/>
                    <a:p>
                      <a:pPr marL="0" lvl="0" indent="0">
                        <a:buNone/>
                      </a:pPr>
                      <a:endParaRPr lang="en-US" sz="1300" b="1" i="0" u="none" strike="noStrike" noProof="0" dirty="0">
                        <a:solidFill>
                          <a:srgbClr val="414244"/>
                        </a:solidFill>
                        <a:latin typeface="Arial"/>
                      </a:endParaRPr>
                    </a:p>
                  </a:txBody>
                  <a:tcPr marR="182880" marT="182880" marB="182880">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extLst>
                  <a:ext uri="{0D108BD9-81ED-4DB2-BD59-A6C34878D82A}">
                    <a16:rowId xmlns:a16="http://schemas.microsoft.com/office/drawing/2014/main" val="4144433370"/>
                  </a:ext>
                </a:extLst>
              </a:tr>
            </a:tbl>
          </a:graphicData>
        </a:graphic>
      </p:graphicFrame>
    </p:spTree>
    <p:extLst>
      <p:ext uri="{BB962C8B-B14F-4D97-AF65-F5344CB8AC3E}">
        <p14:creationId xmlns:p14="http://schemas.microsoft.com/office/powerpoint/2010/main" val="31199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a:t>
            </a:r>
            <a:r>
              <a:rPr lang="en-US" err="1">
                <a:latin typeface="Arial"/>
                <a:cs typeface="Arial"/>
              </a:rPr>
              <a:t>i</a:t>
            </a:r>
            <a:r>
              <a:rPr lang="en-US">
                <a:latin typeface="Arial"/>
                <a:cs typeface="Arial"/>
              </a:rPr>
              <a:t>) CAP Implementation Extension – </a:t>
            </a:r>
            <a:br>
              <a:rPr lang="en-US">
                <a:latin typeface="Arial"/>
                <a:cs typeface="Arial"/>
              </a:rPr>
            </a:br>
            <a:r>
              <a:rPr lang="en-US">
                <a:latin typeface="Arial"/>
                <a:cs typeface="Arial"/>
              </a:rPr>
              <a:t>State Creates the Request</a:t>
            </a:r>
            <a:endParaRPr lang="en-US"/>
          </a:p>
        </p:txBody>
      </p:sp>
      <p:pic>
        <p:nvPicPr>
          <p:cNvPr id="3" name="Picture 2" descr="A blue rectangular object with white text&#10;&#10;Description automatically generated">
            <a:extLst>
              <a:ext uri="{FF2B5EF4-FFF2-40B4-BE49-F238E27FC236}">
                <a16:creationId xmlns:a16="http://schemas.microsoft.com/office/drawing/2014/main" id="{B9597E66-B1F0-5B65-CCC4-17AD5B5C5756}"/>
              </a:ext>
            </a:extLst>
          </p:cNvPr>
          <p:cNvPicPr>
            <a:picLocks noChangeAspect="1"/>
          </p:cNvPicPr>
          <p:nvPr/>
        </p:nvPicPr>
        <p:blipFill>
          <a:blip r:embed="rId2"/>
          <a:stretch>
            <a:fillRect/>
          </a:stretch>
        </p:blipFill>
        <p:spPr>
          <a:xfrm>
            <a:off x="720031" y="1335707"/>
            <a:ext cx="10633585" cy="1783599"/>
          </a:xfrm>
          <a:prstGeom prst="rect">
            <a:avLst/>
          </a:prstGeom>
          <a:ln w="6350">
            <a:solidFill>
              <a:srgbClr val="0070BD"/>
            </a:solidFill>
          </a:ln>
        </p:spPr>
      </p:pic>
      <p:pic>
        <p:nvPicPr>
          <p:cNvPr id="6" name="Picture 5" descr="A screenshot of a computer&#10;&#10;Description automatically generated">
            <a:extLst>
              <a:ext uri="{FF2B5EF4-FFF2-40B4-BE49-F238E27FC236}">
                <a16:creationId xmlns:a16="http://schemas.microsoft.com/office/drawing/2014/main" id="{FE73FFDA-C444-926E-4590-FDC2D5658FEF}"/>
              </a:ext>
            </a:extLst>
          </p:cNvPr>
          <p:cNvPicPr>
            <a:picLocks noChangeAspect="1"/>
          </p:cNvPicPr>
          <p:nvPr/>
        </p:nvPicPr>
        <p:blipFill>
          <a:blip r:embed="rId3"/>
          <a:stretch>
            <a:fillRect/>
          </a:stretch>
        </p:blipFill>
        <p:spPr>
          <a:xfrm>
            <a:off x="719272" y="3361216"/>
            <a:ext cx="5582264" cy="1780197"/>
          </a:xfrm>
          <a:prstGeom prst="rect">
            <a:avLst/>
          </a:prstGeom>
          <a:ln w="6350">
            <a:solidFill>
              <a:srgbClr val="0070BD"/>
            </a:solidFill>
          </a:ln>
        </p:spPr>
      </p:pic>
      <p:sp>
        <p:nvSpPr>
          <p:cNvPr id="8" name="Text Placeholder 5">
            <a:extLst>
              <a:ext uri="{FF2B5EF4-FFF2-40B4-BE49-F238E27FC236}">
                <a16:creationId xmlns:a16="http://schemas.microsoft.com/office/drawing/2014/main" id="{2D01AE41-7A6B-1641-003D-845EFBDAAA63}"/>
              </a:ext>
            </a:extLst>
          </p:cNvPr>
          <p:cNvSpPr>
            <a:spLocks noGrp="1"/>
          </p:cNvSpPr>
          <p:nvPr/>
        </p:nvSpPr>
        <p:spPr>
          <a:xfrm>
            <a:off x="661072" y="5269982"/>
            <a:ext cx="10644990" cy="1569660"/>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If state would like to extend their CAP 'Proposed Completion Date', they can request 'CAP Implementation Extension'.</a:t>
            </a:r>
          </a:p>
          <a:p>
            <a:r>
              <a:rPr lang="en-US" sz="1200">
                <a:ea typeface="Calibri"/>
                <a:cs typeface="Calibri"/>
              </a:rPr>
              <a:t>Note: An 'Approved' CAP would have a corresponding CAP Implementation form created under the 'Active Action Plan Implementation' dashboard. </a:t>
            </a:r>
            <a:endParaRPr lang="en-US" sz="1200"/>
          </a:p>
          <a:p>
            <a:endParaRPr lang="en-US" sz="1200"/>
          </a:p>
          <a:p>
            <a:r>
              <a:rPr lang="en-US" sz="1200"/>
              <a:t>1</a:t>
            </a:r>
            <a:r>
              <a:rPr lang="en-US" sz="1200">
                <a:latin typeface="+mn-lt"/>
                <a:ea typeface="+mn-ea"/>
                <a:cs typeface="+mn-cs"/>
              </a:rPr>
              <a:t>.</a:t>
            </a:r>
            <a:r>
              <a:rPr lang="en-US" sz="1200"/>
              <a:t>  On 'Assignments' page, scroll down to the '</a:t>
            </a:r>
            <a:r>
              <a:rPr lang="en-US" sz="1200" b="1"/>
              <a:t>Active Action Plan Implementation' dashboard</a:t>
            </a:r>
            <a:r>
              <a:rPr lang="en-US" sz="1200"/>
              <a:t>. </a:t>
            </a:r>
            <a:endParaRPr lang="en-US"/>
          </a:p>
          <a:p>
            <a:pPr lvl="1"/>
            <a:r>
              <a:rPr lang="en-US" sz="1200"/>
              <a:t>1a. Click on 'Implementation Title' to view the 'Implementation details' page.</a:t>
            </a:r>
            <a:endParaRPr lang="en-US">
              <a:ea typeface="Calibri"/>
              <a:cs typeface="Calibri"/>
            </a:endParaRPr>
          </a:p>
          <a:p>
            <a:endParaRPr lang="en-US" sz="1200">
              <a:ea typeface="Calibri"/>
              <a:cs typeface="Calibri"/>
            </a:endParaRPr>
          </a:p>
          <a:p>
            <a:r>
              <a:rPr lang="en-US" sz="1200">
                <a:ea typeface="Calibri"/>
                <a:cs typeface="Calibri"/>
              </a:rPr>
              <a:t>2. Click on the </a:t>
            </a:r>
            <a:r>
              <a:rPr lang="en-US" sz="1200" b="1">
                <a:ea typeface="Calibri"/>
                <a:cs typeface="Calibri"/>
              </a:rPr>
              <a:t>'Request CAP Extension'</a:t>
            </a:r>
            <a:r>
              <a:rPr lang="en-US" sz="1200">
                <a:ea typeface="Calibri"/>
                <a:cs typeface="Calibri"/>
              </a:rPr>
              <a:t> button and </a:t>
            </a:r>
            <a:r>
              <a:rPr lang="en-US" sz="1200" b="1">
                <a:ea typeface="Calibri"/>
                <a:cs typeface="Calibri"/>
              </a:rPr>
              <a:t>'CAP Extension Details</a:t>
            </a:r>
            <a:r>
              <a:rPr lang="en-US" sz="1200">
                <a:ea typeface="Calibri"/>
                <a:cs typeface="Calibri"/>
              </a:rPr>
              <a:t>' pop-up is displayed. </a:t>
            </a:r>
          </a:p>
          <a:p>
            <a:endParaRPr lang="en-US" sz="1200">
              <a:ea typeface="Calibri"/>
              <a:cs typeface="Calibri"/>
            </a:endParaRPr>
          </a:p>
        </p:txBody>
      </p:sp>
      <p:sp>
        <p:nvSpPr>
          <p:cNvPr id="18" name="TextBox 17">
            <a:extLst>
              <a:ext uri="{FF2B5EF4-FFF2-40B4-BE49-F238E27FC236}">
                <a16:creationId xmlns:a16="http://schemas.microsoft.com/office/drawing/2014/main" id="{288C79B3-4AFD-5ED1-5401-BF6C60642770}"/>
              </a:ext>
            </a:extLst>
          </p:cNvPr>
          <p:cNvSpPr txBox="1"/>
          <p:nvPr/>
        </p:nvSpPr>
        <p:spPr>
          <a:xfrm>
            <a:off x="3576986" y="2554910"/>
            <a:ext cx="502980" cy="1623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9" name="TextBox 18">
            <a:extLst>
              <a:ext uri="{FF2B5EF4-FFF2-40B4-BE49-F238E27FC236}">
                <a16:creationId xmlns:a16="http://schemas.microsoft.com/office/drawing/2014/main" id="{9FFF25B6-E145-5069-9F15-1EC0EE3A6EE4}"/>
              </a:ext>
            </a:extLst>
          </p:cNvPr>
          <p:cNvSpPr txBox="1"/>
          <p:nvPr/>
        </p:nvSpPr>
        <p:spPr>
          <a:xfrm>
            <a:off x="2122105" y="2504942"/>
            <a:ext cx="502377" cy="21236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7" name="Arrow: Pentagon 6">
            <a:extLst>
              <a:ext uri="{FF2B5EF4-FFF2-40B4-BE49-F238E27FC236}">
                <a16:creationId xmlns:a16="http://schemas.microsoft.com/office/drawing/2014/main" id="{A18689F1-70AA-CE48-BC71-763BA3DE89D5}"/>
              </a:ext>
            </a:extLst>
          </p:cNvPr>
          <p:cNvSpPr/>
          <p:nvPr/>
        </p:nvSpPr>
        <p:spPr>
          <a:xfrm>
            <a:off x="401151" y="1395783"/>
            <a:ext cx="412229" cy="312294"/>
          </a:xfrm>
          <a:prstGeom prst="homePlate">
            <a:avLst/>
          </a:prstGeom>
          <a:solidFill>
            <a:srgbClr val="0071BC"/>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1</a:t>
            </a:r>
          </a:p>
        </p:txBody>
      </p:sp>
      <p:sp>
        <p:nvSpPr>
          <p:cNvPr id="11" name="Arrow: Pentagon 10">
            <a:extLst>
              <a:ext uri="{FF2B5EF4-FFF2-40B4-BE49-F238E27FC236}">
                <a16:creationId xmlns:a16="http://schemas.microsoft.com/office/drawing/2014/main" id="{895610F4-6A95-FF0E-6F41-97FF6E78D298}"/>
              </a:ext>
            </a:extLst>
          </p:cNvPr>
          <p:cNvSpPr/>
          <p:nvPr/>
        </p:nvSpPr>
        <p:spPr>
          <a:xfrm>
            <a:off x="1608849" y="2632235"/>
            <a:ext cx="412229" cy="312294"/>
          </a:xfrm>
          <a:prstGeom prst="homePlate">
            <a:avLst/>
          </a:prstGeom>
          <a:solidFill>
            <a:srgbClr val="0071BC"/>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cs typeface="Calibri"/>
              </a:rPr>
              <a:t>1a</a:t>
            </a:r>
          </a:p>
        </p:txBody>
      </p:sp>
      <p:sp>
        <p:nvSpPr>
          <p:cNvPr id="13" name="Arrow: Pentagon 12">
            <a:extLst>
              <a:ext uri="{FF2B5EF4-FFF2-40B4-BE49-F238E27FC236}">
                <a16:creationId xmlns:a16="http://schemas.microsoft.com/office/drawing/2014/main" id="{3E16B792-364E-0B18-345D-F6710C3F992D}"/>
              </a:ext>
            </a:extLst>
          </p:cNvPr>
          <p:cNvSpPr/>
          <p:nvPr/>
        </p:nvSpPr>
        <p:spPr>
          <a:xfrm>
            <a:off x="3833790" y="3646993"/>
            <a:ext cx="412229" cy="312294"/>
          </a:xfrm>
          <a:prstGeom prst="homePlate">
            <a:avLst/>
          </a:prstGeom>
          <a:solidFill>
            <a:srgbClr val="0071BC"/>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Calibri"/>
              </a:rPr>
              <a:t>2</a:t>
            </a:r>
          </a:p>
        </p:txBody>
      </p:sp>
    </p:spTree>
    <p:extLst>
      <p:ext uri="{BB962C8B-B14F-4D97-AF65-F5344CB8AC3E}">
        <p14:creationId xmlns:p14="http://schemas.microsoft.com/office/powerpoint/2010/main" val="11396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I.(ii) CAP Implementation Extension – </a:t>
            </a:r>
            <a:br>
              <a:rPr lang="en-US">
                <a:latin typeface="Arial"/>
                <a:cs typeface="Arial"/>
              </a:rPr>
            </a:br>
            <a:r>
              <a:rPr lang="en-US">
                <a:latin typeface="Arial"/>
                <a:cs typeface="Arial"/>
              </a:rPr>
              <a:t>State Submits the Request</a:t>
            </a:r>
            <a:endParaRPr lang="en-US"/>
          </a:p>
        </p:txBody>
      </p:sp>
      <p:sp>
        <p:nvSpPr>
          <p:cNvPr id="12" name="Text Placeholder 5">
            <a:extLst>
              <a:ext uri="{FF2B5EF4-FFF2-40B4-BE49-F238E27FC236}">
                <a16:creationId xmlns:a16="http://schemas.microsoft.com/office/drawing/2014/main" id="{3FB18149-A3FD-2181-D8CC-5F2A1397B554}"/>
              </a:ext>
            </a:extLst>
          </p:cNvPr>
          <p:cNvSpPr>
            <a:spLocks noGrp="1"/>
          </p:cNvSpPr>
          <p:nvPr/>
        </p:nvSpPr>
        <p:spPr>
          <a:xfrm>
            <a:off x="579262" y="5307124"/>
            <a:ext cx="8693517" cy="830997"/>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3. On the pop-up, enter the required fields and click on the save button to view full  'CAP Extension details' page. Optionally, add 'External comments' and save. </a:t>
            </a:r>
          </a:p>
          <a:p>
            <a:endParaRPr lang="en-US" sz="1200">
              <a:cs typeface="Calibri"/>
            </a:endParaRPr>
          </a:p>
          <a:p>
            <a:r>
              <a:rPr lang="en-US" sz="1200">
                <a:cs typeface="Calibri"/>
              </a:rPr>
              <a:t>4. Review the details and click on the 'Submit' button to send the Extension to FMCSA. The status is updated to 'FMCSA Review'.</a:t>
            </a:r>
          </a:p>
        </p:txBody>
      </p:sp>
      <p:grpSp>
        <p:nvGrpSpPr>
          <p:cNvPr id="3" name="Group 2">
            <a:extLst>
              <a:ext uri="{FF2B5EF4-FFF2-40B4-BE49-F238E27FC236}">
                <a16:creationId xmlns:a16="http://schemas.microsoft.com/office/drawing/2014/main" id="{7CBA1F3D-FCE1-4B53-0FA0-74076BD79144}"/>
              </a:ext>
            </a:extLst>
          </p:cNvPr>
          <p:cNvGrpSpPr/>
          <p:nvPr/>
        </p:nvGrpSpPr>
        <p:grpSpPr>
          <a:xfrm>
            <a:off x="606688" y="1306390"/>
            <a:ext cx="8040328" cy="3661375"/>
            <a:chOff x="1679132" y="1240538"/>
            <a:chExt cx="8040328" cy="3661375"/>
          </a:xfrm>
        </p:grpSpPr>
        <p:pic>
          <p:nvPicPr>
            <p:cNvPr id="5" name="Picture 4" descr="A screenshot of a computer&#10;&#10;Description automatically generated">
              <a:extLst>
                <a:ext uri="{FF2B5EF4-FFF2-40B4-BE49-F238E27FC236}">
                  <a16:creationId xmlns:a16="http://schemas.microsoft.com/office/drawing/2014/main" id="{2EB8319F-DA6F-CB63-FBBD-B2C61D37C9C8}"/>
                </a:ext>
              </a:extLst>
            </p:cNvPr>
            <p:cNvPicPr>
              <a:picLocks noChangeAspect="1"/>
            </p:cNvPicPr>
            <p:nvPr/>
          </p:nvPicPr>
          <p:blipFill>
            <a:blip r:embed="rId2"/>
            <a:stretch>
              <a:fillRect/>
            </a:stretch>
          </p:blipFill>
          <p:spPr>
            <a:xfrm>
              <a:off x="1679132" y="1240538"/>
              <a:ext cx="8040328" cy="3262643"/>
            </a:xfrm>
            <a:prstGeom prst="rect">
              <a:avLst/>
            </a:prstGeom>
            <a:ln w="6350">
              <a:solidFill>
                <a:srgbClr val="0070BD"/>
              </a:solidFill>
            </a:ln>
          </p:spPr>
        </p:pic>
        <p:pic>
          <p:nvPicPr>
            <p:cNvPr id="26" name="Picture 25" descr="A blue rectangle with white text&#10;&#10;Description automatically generated">
              <a:extLst>
                <a:ext uri="{FF2B5EF4-FFF2-40B4-BE49-F238E27FC236}">
                  <a16:creationId xmlns:a16="http://schemas.microsoft.com/office/drawing/2014/main" id="{6AE48426-668D-0E55-19BA-7477B2D1A575}"/>
                </a:ext>
              </a:extLst>
            </p:cNvPr>
            <p:cNvPicPr>
              <a:picLocks noChangeAspect="1"/>
            </p:cNvPicPr>
            <p:nvPr/>
          </p:nvPicPr>
          <p:blipFill>
            <a:blip r:embed="rId3"/>
            <a:stretch>
              <a:fillRect/>
            </a:stretch>
          </p:blipFill>
          <p:spPr>
            <a:xfrm>
              <a:off x="7880367" y="4197063"/>
              <a:ext cx="1647825" cy="704850"/>
            </a:xfrm>
            <a:prstGeom prst="rect">
              <a:avLst/>
            </a:prstGeom>
            <a:ln w="6350">
              <a:solidFill>
                <a:srgbClr val="0070BD"/>
              </a:solidFill>
            </a:ln>
          </p:spPr>
        </p:pic>
        <p:sp>
          <p:nvSpPr>
            <p:cNvPr id="4" name="TextBox 3">
              <a:extLst>
                <a:ext uri="{FF2B5EF4-FFF2-40B4-BE49-F238E27FC236}">
                  <a16:creationId xmlns:a16="http://schemas.microsoft.com/office/drawing/2014/main" id="{84F26C09-A3CB-B07F-FE43-2782C4D5F678}"/>
                </a:ext>
              </a:extLst>
            </p:cNvPr>
            <p:cNvSpPr txBox="1"/>
            <p:nvPr/>
          </p:nvSpPr>
          <p:spPr>
            <a:xfrm>
              <a:off x="5780206" y="3189411"/>
              <a:ext cx="1231215" cy="269869"/>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7" name="Arrow: Pentagon 6">
              <a:extLst>
                <a:ext uri="{FF2B5EF4-FFF2-40B4-BE49-F238E27FC236}">
                  <a16:creationId xmlns:a16="http://schemas.microsoft.com/office/drawing/2014/main" id="{60FECEC9-A289-0E3C-2941-04F36082ABB8}"/>
                </a:ext>
              </a:extLst>
            </p:cNvPr>
            <p:cNvSpPr/>
            <p:nvPr/>
          </p:nvSpPr>
          <p:spPr>
            <a:xfrm>
              <a:off x="4447081" y="2211050"/>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3</a:t>
              </a:r>
            </a:p>
          </p:txBody>
        </p:sp>
        <p:sp>
          <p:nvSpPr>
            <p:cNvPr id="9" name="Arrow: Pentagon 8">
              <a:extLst>
                <a:ext uri="{FF2B5EF4-FFF2-40B4-BE49-F238E27FC236}">
                  <a16:creationId xmlns:a16="http://schemas.microsoft.com/office/drawing/2014/main" id="{0C8F8C84-EA9A-2DD8-8270-FF730EA5FA41}"/>
                </a:ext>
              </a:extLst>
            </p:cNvPr>
            <p:cNvSpPr/>
            <p:nvPr/>
          </p:nvSpPr>
          <p:spPr>
            <a:xfrm>
              <a:off x="7557540" y="4347148"/>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4</a:t>
              </a:r>
            </a:p>
          </p:txBody>
        </p:sp>
      </p:grpSp>
    </p:spTree>
    <p:extLst>
      <p:ext uri="{BB962C8B-B14F-4D97-AF65-F5344CB8AC3E}">
        <p14:creationId xmlns:p14="http://schemas.microsoft.com/office/powerpoint/2010/main" val="26903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I.(iii) CAP Implementation Extension – </a:t>
            </a:r>
            <a:br>
              <a:rPr lang="en-US">
                <a:latin typeface="Arial"/>
                <a:cs typeface="Arial"/>
              </a:rPr>
            </a:br>
            <a:r>
              <a:rPr lang="en-US">
                <a:latin typeface="Arial"/>
                <a:cs typeface="Arial"/>
              </a:rPr>
              <a:t>View the submitted CAP Implementation</a:t>
            </a:r>
            <a:endParaRPr lang="en-US"/>
          </a:p>
        </p:txBody>
      </p:sp>
      <p:sp>
        <p:nvSpPr>
          <p:cNvPr id="12" name="Text Placeholder 5">
            <a:extLst>
              <a:ext uri="{FF2B5EF4-FFF2-40B4-BE49-F238E27FC236}">
                <a16:creationId xmlns:a16="http://schemas.microsoft.com/office/drawing/2014/main" id="{3FB18149-A3FD-2181-D8CC-5F2A1397B554}"/>
              </a:ext>
            </a:extLst>
          </p:cNvPr>
          <p:cNvSpPr>
            <a:spLocks noGrp="1"/>
          </p:cNvSpPr>
          <p:nvPr/>
        </p:nvSpPr>
        <p:spPr>
          <a:xfrm>
            <a:off x="4967853" y="2526317"/>
            <a:ext cx="6709519" cy="3785652"/>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AutoNum type="arabicPeriod"/>
            </a:pPr>
            <a:r>
              <a:rPr lang="en-US" sz="1200">
                <a:cs typeface="Calibri"/>
              </a:rPr>
              <a:t>Details of submitted CAP Implementation Extensions are available under the 'CAP Extension' section on the CAP Implementation page.</a:t>
            </a:r>
            <a:endParaRPr lang="en-US">
              <a:cs typeface="Calibri"/>
            </a:endParaRPr>
          </a:p>
          <a:p>
            <a:pPr indent="-228600">
              <a:buAutoNum type="arabicPeriod"/>
            </a:pPr>
            <a:endParaRPr lang="en-US" sz="1200">
              <a:cs typeface="Calibri"/>
            </a:endParaRPr>
          </a:p>
          <a:p>
            <a:pPr indent="-228600">
              <a:buAutoNum type="arabicPeriod"/>
            </a:pPr>
            <a:r>
              <a:rPr lang="en-US" sz="1200">
                <a:cs typeface="Calibri"/>
              </a:rPr>
              <a:t>If FMCSA approves the CAP Implementation Extension, the status is updated to 'Extension Approved' and the 'Proposed Completion Date' is updated as per the request. If FMCSA returns the CAP Implementation Extension, the status is updated to 'Extension Returned'. </a:t>
            </a:r>
            <a:endParaRPr lang="en-US">
              <a:cs typeface="Calibri"/>
            </a:endParaRPr>
          </a:p>
          <a:p>
            <a:pPr indent="-228600">
              <a:buAutoNum type="arabicPeriod"/>
            </a:pPr>
            <a:endParaRPr lang="en-US" sz="1200">
              <a:cs typeface="Calibri"/>
            </a:endParaRPr>
          </a:p>
          <a:p>
            <a:pPr indent="-228600">
              <a:buAutoNum type="arabicPeriod"/>
            </a:pPr>
            <a:r>
              <a:rPr lang="en-US" sz="1200">
                <a:cs typeface="Calibri"/>
              </a:rPr>
              <a:t>The 'FMCSA Return Comments' are available on the CAP Extension Details page. The state user can edit the Justification and resubmit the request. FMCSA may return the CAP Implementation Extension twice for more information. </a:t>
            </a:r>
          </a:p>
          <a:p>
            <a:pPr indent="-228600">
              <a:buAutoNum type="arabicPeriod"/>
            </a:pPr>
            <a:endParaRPr lang="en-US" sz="1200">
              <a:cs typeface="Calibri"/>
            </a:endParaRPr>
          </a:p>
          <a:p>
            <a:pPr indent="-228600">
              <a:buAutoNum type="arabicPeriod"/>
            </a:pPr>
            <a:r>
              <a:rPr lang="en-US" sz="1200">
                <a:cs typeface="Calibri"/>
              </a:rPr>
              <a:t>If FMCSA rejects the CAP Implementation Extension, the status is updated to 'Extension Rejected'. Click into the CAP Extension Title to view the rejected comments under the 'FMCSA Return Comments' on the CAP Extension Details page.  The 'Proposed Completion Date' remains same, and the state must plan to submit the CAP Implementation as per the original Proposed Completion Date.  </a:t>
            </a:r>
          </a:p>
          <a:p>
            <a:pPr indent="-228600">
              <a:buAutoNum type="arabicPeriod"/>
            </a:pPr>
            <a:endParaRPr lang="en-US" sz="1200">
              <a:cs typeface="Calibri"/>
            </a:endParaRPr>
          </a:p>
          <a:p>
            <a:pPr indent="-228600">
              <a:buAutoNum type="arabicPeriod"/>
            </a:pPr>
            <a:r>
              <a:rPr lang="en-US" sz="1200">
                <a:cs typeface="Calibri"/>
              </a:rPr>
              <a:t>FMCSA may outright reject the request without returning them, the state has an option to resubmit a new 'CAP Implementation Extension'</a:t>
            </a:r>
          </a:p>
          <a:p>
            <a:endParaRPr lang="en-US" sz="1200">
              <a:cs typeface="Calibri"/>
            </a:endParaRPr>
          </a:p>
          <a:p>
            <a:endParaRPr lang="en-US" sz="1200">
              <a:cs typeface="Calibri"/>
            </a:endParaRPr>
          </a:p>
        </p:txBody>
      </p:sp>
      <p:pic>
        <p:nvPicPr>
          <p:cNvPr id="3" name="Picture 2" descr="A screenshot of a computer&#10;&#10;Description automatically generated">
            <a:extLst>
              <a:ext uri="{FF2B5EF4-FFF2-40B4-BE49-F238E27FC236}">
                <a16:creationId xmlns:a16="http://schemas.microsoft.com/office/drawing/2014/main" id="{0F4212A7-EEA2-1797-7FF4-7CC037C6CCC1}"/>
              </a:ext>
            </a:extLst>
          </p:cNvPr>
          <p:cNvPicPr>
            <a:picLocks noChangeAspect="1"/>
          </p:cNvPicPr>
          <p:nvPr/>
        </p:nvPicPr>
        <p:blipFill>
          <a:blip r:embed="rId2"/>
          <a:stretch>
            <a:fillRect/>
          </a:stretch>
        </p:blipFill>
        <p:spPr>
          <a:xfrm>
            <a:off x="656304" y="1218119"/>
            <a:ext cx="3996811" cy="5515599"/>
          </a:xfrm>
          <a:prstGeom prst="rect">
            <a:avLst/>
          </a:prstGeom>
          <a:ln w="6350">
            <a:solidFill>
              <a:srgbClr val="0070BD"/>
            </a:solidFill>
          </a:ln>
        </p:spPr>
      </p:pic>
      <p:sp>
        <p:nvSpPr>
          <p:cNvPr id="8" name="TextBox 7">
            <a:extLst>
              <a:ext uri="{FF2B5EF4-FFF2-40B4-BE49-F238E27FC236}">
                <a16:creationId xmlns:a16="http://schemas.microsoft.com/office/drawing/2014/main" id="{2F69963C-4AB6-C04D-1FE1-290F487299AA}"/>
              </a:ext>
            </a:extLst>
          </p:cNvPr>
          <p:cNvSpPr txBox="1"/>
          <p:nvPr/>
        </p:nvSpPr>
        <p:spPr>
          <a:xfrm>
            <a:off x="966815" y="4422232"/>
            <a:ext cx="981699" cy="23694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13" name="Picture 12" descr="A white rectangular object with a black line&#10;&#10;Description automatically generated">
            <a:extLst>
              <a:ext uri="{FF2B5EF4-FFF2-40B4-BE49-F238E27FC236}">
                <a16:creationId xmlns:a16="http://schemas.microsoft.com/office/drawing/2014/main" id="{734D62EA-1812-429C-5C07-381C7AB005E2}"/>
              </a:ext>
            </a:extLst>
          </p:cNvPr>
          <p:cNvPicPr>
            <a:picLocks noChangeAspect="1"/>
          </p:cNvPicPr>
          <p:nvPr/>
        </p:nvPicPr>
        <p:blipFill rotWithShape="1">
          <a:blip r:embed="rId3"/>
          <a:srcRect l="-74" t="-316" r="-147" b="26290"/>
          <a:stretch/>
        </p:blipFill>
        <p:spPr>
          <a:xfrm>
            <a:off x="5039032" y="1462547"/>
            <a:ext cx="6703153" cy="705226"/>
          </a:xfrm>
          <a:prstGeom prst="rect">
            <a:avLst/>
          </a:prstGeom>
          <a:ln w="6350">
            <a:solidFill>
              <a:srgbClr val="0070BD"/>
            </a:solidFill>
          </a:ln>
        </p:spPr>
      </p:pic>
      <p:sp>
        <p:nvSpPr>
          <p:cNvPr id="16" name="TextBox 15">
            <a:extLst>
              <a:ext uri="{FF2B5EF4-FFF2-40B4-BE49-F238E27FC236}">
                <a16:creationId xmlns:a16="http://schemas.microsoft.com/office/drawing/2014/main" id="{99388896-2089-0600-2421-245FBBEDACCE}"/>
              </a:ext>
            </a:extLst>
          </p:cNvPr>
          <p:cNvSpPr txBox="1"/>
          <p:nvPr/>
        </p:nvSpPr>
        <p:spPr>
          <a:xfrm>
            <a:off x="5112773" y="1941871"/>
            <a:ext cx="1757516" cy="215444"/>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Please add  supporting documents.</a:t>
            </a:r>
            <a:endParaRPr lang="en-US"/>
          </a:p>
        </p:txBody>
      </p:sp>
      <p:sp>
        <p:nvSpPr>
          <p:cNvPr id="5" name="Arrow: Pentagon 4">
            <a:extLst>
              <a:ext uri="{FF2B5EF4-FFF2-40B4-BE49-F238E27FC236}">
                <a16:creationId xmlns:a16="http://schemas.microsoft.com/office/drawing/2014/main" id="{2EF823BE-BC2E-A64B-14E2-556263CE9793}"/>
              </a:ext>
            </a:extLst>
          </p:cNvPr>
          <p:cNvSpPr/>
          <p:nvPr/>
        </p:nvSpPr>
        <p:spPr>
          <a:xfrm>
            <a:off x="337278" y="5271541"/>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1</a:t>
            </a:r>
          </a:p>
        </p:txBody>
      </p:sp>
      <p:sp>
        <p:nvSpPr>
          <p:cNvPr id="6" name="Arrow: Pentagon 5">
            <a:extLst>
              <a:ext uri="{FF2B5EF4-FFF2-40B4-BE49-F238E27FC236}">
                <a16:creationId xmlns:a16="http://schemas.microsoft.com/office/drawing/2014/main" id="{E8B67D94-A99A-8423-821D-CD0D6E2D3112}"/>
              </a:ext>
            </a:extLst>
          </p:cNvPr>
          <p:cNvSpPr/>
          <p:nvPr/>
        </p:nvSpPr>
        <p:spPr>
          <a:xfrm rot="5400000">
            <a:off x="2785671" y="5533868"/>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2</a:t>
            </a:r>
          </a:p>
        </p:txBody>
      </p:sp>
      <p:sp>
        <p:nvSpPr>
          <p:cNvPr id="7" name="Arrow: Pentagon 6">
            <a:extLst>
              <a:ext uri="{FF2B5EF4-FFF2-40B4-BE49-F238E27FC236}">
                <a16:creationId xmlns:a16="http://schemas.microsoft.com/office/drawing/2014/main" id="{C1EA8255-BB1F-9344-406E-4B5E38E68C15}"/>
              </a:ext>
            </a:extLst>
          </p:cNvPr>
          <p:cNvSpPr/>
          <p:nvPr/>
        </p:nvSpPr>
        <p:spPr>
          <a:xfrm>
            <a:off x="4793612" y="1659095"/>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Calibri"/>
              </a:rPr>
              <a:t>3</a:t>
            </a:r>
            <a:endParaRPr lang="en-US"/>
          </a:p>
        </p:txBody>
      </p:sp>
    </p:spTree>
    <p:extLst>
      <p:ext uri="{BB962C8B-B14F-4D97-AF65-F5344CB8AC3E}">
        <p14:creationId xmlns:p14="http://schemas.microsoft.com/office/powerpoint/2010/main" val="41371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a:t>
            </a:r>
            <a:r>
              <a:rPr lang="en-US" err="1">
                <a:latin typeface="Arial"/>
                <a:cs typeface="Arial"/>
              </a:rPr>
              <a:t>i</a:t>
            </a:r>
            <a:r>
              <a:rPr lang="en-US">
                <a:latin typeface="Arial"/>
                <a:cs typeface="Arial"/>
              </a:rPr>
              <a:t>) Annual Certification – Creation</a:t>
            </a:r>
          </a:p>
        </p:txBody>
      </p:sp>
      <p:pic>
        <p:nvPicPr>
          <p:cNvPr id="5" name="Picture 4" descr="A screenshot of a computer&#10;&#10;Description automatically generated">
            <a:extLst>
              <a:ext uri="{FF2B5EF4-FFF2-40B4-BE49-F238E27FC236}">
                <a16:creationId xmlns:a16="http://schemas.microsoft.com/office/drawing/2014/main" id="{853E6262-AF2A-19DE-6601-EAA0AF36018C}"/>
              </a:ext>
            </a:extLst>
          </p:cNvPr>
          <p:cNvPicPr>
            <a:picLocks noChangeAspect="1"/>
          </p:cNvPicPr>
          <p:nvPr/>
        </p:nvPicPr>
        <p:blipFill>
          <a:blip r:embed="rId2"/>
          <a:stretch>
            <a:fillRect/>
          </a:stretch>
        </p:blipFill>
        <p:spPr>
          <a:xfrm>
            <a:off x="584666" y="1380291"/>
            <a:ext cx="9564328" cy="3004098"/>
          </a:xfrm>
          <a:prstGeom prst="rect">
            <a:avLst/>
          </a:prstGeom>
          <a:ln w="6350">
            <a:solidFill>
              <a:srgbClr val="4472C4"/>
            </a:solidFill>
          </a:ln>
        </p:spPr>
      </p:pic>
      <p:sp>
        <p:nvSpPr>
          <p:cNvPr id="4" name="TextBox 3">
            <a:extLst>
              <a:ext uri="{FF2B5EF4-FFF2-40B4-BE49-F238E27FC236}">
                <a16:creationId xmlns:a16="http://schemas.microsoft.com/office/drawing/2014/main" id="{E8A8F3AE-8818-C484-5685-7744D916907E}"/>
              </a:ext>
            </a:extLst>
          </p:cNvPr>
          <p:cNvSpPr txBox="1"/>
          <p:nvPr/>
        </p:nvSpPr>
        <p:spPr>
          <a:xfrm>
            <a:off x="4065375" y="2698039"/>
            <a:ext cx="1018056" cy="19480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5" name="Text Placeholder 5">
            <a:extLst>
              <a:ext uri="{FF2B5EF4-FFF2-40B4-BE49-F238E27FC236}">
                <a16:creationId xmlns:a16="http://schemas.microsoft.com/office/drawing/2014/main" id="{AD02506E-A11F-2D5C-4C78-F7BC60E2F395}"/>
              </a:ext>
            </a:extLst>
          </p:cNvPr>
          <p:cNvSpPr>
            <a:spLocks noGrp="1"/>
          </p:cNvSpPr>
          <p:nvPr/>
        </p:nvSpPr>
        <p:spPr>
          <a:xfrm>
            <a:off x="583929" y="4674539"/>
            <a:ext cx="6462799" cy="1200329"/>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1. On Assignments page, scroll down to view the 'Active Annual certifications' dashboard.</a:t>
            </a:r>
          </a:p>
          <a:p>
            <a:endParaRPr lang="en-US" sz="1200">
              <a:cs typeface="Calibri"/>
            </a:endParaRPr>
          </a:p>
          <a:p>
            <a:r>
              <a:rPr lang="en-US" sz="1200">
                <a:cs typeface="Calibri"/>
              </a:rPr>
              <a:t>2. Click on 'New' button to create a new Annual Certification. </a:t>
            </a:r>
          </a:p>
          <a:p>
            <a:endParaRPr lang="en-US" sz="1200">
              <a:cs typeface="Calibri"/>
            </a:endParaRPr>
          </a:p>
          <a:p>
            <a:r>
              <a:rPr lang="en-US" sz="1200">
                <a:cs typeface="Calibri"/>
              </a:rPr>
              <a:t>2a. View an existing Annual Certification created by the FMCSA or submitted by the state by clicking into the 'Annual Certification Number'.</a:t>
            </a:r>
          </a:p>
        </p:txBody>
      </p:sp>
      <p:sp>
        <p:nvSpPr>
          <p:cNvPr id="6" name="TextBox 5">
            <a:extLst>
              <a:ext uri="{FF2B5EF4-FFF2-40B4-BE49-F238E27FC236}">
                <a16:creationId xmlns:a16="http://schemas.microsoft.com/office/drawing/2014/main" id="{9FD9E853-0827-F255-FFFB-AD8272370B14}"/>
              </a:ext>
            </a:extLst>
          </p:cNvPr>
          <p:cNvSpPr txBox="1"/>
          <p:nvPr/>
        </p:nvSpPr>
        <p:spPr>
          <a:xfrm>
            <a:off x="4062592" y="3497141"/>
            <a:ext cx="1012955" cy="186686"/>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8" name="TextBox 7">
            <a:extLst>
              <a:ext uri="{FF2B5EF4-FFF2-40B4-BE49-F238E27FC236}">
                <a16:creationId xmlns:a16="http://schemas.microsoft.com/office/drawing/2014/main" id="{1813F8D6-99FF-F298-5CE5-5DBD60CE54E5}"/>
              </a:ext>
            </a:extLst>
          </p:cNvPr>
          <p:cNvSpPr txBox="1"/>
          <p:nvPr/>
        </p:nvSpPr>
        <p:spPr>
          <a:xfrm>
            <a:off x="4025720" y="3779818"/>
            <a:ext cx="1012955" cy="186686"/>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9" name="TextBox 8">
            <a:extLst>
              <a:ext uri="{FF2B5EF4-FFF2-40B4-BE49-F238E27FC236}">
                <a16:creationId xmlns:a16="http://schemas.microsoft.com/office/drawing/2014/main" id="{B4E9180C-352A-4EAC-21B2-18979BBE96B1}"/>
              </a:ext>
            </a:extLst>
          </p:cNvPr>
          <p:cNvSpPr txBox="1"/>
          <p:nvPr/>
        </p:nvSpPr>
        <p:spPr>
          <a:xfrm>
            <a:off x="4237439" y="2980716"/>
            <a:ext cx="1018056" cy="19480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0" name="TextBox 9">
            <a:extLst>
              <a:ext uri="{FF2B5EF4-FFF2-40B4-BE49-F238E27FC236}">
                <a16:creationId xmlns:a16="http://schemas.microsoft.com/office/drawing/2014/main" id="{2AF53CCD-96DE-2809-11C5-26308AFBA90A}"/>
              </a:ext>
            </a:extLst>
          </p:cNvPr>
          <p:cNvSpPr txBox="1"/>
          <p:nvPr/>
        </p:nvSpPr>
        <p:spPr>
          <a:xfrm>
            <a:off x="3045277" y="3238812"/>
            <a:ext cx="2210216" cy="23167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7" name="Arrow: Pentagon 6">
            <a:extLst>
              <a:ext uri="{FF2B5EF4-FFF2-40B4-BE49-F238E27FC236}">
                <a16:creationId xmlns:a16="http://schemas.microsoft.com/office/drawing/2014/main" id="{6B5A34E9-CD35-5D49-5E87-E580BAE0E85C}"/>
              </a:ext>
            </a:extLst>
          </p:cNvPr>
          <p:cNvSpPr/>
          <p:nvPr/>
        </p:nvSpPr>
        <p:spPr>
          <a:xfrm>
            <a:off x="240345" y="1566604"/>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1</a:t>
            </a:r>
          </a:p>
        </p:txBody>
      </p:sp>
      <p:sp>
        <p:nvSpPr>
          <p:cNvPr id="11" name="Arrow: Pentagon 10">
            <a:extLst>
              <a:ext uri="{FF2B5EF4-FFF2-40B4-BE49-F238E27FC236}">
                <a16:creationId xmlns:a16="http://schemas.microsoft.com/office/drawing/2014/main" id="{E7BE54B3-E00D-9875-D2D7-7EAE9DB5E208}"/>
              </a:ext>
            </a:extLst>
          </p:cNvPr>
          <p:cNvSpPr/>
          <p:nvPr/>
        </p:nvSpPr>
        <p:spPr>
          <a:xfrm>
            <a:off x="8823627" y="1724754"/>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2</a:t>
            </a:r>
          </a:p>
        </p:txBody>
      </p:sp>
      <p:sp>
        <p:nvSpPr>
          <p:cNvPr id="12" name="Arrow: Pentagon 11">
            <a:extLst>
              <a:ext uri="{FF2B5EF4-FFF2-40B4-BE49-F238E27FC236}">
                <a16:creationId xmlns:a16="http://schemas.microsoft.com/office/drawing/2014/main" id="{81BDF977-63F8-5C19-83F4-08CF4E7D835D}"/>
              </a:ext>
            </a:extLst>
          </p:cNvPr>
          <p:cNvSpPr/>
          <p:nvPr/>
        </p:nvSpPr>
        <p:spPr>
          <a:xfrm>
            <a:off x="90443" y="2640898"/>
            <a:ext cx="562130"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2a</a:t>
            </a:r>
          </a:p>
        </p:txBody>
      </p:sp>
    </p:spTree>
    <p:extLst>
      <p:ext uri="{BB962C8B-B14F-4D97-AF65-F5344CB8AC3E}">
        <p14:creationId xmlns:p14="http://schemas.microsoft.com/office/powerpoint/2010/main" val="290791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II.(ii) Annual Certification – Submission</a:t>
            </a:r>
          </a:p>
        </p:txBody>
      </p:sp>
      <p:pic>
        <p:nvPicPr>
          <p:cNvPr id="7" name="Picture 6" descr="A screenshot of a computer&#10;&#10;Description automatically generated">
            <a:extLst>
              <a:ext uri="{FF2B5EF4-FFF2-40B4-BE49-F238E27FC236}">
                <a16:creationId xmlns:a16="http://schemas.microsoft.com/office/drawing/2014/main" id="{36089F28-0A39-8A61-6489-911F3BF28981}"/>
              </a:ext>
            </a:extLst>
          </p:cNvPr>
          <p:cNvPicPr>
            <a:picLocks noChangeAspect="1"/>
          </p:cNvPicPr>
          <p:nvPr/>
        </p:nvPicPr>
        <p:blipFill>
          <a:blip r:embed="rId2"/>
          <a:stretch>
            <a:fillRect/>
          </a:stretch>
        </p:blipFill>
        <p:spPr>
          <a:xfrm>
            <a:off x="2235176" y="1809380"/>
            <a:ext cx="6933146" cy="3468811"/>
          </a:xfrm>
          <a:prstGeom prst="rect">
            <a:avLst/>
          </a:prstGeom>
          <a:ln w="6350">
            <a:solidFill>
              <a:srgbClr val="4472C4"/>
            </a:solidFill>
          </a:ln>
        </p:spPr>
      </p:pic>
      <p:sp>
        <p:nvSpPr>
          <p:cNvPr id="16" name="Text Placeholder 5">
            <a:extLst>
              <a:ext uri="{FF2B5EF4-FFF2-40B4-BE49-F238E27FC236}">
                <a16:creationId xmlns:a16="http://schemas.microsoft.com/office/drawing/2014/main" id="{53CB962A-D9D4-54D8-1934-7FE1C5E09A0C}"/>
              </a:ext>
            </a:extLst>
          </p:cNvPr>
          <p:cNvSpPr>
            <a:spLocks noGrp="1"/>
          </p:cNvSpPr>
          <p:nvPr/>
        </p:nvSpPr>
        <p:spPr>
          <a:xfrm>
            <a:off x="459116" y="5471202"/>
            <a:ext cx="10978584" cy="461665"/>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3. Add the 'Details' on the Annual Certification page and 'Save'. Saved Annual Certifications are displayed under the Annual Certification dashboard as Draft.</a:t>
            </a:r>
          </a:p>
          <a:p>
            <a:r>
              <a:rPr lang="en-US" sz="1200">
                <a:cs typeface="Calibri"/>
              </a:rPr>
              <a:t>Click on 'Submit' button to send the Annual Certification to FMCSA. The status is updated to 'FMCSA Review'.</a:t>
            </a:r>
          </a:p>
        </p:txBody>
      </p:sp>
      <p:sp>
        <p:nvSpPr>
          <p:cNvPr id="6" name="TextBox 5">
            <a:extLst>
              <a:ext uri="{FF2B5EF4-FFF2-40B4-BE49-F238E27FC236}">
                <a16:creationId xmlns:a16="http://schemas.microsoft.com/office/drawing/2014/main" id="{9FD9E853-0827-F255-FFFB-AD8272370B14}"/>
              </a:ext>
            </a:extLst>
          </p:cNvPr>
          <p:cNvSpPr txBox="1"/>
          <p:nvPr/>
        </p:nvSpPr>
        <p:spPr>
          <a:xfrm>
            <a:off x="2473499" y="2352558"/>
            <a:ext cx="1012955" cy="186686"/>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4" name="Arrow: Pentagon 3">
            <a:extLst>
              <a:ext uri="{FF2B5EF4-FFF2-40B4-BE49-F238E27FC236}">
                <a16:creationId xmlns:a16="http://schemas.microsoft.com/office/drawing/2014/main" id="{BB61E0AE-687C-4DA7-A5A7-2421489152F1}"/>
              </a:ext>
            </a:extLst>
          </p:cNvPr>
          <p:cNvSpPr/>
          <p:nvPr/>
        </p:nvSpPr>
        <p:spPr>
          <a:xfrm>
            <a:off x="1886025" y="1831580"/>
            <a:ext cx="412229" cy="312294"/>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ea typeface="Calibri"/>
                <a:cs typeface="Calibri"/>
              </a:rPr>
              <a:t>3</a:t>
            </a:r>
          </a:p>
        </p:txBody>
      </p:sp>
      <p:sp>
        <p:nvSpPr>
          <p:cNvPr id="3" name="TextBox 2">
            <a:extLst>
              <a:ext uri="{FF2B5EF4-FFF2-40B4-BE49-F238E27FC236}">
                <a16:creationId xmlns:a16="http://schemas.microsoft.com/office/drawing/2014/main" id="{862CE5D2-AEF5-194D-BE99-C59E862532E0}"/>
              </a:ext>
            </a:extLst>
          </p:cNvPr>
          <p:cNvSpPr txBox="1"/>
          <p:nvPr/>
        </p:nvSpPr>
        <p:spPr>
          <a:xfrm>
            <a:off x="2473498" y="2789770"/>
            <a:ext cx="1562594" cy="19917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Tree>
    <p:extLst>
      <p:ext uri="{BB962C8B-B14F-4D97-AF65-F5344CB8AC3E}">
        <p14:creationId xmlns:p14="http://schemas.microsoft.com/office/powerpoint/2010/main" val="10693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II.(iii) Annual Certification – Statuses</a:t>
            </a:r>
          </a:p>
        </p:txBody>
      </p:sp>
      <p:sp>
        <p:nvSpPr>
          <p:cNvPr id="16" name="Text Placeholder 5">
            <a:extLst>
              <a:ext uri="{FF2B5EF4-FFF2-40B4-BE49-F238E27FC236}">
                <a16:creationId xmlns:a16="http://schemas.microsoft.com/office/drawing/2014/main" id="{53CB962A-D9D4-54D8-1934-7FE1C5E09A0C}"/>
              </a:ext>
            </a:extLst>
          </p:cNvPr>
          <p:cNvSpPr>
            <a:spLocks noGrp="1"/>
          </p:cNvSpPr>
          <p:nvPr/>
        </p:nvSpPr>
        <p:spPr>
          <a:xfrm>
            <a:off x="6704971" y="2871406"/>
            <a:ext cx="4892066" cy="2308324"/>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a typeface="Calibri"/>
                <a:cs typeface="Calibri"/>
              </a:rPr>
              <a:t>3. Annual Certification submitted by the State or FMCSA users will appear under the Annual Certification' dashboard.</a:t>
            </a:r>
            <a:endParaRPr lang="en-US" dirty="0"/>
          </a:p>
          <a:p>
            <a:endParaRPr lang="en-US" sz="1200">
              <a:cs typeface="Calibri"/>
            </a:endParaRPr>
          </a:p>
          <a:p>
            <a:r>
              <a:rPr lang="en-US" sz="1200" dirty="0">
                <a:cs typeface="Calibri"/>
              </a:rPr>
              <a:t>3a. FMCSA may return an Annual Certification for more information. The status is updated  to 'Returned for Edits'. The State may edit the 'Details' of the Annual Certification, optionally add any documents and resubmit it.</a:t>
            </a:r>
            <a:endParaRPr lang="en-US" dirty="0"/>
          </a:p>
          <a:p>
            <a:pPr indent="-171450">
              <a:buFont typeface="Arial"/>
              <a:buChar char="•"/>
            </a:pPr>
            <a:endParaRPr lang="en-US" sz="1200">
              <a:cs typeface="Calibri"/>
            </a:endParaRPr>
          </a:p>
          <a:p>
            <a:r>
              <a:rPr lang="en-US" sz="1200" dirty="0">
                <a:cs typeface="Calibri"/>
              </a:rPr>
              <a:t>3b. FMCSA approves an Annual Certification, and the status is updated to 'Approved'. No further action is required by the state. Approved Annual Certifications are removed from the dashboard view. Click on 'All Content' link provided at the top bar and select 'All Annual Certifications' to view Approved Annual Certifications.  </a:t>
            </a:r>
            <a:endParaRPr lang="en-US" sz="1200" dirty="0">
              <a:ea typeface="Calibri"/>
              <a:cs typeface="Calibri"/>
            </a:endParaRPr>
          </a:p>
        </p:txBody>
      </p:sp>
      <p:pic>
        <p:nvPicPr>
          <p:cNvPr id="3" name="Picture 2" descr="A blue rectangle with black text&#10;&#10;Description automatically generated">
            <a:extLst>
              <a:ext uri="{FF2B5EF4-FFF2-40B4-BE49-F238E27FC236}">
                <a16:creationId xmlns:a16="http://schemas.microsoft.com/office/drawing/2014/main" id="{18541193-4CEA-CF01-4369-308FDFB5FADA}"/>
              </a:ext>
            </a:extLst>
          </p:cNvPr>
          <p:cNvPicPr>
            <a:picLocks noChangeAspect="1"/>
          </p:cNvPicPr>
          <p:nvPr/>
        </p:nvPicPr>
        <p:blipFill>
          <a:blip r:embed="rId2"/>
          <a:stretch>
            <a:fillRect/>
          </a:stretch>
        </p:blipFill>
        <p:spPr>
          <a:xfrm>
            <a:off x="1191234" y="1359480"/>
            <a:ext cx="9551232" cy="917524"/>
          </a:xfrm>
          <a:prstGeom prst="rect">
            <a:avLst/>
          </a:prstGeom>
          <a:ln w="6350">
            <a:solidFill>
              <a:srgbClr val="4472C4"/>
            </a:solidFill>
          </a:ln>
        </p:spPr>
      </p:pic>
      <p:pic>
        <p:nvPicPr>
          <p:cNvPr id="5" name="Picture 4">
            <a:extLst>
              <a:ext uri="{FF2B5EF4-FFF2-40B4-BE49-F238E27FC236}">
                <a16:creationId xmlns:a16="http://schemas.microsoft.com/office/drawing/2014/main" id="{79D4A83B-5426-51AA-C3C6-55E4194BB104}"/>
              </a:ext>
            </a:extLst>
          </p:cNvPr>
          <p:cNvPicPr>
            <a:picLocks noChangeAspect="1"/>
          </p:cNvPicPr>
          <p:nvPr/>
        </p:nvPicPr>
        <p:blipFill>
          <a:blip r:embed="rId3"/>
          <a:stretch>
            <a:fillRect/>
          </a:stretch>
        </p:blipFill>
        <p:spPr>
          <a:xfrm>
            <a:off x="1191233" y="2274026"/>
            <a:ext cx="9551234" cy="394005"/>
          </a:xfrm>
          <a:prstGeom prst="rect">
            <a:avLst/>
          </a:prstGeom>
          <a:ln w="6350">
            <a:solidFill>
              <a:srgbClr val="4472C4"/>
            </a:solidFill>
          </a:ln>
        </p:spPr>
      </p:pic>
      <p:sp>
        <p:nvSpPr>
          <p:cNvPr id="9" name="TextBox 8">
            <a:extLst>
              <a:ext uri="{FF2B5EF4-FFF2-40B4-BE49-F238E27FC236}">
                <a16:creationId xmlns:a16="http://schemas.microsoft.com/office/drawing/2014/main" id="{706781B4-6DAE-A078-CCFE-445AB25F9D93}"/>
              </a:ext>
            </a:extLst>
          </p:cNvPr>
          <p:cNvSpPr txBox="1"/>
          <p:nvPr/>
        </p:nvSpPr>
        <p:spPr>
          <a:xfrm>
            <a:off x="4951069" y="1978109"/>
            <a:ext cx="1018056" cy="19480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10">
            <a:extLst>
              <a:ext uri="{FF2B5EF4-FFF2-40B4-BE49-F238E27FC236}">
                <a16:creationId xmlns:a16="http://schemas.microsoft.com/office/drawing/2014/main" id="{EA3C0D70-DECD-3CF1-62E2-217B2EC16B56}"/>
              </a:ext>
            </a:extLst>
          </p:cNvPr>
          <p:cNvSpPr txBox="1"/>
          <p:nvPr/>
        </p:nvSpPr>
        <p:spPr>
          <a:xfrm>
            <a:off x="4913392" y="2389934"/>
            <a:ext cx="1091797" cy="2070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3" name="Arrow: Pentagon 12">
            <a:extLst>
              <a:ext uri="{FF2B5EF4-FFF2-40B4-BE49-F238E27FC236}">
                <a16:creationId xmlns:a16="http://schemas.microsoft.com/office/drawing/2014/main" id="{700BD77B-1BA0-2FC7-6673-C5D9C7975BF9}"/>
              </a:ext>
            </a:extLst>
          </p:cNvPr>
          <p:cNvSpPr/>
          <p:nvPr/>
        </p:nvSpPr>
        <p:spPr>
          <a:xfrm>
            <a:off x="701319" y="1413319"/>
            <a:ext cx="562130" cy="412228"/>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Calibri"/>
                <a:cs typeface="Calibri"/>
              </a:rPr>
              <a:t>3</a:t>
            </a:r>
          </a:p>
        </p:txBody>
      </p:sp>
      <p:sp>
        <p:nvSpPr>
          <p:cNvPr id="15" name="Arrow: Pentagon 14">
            <a:extLst>
              <a:ext uri="{FF2B5EF4-FFF2-40B4-BE49-F238E27FC236}">
                <a16:creationId xmlns:a16="http://schemas.microsoft.com/office/drawing/2014/main" id="{65584B5D-7BFB-02A6-15A7-002F72A5B4EA}"/>
              </a:ext>
            </a:extLst>
          </p:cNvPr>
          <p:cNvSpPr/>
          <p:nvPr/>
        </p:nvSpPr>
        <p:spPr>
          <a:xfrm>
            <a:off x="7934476" y="1982421"/>
            <a:ext cx="512163" cy="349769"/>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Calibri"/>
                <a:cs typeface="Calibri"/>
              </a:rPr>
              <a:t>3a</a:t>
            </a:r>
          </a:p>
        </p:txBody>
      </p:sp>
      <p:pic>
        <p:nvPicPr>
          <p:cNvPr id="6" name="Picture 5">
            <a:extLst>
              <a:ext uri="{FF2B5EF4-FFF2-40B4-BE49-F238E27FC236}">
                <a16:creationId xmlns:a16="http://schemas.microsoft.com/office/drawing/2014/main" id="{B3E91C85-9606-16E1-96B6-6F468BB8C37C}"/>
              </a:ext>
            </a:extLst>
          </p:cNvPr>
          <p:cNvPicPr>
            <a:picLocks noChangeAspect="1"/>
          </p:cNvPicPr>
          <p:nvPr/>
        </p:nvPicPr>
        <p:blipFill>
          <a:blip r:embed="rId4"/>
          <a:stretch>
            <a:fillRect/>
          </a:stretch>
        </p:blipFill>
        <p:spPr>
          <a:xfrm>
            <a:off x="539062" y="6024629"/>
            <a:ext cx="10801350" cy="342900"/>
          </a:xfrm>
          <a:prstGeom prst="rect">
            <a:avLst/>
          </a:prstGeom>
          <a:ln w="6350">
            <a:solidFill>
              <a:srgbClr val="4472C4"/>
            </a:solidFill>
          </a:ln>
        </p:spPr>
      </p:pic>
      <p:pic>
        <p:nvPicPr>
          <p:cNvPr id="7" name="Picture 6" descr="A screenshot of a computer&#10;&#10;Description automatically generated">
            <a:extLst>
              <a:ext uri="{FF2B5EF4-FFF2-40B4-BE49-F238E27FC236}">
                <a16:creationId xmlns:a16="http://schemas.microsoft.com/office/drawing/2014/main" id="{DE418270-D78C-768C-5D3B-1C300F109AC4}"/>
              </a:ext>
            </a:extLst>
          </p:cNvPr>
          <p:cNvPicPr>
            <a:picLocks noChangeAspect="1"/>
          </p:cNvPicPr>
          <p:nvPr/>
        </p:nvPicPr>
        <p:blipFill>
          <a:blip r:embed="rId5"/>
          <a:stretch>
            <a:fillRect/>
          </a:stretch>
        </p:blipFill>
        <p:spPr>
          <a:xfrm>
            <a:off x="534190" y="3431348"/>
            <a:ext cx="5905500" cy="1952625"/>
          </a:xfrm>
          <a:prstGeom prst="rect">
            <a:avLst/>
          </a:prstGeom>
          <a:ln w="6350">
            <a:solidFill>
              <a:srgbClr val="4472C4"/>
            </a:solidFill>
          </a:ln>
        </p:spPr>
      </p:pic>
      <p:pic>
        <p:nvPicPr>
          <p:cNvPr id="8" name="Picture 7" descr="A blue rectangle with white border&#10;&#10;Description automatically generated">
            <a:extLst>
              <a:ext uri="{FF2B5EF4-FFF2-40B4-BE49-F238E27FC236}">
                <a16:creationId xmlns:a16="http://schemas.microsoft.com/office/drawing/2014/main" id="{A8A40E01-971B-6569-C077-AAE74EBE9836}"/>
              </a:ext>
            </a:extLst>
          </p:cNvPr>
          <p:cNvPicPr>
            <a:picLocks noChangeAspect="1"/>
          </p:cNvPicPr>
          <p:nvPr/>
        </p:nvPicPr>
        <p:blipFill>
          <a:blip r:embed="rId6"/>
          <a:stretch>
            <a:fillRect/>
          </a:stretch>
        </p:blipFill>
        <p:spPr>
          <a:xfrm>
            <a:off x="533707" y="5383622"/>
            <a:ext cx="10878779" cy="638175"/>
          </a:xfrm>
          <a:prstGeom prst="rect">
            <a:avLst/>
          </a:prstGeom>
        </p:spPr>
      </p:pic>
      <p:sp>
        <p:nvSpPr>
          <p:cNvPr id="4" name="Arrow: Pentagon 3">
            <a:extLst>
              <a:ext uri="{FF2B5EF4-FFF2-40B4-BE49-F238E27FC236}">
                <a16:creationId xmlns:a16="http://schemas.microsoft.com/office/drawing/2014/main" id="{EC8DE312-B535-8094-F909-D552E55643B0}"/>
              </a:ext>
            </a:extLst>
          </p:cNvPr>
          <p:cNvSpPr/>
          <p:nvPr/>
        </p:nvSpPr>
        <p:spPr>
          <a:xfrm>
            <a:off x="978153" y="4870646"/>
            <a:ext cx="512163" cy="349769"/>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Calibri"/>
                <a:cs typeface="Calibri"/>
              </a:rPr>
              <a:t>3b</a:t>
            </a:r>
          </a:p>
        </p:txBody>
      </p:sp>
      <p:sp>
        <p:nvSpPr>
          <p:cNvPr id="10" name="Arrow: Pentagon 9">
            <a:extLst>
              <a:ext uri="{FF2B5EF4-FFF2-40B4-BE49-F238E27FC236}">
                <a16:creationId xmlns:a16="http://schemas.microsoft.com/office/drawing/2014/main" id="{D2D66C0C-ECBB-13B2-8C93-A4926B17C962}"/>
              </a:ext>
            </a:extLst>
          </p:cNvPr>
          <p:cNvSpPr/>
          <p:nvPr/>
        </p:nvSpPr>
        <p:spPr>
          <a:xfrm>
            <a:off x="1518927" y="3395807"/>
            <a:ext cx="512163" cy="349769"/>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Calibri"/>
                <a:cs typeface="Calibri"/>
              </a:rPr>
              <a:t>3b</a:t>
            </a:r>
          </a:p>
        </p:txBody>
      </p:sp>
      <p:sp>
        <p:nvSpPr>
          <p:cNvPr id="12" name="Arrow: Pentagon 11">
            <a:extLst>
              <a:ext uri="{FF2B5EF4-FFF2-40B4-BE49-F238E27FC236}">
                <a16:creationId xmlns:a16="http://schemas.microsoft.com/office/drawing/2014/main" id="{37448397-8B5F-4F68-FC3C-DD8F5FFFDE1A}"/>
              </a:ext>
            </a:extLst>
          </p:cNvPr>
          <p:cNvSpPr/>
          <p:nvPr/>
        </p:nvSpPr>
        <p:spPr>
          <a:xfrm>
            <a:off x="8438379" y="6025937"/>
            <a:ext cx="512163" cy="349769"/>
          </a:xfrm>
          <a:prstGeom prst="homePlate">
            <a:avLst/>
          </a:prstGeom>
          <a:solidFill>
            <a:srgbClr val="0071BC"/>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Calibri"/>
                <a:cs typeface="Calibri"/>
              </a:rPr>
              <a:t>3b</a:t>
            </a:r>
          </a:p>
        </p:txBody>
      </p:sp>
    </p:spTree>
    <p:extLst>
      <p:ext uri="{BB962C8B-B14F-4D97-AF65-F5344CB8AC3E}">
        <p14:creationId xmlns:p14="http://schemas.microsoft.com/office/powerpoint/2010/main" val="7376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a-0081_OY1_Stakeholder_Template_PPT-External" id="{1198F417-2B06-124A-B2E6-B36E23578009}" vid="{E16AD531-8260-084C-9B30-122249201D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76f126-ed5b-4f3f-8792-0635e0a3913a">
      <Terms xmlns="http://schemas.microsoft.com/office/infopath/2007/PartnerControls"/>
    </lcf76f155ced4ddcb4097134ff3c332f>
    <TaxCatchAll xmlns="6a0077ad-35ef-452f-a53b-278e3b53be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1644A066B9C54C94543AD1CA42008E" ma:contentTypeVersion="18" ma:contentTypeDescription="Create a new document." ma:contentTypeScope="" ma:versionID="5b9352adf9b3182c757e1d2b7c97a3e3">
  <xsd:schema xmlns:xsd="http://www.w3.org/2001/XMLSchema" xmlns:xs="http://www.w3.org/2001/XMLSchema" xmlns:p="http://schemas.microsoft.com/office/2006/metadata/properties" xmlns:ns2="6876f126-ed5b-4f3f-8792-0635e0a3913a" xmlns:ns3="6a0077ad-35ef-452f-a53b-278e3b53be41" targetNamespace="http://schemas.microsoft.com/office/2006/metadata/properties" ma:root="true" ma:fieldsID="b86fb8711f2694a1016c3264c4c17b45" ns2:_="" ns3:_="">
    <xsd:import namespace="6876f126-ed5b-4f3f-8792-0635e0a3913a"/>
    <xsd:import namespace="6a0077ad-35ef-452f-a53b-278e3b53be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6f126-ed5b-4f3f-8792-0635e0a39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400cdf-9616-451f-8a46-1899ad3d978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077ad-35ef-452f-a53b-278e3b53be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9c4c2e-7b8e-461d-b66e-d6931f6141f9}" ma:internalName="TaxCatchAll" ma:showField="CatchAllData" ma:web="6a0077ad-35ef-452f-a53b-278e3b53b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46215-12DD-48C2-A680-996F10A45420}">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a0077ad-35ef-452f-a53b-278e3b53be41"/>
    <ds:schemaRef ds:uri="6876f126-ed5b-4f3f-8792-0635e0a3913a"/>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771E011D-7C27-4C6E-81CA-B7323F655A70}">
  <ds:schemaRefs>
    <ds:schemaRef ds:uri="6876f126-ed5b-4f3f-8792-0635e0a3913a"/>
    <ds:schemaRef ds:uri="6a0077ad-35ef-452f-a53b-278e3b53be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1A85BC-78EE-4084-BCD2-2E7CE29C2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SCORE Release 2 User Guide</Template>
  <TotalTime>860</TotalTime>
  <Words>1798</Words>
  <Application>Microsoft Office PowerPoint</Application>
  <PresentationFormat>Widescreen</PresentationFormat>
  <Paragraphs>217</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SCORE State User Guide – Release 2</vt:lpstr>
      <vt:lpstr>Table of Contents</vt:lpstr>
      <vt:lpstr>Table of Contents</vt:lpstr>
      <vt:lpstr>I.(i) CAP Implementation Extension –  State Creates the Request</vt:lpstr>
      <vt:lpstr>I.(ii) CAP Implementation Extension –  State Submits the Request</vt:lpstr>
      <vt:lpstr>I.(iii) CAP Implementation Extension –  View the submitted CAP Implementation</vt:lpstr>
      <vt:lpstr> II.(i) Annual Certification – Creation</vt:lpstr>
      <vt:lpstr>  II.(ii) Annual Certification – Submission</vt:lpstr>
      <vt:lpstr>  II.(iii) Annual Certification – Statuses</vt:lpstr>
      <vt:lpstr> III. State Contests a Finding</vt:lpstr>
      <vt:lpstr> III. State Contests a Finding (Contd.)</vt:lpstr>
      <vt:lpstr> III. State Contests a Finding (Contd.)</vt:lpstr>
      <vt:lpstr>IV. Noteworthy Observation – Noteworthy Practice</vt:lpstr>
      <vt:lpstr>V.(i) APR or STR Checklists - View</vt:lpstr>
      <vt:lpstr> V.(ii) APR or STR checklist – General Details</vt:lpstr>
      <vt:lpstr> V.(iii) APR or STR Checklist – View Checklist Questions</vt:lpstr>
      <vt:lpstr> V.(iv) APR or STR checklist – State &amp; FMCSA Notes/Outcome</vt:lpstr>
      <vt:lpstr>VI. Due Date Matrix</vt:lpstr>
      <vt:lpstr>State Portal Support Tickets &amp; its Resolution</vt:lpstr>
      <vt:lpstr>State Portal Support Tickets &amp; its Resolution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Shikha Saxena</dc:creator>
  <cp:lastModifiedBy>Kesha Nirmal</cp:lastModifiedBy>
  <cp:revision>99</cp:revision>
  <dcterms:created xsi:type="dcterms:W3CDTF">2023-10-11T16:20:17Z</dcterms:created>
  <dcterms:modified xsi:type="dcterms:W3CDTF">2024-02-08T18:12:01Z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0x010100731644A066B9C54C94543AD1CA42008E</vt:lpwstr>
  </property>
  <property fmtid="{D5CDD505-2E9C-101B-9397-08002B2CF9AE}" pid="3" name="MediaServiceImageTags">
    <vt:lpwstr/>
  </property>
</Properties>
</file>