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70" r:id="rId5"/>
    <p:sldId id="259" r:id="rId6"/>
    <p:sldId id="281" r:id="rId7"/>
    <p:sldId id="271" r:id="rId8"/>
    <p:sldId id="282" r:id="rId9"/>
    <p:sldId id="273" r:id="rId10"/>
    <p:sldId id="274" r:id="rId11"/>
    <p:sldId id="275" r:id="rId12"/>
    <p:sldId id="276" r:id="rId13"/>
    <p:sldId id="277" r:id="rId14"/>
    <p:sldId id="278" r:id="rId15"/>
    <p:sldId id="280" r:id="rId16"/>
    <p:sldId id="284" r:id="rId17"/>
    <p:sldId id="2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5DF02D-AEA7-F71E-7CBA-C67CAB8C4870}" name="Kesha Nirmal" initials="KN" userId="S::knirmal@merpsystems.com::248a99dd-6e2d-480c-a412-67896e5ff3ce" providerId="AD"/>
  <p188:author id="{88327FA7-8DFF-A9EB-5452-DBADBA5448F7}" name="Shikha Saxena" initials="SS" userId="S::ssaxena@merpsystems.com::36ccca21-bf55-4a84-b448-111df4bfd4c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647"/>
    <a:srgbClr val="0070BD"/>
    <a:srgbClr val="0071BC"/>
    <a:srgbClr val="EEB111"/>
    <a:srgbClr val="CCC2BD"/>
    <a:srgbClr val="4142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1E0610-7D1E-B9AE-32DB-AA263B888251}" v="33" dt="2024-02-06T21:25:17.314"/>
    <p1510:client id="{C381443E-70A5-86BC-2A36-A80EFC98E71E}" v="12" dt="2024-02-08T18:12:43.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kha Saxena" userId="S::ssaxena@merpsystems.com::36ccca21-bf55-4a84-b448-111df4bfd4c1" providerId="AD" clId="Web-{AA3F85E5-5CCA-FBAF-0697-3D64F814EFBF}"/>
    <pc:docChg chg="mod modSld">
      <pc:chgData name="Shikha Saxena" userId="S::ssaxena@merpsystems.com::36ccca21-bf55-4a84-b448-111df4bfd4c1" providerId="AD" clId="Web-{AA3F85E5-5CCA-FBAF-0697-3D64F814EFBF}" dt="2023-11-07T18:18:09.207" v="652" actId="20577"/>
      <pc:docMkLst>
        <pc:docMk/>
      </pc:docMkLst>
      <pc:sldChg chg="modSp">
        <pc:chgData name="Shikha Saxena" userId="S::ssaxena@merpsystems.com::36ccca21-bf55-4a84-b448-111df4bfd4c1" providerId="AD" clId="Web-{AA3F85E5-5CCA-FBAF-0697-3D64F814EFBF}" dt="2023-11-07T18:08:39.529" v="462" actId="1076"/>
        <pc:sldMkLst>
          <pc:docMk/>
          <pc:sldMk cId="95453417" sldId="259"/>
        </pc:sldMkLst>
        <pc:spChg chg="mod">
          <ac:chgData name="Shikha Saxena" userId="S::ssaxena@merpsystems.com::36ccca21-bf55-4a84-b448-111df4bfd4c1" providerId="AD" clId="Web-{AA3F85E5-5CCA-FBAF-0697-3D64F814EFBF}" dt="2023-11-07T18:08:36.497" v="461" actId="1076"/>
          <ac:spMkLst>
            <pc:docMk/>
            <pc:sldMk cId="95453417" sldId="259"/>
            <ac:spMk id="3" creationId="{FAEA76D2-0DB2-6541-6ABD-24B389EBFC31}"/>
          </ac:spMkLst>
        </pc:spChg>
        <pc:graphicFrameChg chg="mod modGraphic">
          <ac:chgData name="Shikha Saxena" userId="S::ssaxena@merpsystems.com::36ccca21-bf55-4a84-b448-111df4bfd4c1" providerId="AD" clId="Web-{AA3F85E5-5CCA-FBAF-0697-3D64F814EFBF}" dt="2023-11-07T18:08:39.529" v="462" actId="1076"/>
          <ac:graphicFrameMkLst>
            <pc:docMk/>
            <pc:sldMk cId="95453417" sldId="259"/>
            <ac:graphicFrameMk id="6" creationId="{6D73561D-F94B-2F44-958A-7D37F0C69D91}"/>
          </ac:graphicFrameMkLst>
        </pc:graphicFrameChg>
      </pc:sldChg>
      <pc:sldChg chg="modSp">
        <pc:chgData name="Shikha Saxena" userId="S::ssaxena@merpsystems.com::36ccca21-bf55-4a84-b448-111df4bfd4c1" providerId="AD" clId="Web-{AA3F85E5-5CCA-FBAF-0697-3D64F814EFBF}" dt="2023-11-07T18:10:21.923" v="613" actId="20577"/>
        <pc:sldMkLst>
          <pc:docMk/>
          <pc:sldMk cId="1658361338" sldId="271"/>
        </pc:sldMkLst>
        <pc:spChg chg="mod">
          <ac:chgData name="Shikha Saxena" userId="S::ssaxena@merpsystems.com::36ccca21-bf55-4a84-b448-111df4bfd4c1" providerId="AD" clId="Web-{AA3F85E5-5CCA-FBAF-0697-3D64F814EFBF}" dt="2023-11-07T18:02:37.469" v="22" actId="20577"/>
          <ac:spMkLst>
            <pc:docMk/>
            <pc:sldMk cId="1658361338" sldId="271"/>
            <ac:spMk id="2" creationId="{36C90F5D-D0A4-5249-904B-BB20EAFC8AC9}"/>
          </ac:spMkLst>
        </pc:spChg>
        <pc:spChg chg="mod">
          <ac:chgData name="Shikha Saxena" userId="S::ssaxena@merpsystems.com::36ccca21-bf55-4a84-b448-111df4bfd4c1" providerId="AD" clId="Web-{AA3F85E5-5CCA-FBAF-0697-3D64F814EFBF}" dt="2023-11-07T18:10:21.923" v="613" actId="20577"/>
          <ac:spMkLst>
            <pc:docMk/>
            <pc:sldMk cId="1658361338" sldId="271"/>
            <ac:spMk id="3" creationId="{61AF6937-AA14-5597-6DAA-53991EAECBDA}"/>
          </ac:spMkLst>
        </pc:spChg>
      </pc:sldChg>
      <pc:sldChg chg="modSp addCm">
        <pc:chgData name="Shikha Saxena" userId="S::ssaxena@merpsystems.com::36ccca21-bf55-4a84-b448-111df4bfd4c1" providerId="AD" clId="Web-{AA3F85E5-5CCA-FBAF-0697-3D64F814EFBF}" dt="2023-11-07T18:11:29.128" v="615"/>
        <pc:sldMkLst>
          <pc:docMk/>
          <pc:sldMk cId="1591122360" sldId="272"/>
        </pc:sldMkLst>
        <pc:spChg chg="mod">
          <ac:chgData name="Shikha Saxena" userId="S::ssaxena@merpsystems.com::36ccca21-bf55-4a84-b448-111df4bfd4c1" providerId="AD" clId="Web-{AA3F85E5-5CCA-FBAF-0697-3D64F814EFBF}" dt="2023-11-07T18:02:50.501" v="23" actId="20577"/>
          <ac:spMkLst>
            <pc:docMk/>
            <pc:sldMk cId="1591122360" sldId="272"/>
            <ac:spMk id="2" creationId="{36C90F5D-D0A4-5249-904B-BB20EAFC8AC9}"/>
          </ac:spMkLst>
        </pc:spChg>
        <pc:extLst>
          <p:ext xmlns:p="http://schemas.openxmlformats.org/presentationml/2006/main" uri="{D6D511B9-2390-475A-947B-AFAB55BFBCF1}">
            <pc226:cmChg xmlns:pc226="http://schemas.microsoft.com/office/powerpoint/2022/06/main/command" xmlns="" chg="add">
              <pc226:chgData name="Shikha Saxena" userId="S::ssaxena@merpsystems.com::36ccca21-bf55-4a84-b448-111df4bfd4c1" providerId="AD" clId="Web-{AA3F85E5-5CCA-FBAF-0697-3D64F814EFBF}" dt="2023-11-07T18:11:29.128" v="615"/>
              <pc2:cmMkLst xmlns:pc2="http://schemas.microsoft.com/office/powerpoint/2019/9/main/command">
                <pc:docMk/>
                <pc:sldMk cId="1591122360" sldId="272"/>
                <pc2:cmMk id="{C97B6268-88A3-4712-97BD-DB2BF961074D}"/>
              </pc2:cmMkLst>
            </pc226:cmChg>
          </p:ext>
        </pc:extLst>
      </pc:sldChg>
      <pc:sldChg chg="modSp addCm">
        <pc:chgData name="Shikha Saxena" userId="S::ssaxena@merpsystems.com::36ccca21-bf55-4a84-b448-111df4bfd4c1" providerId="AD" clId="Web-{AA3F85E5-5CCA-FBAF-0697-3D64F814EFBF}" dt="2023-11-07T18:15:02.138" v="627"/>
        <pc:sldMkLst>
          <pc:docMk/>
          <pc:sldMk cId="3292524247" sldId="273"/>
        </pc:sldMkLst>
        <pc:spChg chg="mod">
          <ac:chgData name="Shikha Saxena" userId="S::ssaxena@merpsystems.com::36ccca21-bf55-4a84-b448-111df4bfd4c1" providerId="AD" clId="Web-{AA3F85E5-5CCA-FBAF-0697-3D64F814EFBF}" dt="2023-11-07T18:14:51.810" v="626" actId="20577"/>
          <ac:spMkLst>
            <pc:docMk/>
            <pc:sldMk cId="3292524247" sldId="273"/>
            <ac:spMk id="556" creationId="{EA55CF5A-58D5-C56E-F721-FE6890CC4761}"/>
          </ac:spMkLst>
        </pc:spChg>
        <pc:extLst>
          <p:ext xmlns:p="http://schemas.openxmlformats.org/presentationml/2006/main" uri="{D6D511B9-2390-475A-947B-AFAB55BFBCF1}">
            <pc226:cmChg xmlns:pc226="http://schemas.microsoft.com/office/powerpoint/2022/06/main/command" xmlns="" chg="add">
              <pc226:chgData name="Shikha Saxena" userId="S::ssaxena@merpsystems.com::36ccca21-bf55-4a84-b448-111df4bfd4c1" providerId="AD" clId="Web-{AA3F85E5-5CCA-FBAF-0697-3D64F814EFBF}" dt="2023-11-07T18:15:02.138" v="627"/>
              <pc2:cmMkLst xmlns:pc2="http://schemas.microsoft.com/office/powerpoint/2019/9/main/command">
                <pc:docMk/>
                <pc:sldMk cId="3292524247" sldId="273"/>
                <pc2:cmMk id="{A75DACF5-7843-4A08-988F-BB10D37D4FD9}"/>
              </pc2:cmMkLst>
            </pc226:cmChg>
          </p:ext>
        </pc:extLst>
      </pc:sldChg>
      <pc:sldChg chg="modSp">
        <pc:chgData name="Shikha Saxena" userId="S::ssaxena@merpsystems.com::36ccca21-bf55-4a84-b448-111df4bfd4c1" providerId="AD" clId="Web-{AA3F85E5-5CCA-FBAF-0697-3D64F814EFBF}" dt="2023-11-07T18:15:36.046" v="629" actId="20577"/>
        <pc:sldMkLst>
          <pc:docMk/>
          <pc:sldMk cId="3866733306" sldId="274"/>
        </pc:sldMkLst>
        <pc:spChg chg="mod">
          <ac:chgData name="Shikha Saxena" userId="S::ssaxena@merpsystems.com::36ccca21-bf55-4a84-b448-111df4bfd4c1" providerId="AD" clId="Web-{AA3F85E5-5CCA-FBAF-0697-3D64F814EFBF}" dt="2023-11-07T18:15:36.046" v="629" actId="20577"/>
          <ac:spMkLst>
            <pc:docMk/>
            <pc:sldMk cId="3866733306" sldId="274"/>
            <ac:spMk id="47" creationId="{16389C05-7F6E-F95A-DE12-28F3A1B48079}"/>
          </ac:spMkLst>
        </pc:spChg>
      </pc:sldChg>
      <pc:sldChg chg="modSp">
        <pc:chgData name="Shikha Saxena" userId="S::ssaxena@merpsystems.com::36ccca21-bf55-4a84-b448-111df4bfd4c1" providerId="AD" clId="Web-{AA3F85E5-5CCA-FBAF-0697-3D64F814EFBF}" dt="2023-11-07T18:18:09.207" v="652" actId="20577"/>
        <pc:sldMkLst>
          <pc:docMk/>
          <pc:sldMk cId="3903965772" sldId="275"/>
        </pc:sldMkLst>
        <pc:graphicFrameChg chg="modGraphic">
          <ac:chgData name="Shikha Saxena" userId="S::ssaxena@merpsystems.com::36ccca21-bf55-4a84-b448-111df4bfd4c1" providerId="AD" clId="Web-{AA3F85E5-5CCA-FBAF-0697-3D64F814EFBF}" dt="2023-11-07T18:18:09.207" v="652" actId="20577"/>
          <ac:graphicFrameMkLst>
            <pc:docMk/>
            <pc:sldMk cId="3903965772" sldId="275"/>
            <ac:graphicFrameMk id="4" creationId="{59AF4839-BEFE-C4FF-CBA8-8575D2CD0EAA}"/>
          </ac:graphicFrameMkLst>
        </pc:graphicFrameChg>
      </pc:sldChg>
    </pc:docChg>
  </pc:docChgLst>
  <pc:docChgLst>
    <pc:chgData clId="Web-{6EF6C6DF-B789-06D1-A1DB-50A1EAA85696}"/>
    <pc:docChg chg="modSld">
      <pc:chgData name="" userId="" providerId="" clId="Web-{6EF6C6DF-B789-06D1-A1DB-50A1EAA85696}" dt="2023-11-13T21:22:27.227" v="1" actId="20577"/>
      <pc:docMkLst>
        <pc:docMk/>
      </pc:docMkLst>
      <pc:sldChg chg="modSp">
        <pc:chgData name="" userId="" providerId="" clId="Web-{6EF6C6DF-B789-06D1-A1DB-50A1EAA85696}" dt="2023-11-13T21:22:27.227" v="1" actId="20577"/>
        <pc:sldMkLst>
          <pc:docMk/>
          <pc:sldMk cId="3972879772" sldId="270"/>
        </pc:sldMkLst>
        <pc:spChg chg="mod">
          <ac:chgData name="" userId="" providerId="" clId="Web-{6EF6C6DF-B789-06D1-A1DB-50A1EAA85696}" dt="2023-11-13T21:22:27.227" v="1" actId="20577"/>
          <ac:spMkLst>
            <pc:docMk/>
            <pc:sldMk cId="3972879772" sldId="270"/>
            <ac:spMk id="28" creationId="{30C65302-BBD8-EA4D-A006-548D720A2C21}"/>
          </ac:spMkLst>
        </pc:spChg>
      </pc:sldChg>
    </pc:docChg>
  </pc:docChgLst>
  <pc:docChgLst>
    <pc:chgData name="Shikha Saxena" userId="S::ssaxena@merpsystems.com::36ccca21-bf55-4a84-b448-111df4bfd4c1" providerId="AD" clId="Web-{05BF8F3A-0A02-351F-ED74-13F3A8AFC08B}"/>
    <pc:docChg chg="delSld modSld">
      <pc:chgData name="Shikha Saxena" userId="S::ssaxena@merpsystems.com::36ccca21-bf55-4a84-b448-111df4bfd4c1" providerId="AD" clId="Web-{05BF8F3A-0A02-351F-ED74-13F3A8AFC08B}" dt="2023-11-07T14:55:49.360" v="148"/>
      <pc:docMkLst>
        <pc:docMk/>
      </pc:docMkLst>
      <pc:sldChg chg="addSp delSp modSp">
        <pc:chgData name="Shikha Saxena" userId="S::ssaxena@merpsystems.com::36ccca21-bf55-4a84-b448-111df4bfd4c1" providerId="AD" clId="Web-{05BF8F3A-0A02-351F-ED74-13F3A8AFC08B}" dt="2023-11-07T14:55:49.360" v="148"/>
        <pc:sldMkLst>
          <pc:docMk/>
          <pc:sldMk cId="95453417" sldId="259"/>
        </pc:sldMkLst>
        <pc:spChg chg="add del mod">
          <ac:chgData name="Shikha Saxena" userId="S::ssaxena@merpsystems.com::36ccca21-bf55-4a84-b448-111df4bfd4c1" providerId="AD" clId="Web-{05BF8F3A-0A02-351F-ED74-13F3A8AFC08B}" dt="2023-11-07T14:51:40.009" v="13"/>
          <ac:spMkLst>
            <pc:docMk/>
            <pc:sldMk cId="95453417" sldId="259"/>
            <ac:spMk id="5" creationId="{7099D3E8-7D63-0573-7158-07F3F9D6475C}"/>
          </ac:spMkLst>
        </pc:spChg>
        <pc:graphicFrameChg chg="add del mod modGraphic">
          <ac:chgData name="Shikha Saxena" userId="S::ssaxena@merpsystems.com::36ccca21-bf55-4a84-b448-111df4bfd4c1" providerId="AD" clId="Web-{05BF8F3A-0A02-351F-ED74-13F3A8AFC08B}" dt="2023-11-07T14:55:49.360" v="148"/>
          <ac:graphicFrameMkLst>
            <pc:docMk/>
            <pc:sldMk cId="95453417" sldId="259"/>
            <ac:graphicFrameMk id="6" creationId="{6D73561D-F94B-2F44-958A-7D37F0C69D91}"/>
          </ac:graphicFrameMkLst>
        </pc:graphicFrameChg>
      </pc:sldChg>
      <pc:sldChg chg="del">
        <pc:chgData name="Shikha Saxena" userId="S::ssaxena@merpsystems.com::36ccca21-bf55-4a84-b448-111df4bfd4c1" providerId="AD" clId="Web-{05BF8F3A-0A02-351F-ED74-13F3A8AFC08B}" dt="2023-11-07T14:50:04.334" v="0"/>
        <pc:sldMkLst>
          <pc:docMk/>
          <pc:sldMk cId="86117723" sldId="260"/>
        </pc:sldMkLst>
      </pc:sldChg>
    </pc:docChg>
  </pc:docChgLst>
  <pc:docChgLst>
    <pc:chgData name="Kesha Nirmal" userId="S::knirmal@merpsystems.com::248a99dd-6e2d-480c-a412-67896e5ff3ce" providerId="AD" clId="Web-{078D3789-D388-4386-D63B-707BC6CE2F8E}"/>
    <pc:docChg chg="modSld">
      <pc:chgData name="Kesha Nirmal" userId="S::knirmal@merpsystems.com::248a99dd-6e2d-480c-a412-67896e5ff3ce" providerId="AD" clId="Web-{078D3789-D388-4386-D63B-707BC6CE2F8E}" dt="2024-02-06T11:38:38.436" v="8" actId="20577"/>
      <pc:docMkLst>
        <pc:docMk/>
      </pc:docMkLst>
      <pc:sldChg chg="modSp delCm">
        <pc:chgData name="Kesha Nirmal" userId="S::knirmal@merpsystems.com::248a99dd-6e2d-480c-a412-67896e5ff3ce" providerId="AD" clId="Web-{078D3789-D388-4386-D63B-707BC6CE2F8E}" dt="2024-02-06T11:38:38.436" v="8" actId="20577"/>
        <pc:sldMkLst>
          <pc:docMk/>
          <pc:sldMk cId="3972879772" sldId="270"/>
        </pc:sldMkLst>
        <pc:spChg chg="mod">
          <ac:chgData name="Kesha Nirmal" userId="S::knirmal@merpsystems.com::248a99dd-6e2d-480c-a412-67896e5ff3ce" providerId="AD" clId="Web-{078D3789-D388-4386-D63B-707BC6CE2F8E}" dt="2024-02-06T11:38:38.436" v="8" actId="20577"/>
          <ac:spMkLst>
            <pc:docMk/>
            <pc:sldMk cId="3972879772" sldId="270"/>
            <ac:spMk id="28" creationId="{30C65302-BBD8-EA4D-A006-548D720A2C21}"/>
          </ac:spMkLst>
        </pc:spChg>
        <pc:extLst>
          <p:ext xmlns:p="http://schemas.openxmlformats.org/presentationml/2006/main" uri="{D6D511B9-2390-475A-947B-AFAB55BFBCF1}">
            <pc226:cmChg xmlns:pc226="http://schemas.microsoft.com/office/powerpoint/2022/06/main/command" xmlns="" chg="del">
              <pc226:chgData name="Kesha Nirmal" userId="S::knirmal@merpsystems.com::248a99dd-6e2d-480c-a412-67896e5ff3ce" providerId="AD" clId="Web-{078D3789-D388-4386-D63B-707BC6CE2F8E}" dt="2024-02-06T11:38:29.326" v="0"/>
              <pc2:cmMkLst xmlns:pc2="http://schemas.microsoft.com/office/powerpoint/2019/9/main/command">
                <pc:docMk/>
                <pc:sldMk cId="3972879772" sldId="270"/>
                <pc2:cmMk id="{4AE177E5-4A9F-4948-8AFA-F9FC99709E36}"/>
              </pc2:cmMkLst>
            </pc226:cmChg>
          </p:ext>
        </pc:extLst>
      </pc:sldChg>
    </pc:docChg>
  </pc:docChgLst>
  <pc:docChgLst>
    <pc:chgData name="Shikha Saxena" userId="S::ssaxena@merpsystems.com::36ccca21-bf55-4a84-b448-111df4bfd4c1" providerId="AD" clId="Web-{9CB89C41-3EE8-4B3B-2D66-7D7741B4549D}"/>
    <pc:docChg chg="addSld delSld modSld">
      <pc:chgData name="Shikha Saxena" userId="S::ssaxena@merpsystems.com::36ccca21-bf55-4a84-b448-111df4bfd4c1" providerId="AD" clId="Web-{9CB89C41-3EE8-4B3B-2D66-7D7741B4549D}" dt="2023-10-27T17:08:28.300" v="863" actId="20577"/>
      <pc:docMkLst>
        <pc:docMk/>
      </pc:docMkLst>
      <pc:sldChg chg="del">
        <pc:chgData name="Shikha Saxena" userId="S::ssaxena@merpsystems.com::36ccca21-bf55-4a84-b448-111df4bfd4c1" providerId="AD" clId="Web-{9CB89C41-3EE8-4B3B-2D66-7D7741B4549D}" dt="2023-10-27T15:45:46.629" v="571"/>
        <pc:sldMkLst>
          <pc:docMk/>
          <pc:sldMk cId="1093892324" sldId="258"/>
        </pc:sldMkLst>
      </pc:sldChg>
      <pc:sldChg chg="addSp modSp">
        <pc:chgData name="Shikha Saxena" userId="S::ssaxena@merpsystems.com::36ccca21-bf55-4a84-b448-111df4bfd4c1" providerId="AD" clId="Web-{9CB89C41-3EE8-4B3B-2D66-7D7741B4549D}" dt="2023-10-27T15:51:10.681" v="729" actId="20577"/>
        <pc:sldMkLst>
          <pc:docMk/>
          <pc:sldMk cId="95453417" sldId="259"/>
        </pc:sldMkLst>
        <pc:spChg chg="add mod">
          <ac:chgData name="Shikha Saxena" userId="S::ssaxena@merpsystems.com::36ccca21-bf55-4a84-b448-111df4bfd4c1" providerId="AD" clId="Web-{9CB89C41-3EE8-4B3B-2D66-7D7741B4549D}" dt="2023-10-27T15:51:10.681" v="729" actId="20577"/>
          <ac:spMkLst>
            <pc:docMk/>
            <pc:sldMk cId="95453417" sldId="259"/>
            <ac:spMk id="3" creationId="{FAEA76D2-0DB2-6541-6ABD-24B389EBFC31}"/>
          </ac:spMkLst>
        </pc:spChg>
        <pc:spChg chg="mod">
          <ac:chgData name="Shikha Saxena" userId="S::ssaxena@merpsystems.com::36ccca21-bf55-4a84-b448-111df4bfd4c1" providerId="AD" clId="Web-{9CB89C41-3EE8-4B3B-2D66-7D7741B4549D}" dt="2023-10-27T15:46:42.396" v="587" actId="20577"/>
          <ac:spMkLst>
            <pc:docMk/>
            <pc:sldMk cId="95453417" sldId="259"/>
            <ac:spMk id="4" creationId="{48FD680A-6EC6-6749-9085-1FA001D10E09}"/>
          </ac:spMkLst>
        </pc:spChg>
        <pc:graphicFrameChg chg="modGraphic">
          <ac:chgData name="Shikha Saxena" userId="S::ssaxena@merpsystems.com::36ccca21-bf55-4a84-b448-111df4bfd4c1" providerId="AD" clId="Web-{9CB89C41-3EE8-4B3B-2D66-7D7741B4549D}" dt="2023-10-27T15:46:31.193" v="574"/>
          <ac:graphicFrameMkLst>
            <pc:docMk/>
            <pc:sldMk cId="95453417" sldId="259"/>
            <ac:graphicFrameMk id="6" creationId="{6D73561D-F94B-2F44-958A-7D37F0C69D91}"/>
          </ac:graphicFrameMkLst>
        </pc:graphicFrameChg>
      </pc:sldChg>
      <pc:sldChg chg="addSp delSp modSp">
        <pc:chgData name="Shikha Saxena" userId="S::ssaxena@merpsystems.com::36ccca21-bf55-4a84-b448-111df4bfd4c1" providerId="AD" clId="Web-{9CB89C41-3EE8-4B3B-2D66-7D7741B4549D}" dt="2023-10-27T15:14:48.367" v="66" actId="20577"/>
        <pc:sldMkLst>
          <pc:docMk/>
          <pc:sldMk cId="86117723" sldId="260"/>
        </pc:sldMkLst>
        <pc:spChg chg="del">
          <ac:chgData name="Shikha Saxena" userId="S::ssaxena@merpsystems.com::36ccca21-bf55-4a84-b448-111df4bfd4c1" providerId="AD" clId="Web-{9CB89C41-3EE8-4B3B-2D66-7D7741B4549D}" dt="2023-10-27T15:13:46.866" v="57"/>
          <ac:spMkLst>
            <pc:docMk/>
            <pc:sldMk cId="86117723" sldId="260"/>
            <ac:spMk id="3" creationId="{8A46669A-5DB3-7845-89D5-D350CBBE9734}"/>
          </ac:spMkLst>
        </pc:spChg>
        <pc:spChg chg="add mod">
          <ac:chgData name="Shikha Saxena" userId="S::ssaxena@merpsystems.com::36ccca21-bf55-4a84-b448-111df4bfd4c1" providerId="AD" clId="Web-{9CB89C41-3EE8-4B3B-2D66-7D7741B4549D}" dt="2023-10-27T15:14:48.367" v="66" actId="20577"/>
          <ac:spMkLst>
            <pc:docMk/>
            <pc:sldMk cId="86117723" sldId="260"/>
            <ac:spMk id="4" creationId="{9E119BDB-8D25-9F99-EBFC-6F957DEDA0D6}"/>
          </ac:spMkLst>
        </pc:spChg>
        <pc:spChg chg="del">
          <ac:chgData name="Shikha Saxena" userId="S::ssaxena@merpsystems.com::36ccca21-bf55-4a84-b448-111df4bfd4c1" providerId="AD" clId="Web-{9CB89C41-3EE8-4B3B-2D66-7D7741B4549D}" dt="2023-10-27T15:13:52.444" v="59"/>
          <ac:spMkLst>
            <pc:docMk/>
            <pc:sldMk cId="86117723" sldId="260"/>
            <ac:spMk id="6" creationId="{B6177989-C174-2B4F-88FC-F7FF61920D70}"/>
          </ac:spMkLst>
        </pc:spChg>
        <pc:picChg chg="add mod">
          <ac:chgData name="Shikha Saxena" userId="S::ssaxena@merpsystems.com::36ccca21-bf55-4a84-b448-111df4bfd4c1" providerId="AD" clId="Web-{9CB89C41-3EE8-4B3B-2D66-7D7741B4549D}" dt="2023-10-27T15:14:12.991" v="63" actId="14100"/>
          <ac:picMkLst>
            <pc:docMk/>
            <pc:sldMk cId="86117723" sldId="260"/>
            <ac:picMk id="5" creationId="{4106859B-BF88-11D8-E164-25BD5E51580B}"/>
          </ac:picMkLst>
        </pc:picChg>
      </pc:sldChg>
      <pc:sldChg chg="del">
        <pc:chgData name="Shikha Saxena" userId="S::ssaxena@merpsystems.com::36ccca21-bf55-4a84-b448-111df4bfd4c1" providerId="AD" clId="Web-{9CB89C41-3EE8-4B3B-2D66-7D7741B4549D}" dt="2023-10-27T15:12:16.364" v="4"/>
        <pc:sldMkLst>
          <pc:docMk/>
          <pc:sldMk cId="2847678514" sldId="264"/>
        </pc:sldMkLst>
      </pc:sldChg>
      <pc:sldChg chg="del">
        <pc:chgData name="Shikha Saxena" userId="S::ssaxena@merpsystems.com::36ccca21-bf55-4a84-b448-111df4bfd4c1" providerId="AD" clId="Web-{9CB89C41-3EE8-4B3B-2D66-7D7741B4549D}" dt="2023-10-27T15:11:38.208" v="0"/>
        <pc:sldMkLst>
          <pc:docMk/>
          <pc:sldMk cId="2203793044" sldId="265"/>
        </pc:sldMkLst>
      </pc:sldChg>
      <pc:sldChg chg="del">
        <pc:chgData name="Shikha Saxena" userId="S::ssaxena@merpsystems.com::36ccca21-bf55-4a84-b448-111df4bfd4c1" providerId="AD" clId="Web-{9CB89C41-3EE8-4B3B-2D66-7D7741B4549D}" dt="2023-10-27T15:11:44.286" v="2"/>
        <pc:sldMkLst>
          <pc:docMk/>
          <pc:sldMk cId="170731361" sldId="267"/>
        </pc:sldMkLst>
      </pc:sldChg>
      <pc:sldChg chg="del">
        <pc:chgData name="Shikha Saxena" userId="S::ssaxena@merpsystems.com::36ccca21-bf55-4a84-b448-111df4bfd4c1" providerId="AD" clId="Web-{9CB89C41-3EE8-4B3B-2D66-7D7741B4549D}" dt="2023-10-27T15:11:40.864" v="1"/>
        <pc:sldMkLst>
          <pc:docMk/>
          <pc:sldMk cId="1893538141" sldId="268"/>
        </pc:sldMkLst>
      </pc:sldChg>
      <pc:sldChg chg="del">
        <pc:chgData name="Shikha Saxena" userId="S::ssaxena@merpsystems.com::36ccca21-bf55-4a84-b448-111df4bfd4c1" providerId="AD" clId="Web-{9CB89C41-3EE8-4B3B-2D66-7D7741B4549D}" dt="2023-10-27T15:11:55.614" v="3"/>
        <pc:sldMkLst>
          <pc:docMk/>
          <pc:sldMk cId="3096306648" sldId="269"/>
        </pc:sldMkLst>
      </pc:sldChg>
      <pc:sldChg chg="modSp">
        <pc:chgData name="Shikha Saxena" userId="S::ssaxena@merpsystems.com::36ccca21-bf55-4a84-b448-111df4bfd4c1" providerId="AD" clId="Web-{9CB89C41-3EE8-4B3B-2D66-7D7741B4549D}" dt="2023-10-27T15:13:02.443" v="56" actId="20577"/>
        <pc:sldMkLst>
          <pc:docMk/>
          <pc:sldMk cId="3972879772" sldId="270"/>
        </pc:sldMkLst>
        <pc:spChg chg="mod">
          <ac:chgData name="Shikha Saxena" userId="S::ssaxena@merpsystems.com::36ccca21-bf55-4a84-b448-111df4bfd4c1" providerId="AD" clId="Web-{9CB89C41-3EE8-4B3B-2D66-7D7741B4549D}" dt="2023-10-27T15:12:43.287" v="42" actId="20577"/>
          <ac:spMkLst>
            <pc:docMk/>
            <pc:sldMk cId="3972879772" sldId="270"/>
            <ac:spMk id="12" creationId="{6428B348-100A-5048-BE50-9A6EAD00C748}"/>
          </ac:spMkLst>
        </pc:spChg>
        <pc:spChg chg="mod">
          <ac:chgData name="Shikha Saxena" userId="S::ssaxena@merpsystems.com::36ccca21-bf55-4a84-b448-111df4bfd4c1" providerId="AD" clId="Web-{9CB89C41-3EE8-4B3B-2D66-7D7741B4549D}" dt="2023-10-27T15:13:02.443" v="56" actId="20577"/>
          <ac:spMkLst>
            <pc:docMk/>
            <pc:sldMk cId="3972879772" sldId="270"/>
            <ac:spMk id="28" creationId="{30C65302-BBD8-EA4D-A006-548D720A2C21}"/>
          </ac:spMkLst>
        </pc:spChg>
      </pc:sldChg>
      <pc:sldChg chg="addSp delSp modSp add replId">
        <pc:chgData name="Shikha Saxena" userId="S::ssaxena@merpsystems.com::36ccca21-bf55-4a84-b448-111df4bfd4c1" providerId="AD" clId="Web-{9CB89C41-3EE8-4B3B-2D66-7D7741B4549D}" dt="2023-10-27T15:15:44.180" v="73" actId="14100"/>
        <pc:sldMkLst>
          <pc:docMk/>
          <pc:sldMk cId="1658361338" sldId="271"/>
        </pc:sldMkLst>
        <pc:spChg chg="add">
          <ac:chgData name="Shikha Saxena" userId="S::ssaxena@merpsystems.com::36ccca21-bf55-4a84-b448-111df4bfd4c1" providerId="AD" clId="Web-{9CB89C41-3EE8-4B3B-2D66-7D7741B4549D}" dt="2023-10-27T15:15:31.289" v="70"/>
          <ac:spMkLst>
            <pc:docMk/>
            <pc:sldMk cId="1658361338" sldId="271"/>
            <ac:spMk id="3" creationId="{61AF6937-AA14-5597-6DAA-53991EAECBDA}"/>
          </ac:spMkLst>
        </pc:spChg>
        <pc:spChg chg="del">
          <ac:chgData name="Shikha Saxena" userId="S::ssaxena@merpsystems.com::36ccca21-bf55-4a84-b448-111df4bfd4c1" providerId="AD" clId="Web-{9CB89C41-3EE8-4B3B-2D66-7D7741B4549D}" dt="2023-10-27T15:15:18.664" v="68"/>
          <ac:spMkLst>
            <pc:docMk/>
            <pc:sldMk cId="1658361338" sldId="271"/>
            <ac:spMk id="4" creationId="{9E119BDB-8D25-9F99-EBFC-6F957DEDA0D6}"/>
          </ac:spMkLst>
        </pc:spChg>
        <pc:picChg chg="del">
          <ac:chgData name="Shikha Saxena" userId="S::ssaxena@merpsystems.com::36ccca21-bf55-4a84-b448-111df4bfd4c1" providerId="AD" clId="Web-{9CB89C41-3EE8-4B3B-2D66-7D7741B4549D}" dt="2023-10-27T15:15:19.633" v="69"/>
          <ac:picMkLst>
            <pc:docMk/>
            <pc:sldMk cId="1658361338" sldId="271"/>
            <ac:picMk id="5" creationId="{4106859B-BF88-11D8-E164-25BD5E51580B}"/>
          </ac:picMkLst>
        </pc:picChg>
        <pc:picChg chg="add mod">
          <ac:chgData name="Shikha Saxena" userId="S::ssaxena@merpsystems.com::36ccca21-bf55-4a84-b448-111df4bfd4c1" providerId="AD" clId="Web-{9CB89C41-3EE8-4B3B-2D66-7D7741B4549D}" dt="2023-10-27T15:15:44.180" v="73" actId="14100"/>
          <ac:picMkLst>
            <pc:docMk/>
            <pc:sldMk cId="1658361338" sldId="271"/>
            <ac:picMk id="6" creationId="{1E102A8A-BE41-1213-E131-6DB9D0A232D5}"/>
          </ac:picMkLst>
        </pc:picChg>
      </pc:sldChg>
      <pc:sldChg chg="addSp delSp add replId">
        <pc:chgData name="Shikha Saxena" userId="S::ssaxena@merpsystems.com::36ccca21-bf55-4a84-b448-111df4bfd4c1" providerId="AD" clId="Web-{9CB89C41-3EE8-4B3B-2D66-7D7741B4549D}" dt="2023-10-27T15:16:18.134" v="77"/>
        <pc:sldMkLst>
          <pc:docMk/>
          <pc:sldMk cId="1591122360" sldId="272"/>
        </pc:sldMkLst>
        <pc:spChg chg="del">
          <ac:chgData name="Shikha Saxena" userId="S::ssaxena@merpsystems.com::36ccca21-bf55-4a84-b448-111df4bfd4c1" providerId="AD" clId="Web-{9CB89C41-3EE8-4B3B-2D66-7D7741B4549D}" dt="2023-10-27T15:16:13.962" v="75"/>
          <ac:spMkLst>
            <pc:docMk/>
            <pc:sldMk cId="1591122360" sldId="272"/>
            <ac:spMk id="3" creationId="{61AF6937-AA14-5597-6DAA-53991EAECBDA}"/>
          </ac:spMkLst>
        </pc:spChg>
        <pc:graphicFrameChg chg="add">
          <ac:chgData name="Shikha Saxena" userId="S::ssaxena@merpsystems.com::36ccca21-bf55-4a84-b448-111df4bfd4c1" providerId="AD" clId="Web-{9CB89C41-3EE8-4B3B-2D66-7D7741B4549D}" dt="2023-10-27T15:16:18.134" v="77"/>
          <ac:graphicFrameMkLst>
            <pc:docMk/>
            <pc:sldMk cId="1591122360" sldId="272"/>
            <ac:graphicFrameMk id="4" creationId="{CDDF101D-CB95-A287-70FD-B2847A1585F8}"/>
          </ac:graphicFrameMkLst>
        </pc:graphicFrameChg>
        <pc:picChg chg="del">
          <ac:chgData name="Shikha Saxena" userId="S::ssaxena@merpsystems.com::36ccca21-bf55-4a84-b448-111df4bfd4c1" providerId="AD" clId="Web-{9CB89C41-3EE8-4B3B-2D66-7D7741B4549D}" dt="2023-10-27T15:16:16.431" v="76"/>
          <ac:picMkLst>
            <pc:docMk/>
            <pc:sldMk cId="1591122360" sldId="272"/>
            <ac:picMk id="6" creationId="{1E102A8A-BE41-1213-E131-6DB9D0A232D5}"/>
          </ac:picMkLst>
        </pc:picChg>
      </pc:sldChg>
      <pc:sldChg chg="addSp delSp modSp add replId">
        <pc:chgData name="Shikha Saxena" userId="S::ssaxena@merpsystems.com::36ccca21-bf55-4a84-b448-111df4bfd4c1" providerId="AD" clId="Web-{9CB89C41-3EE8-4B3B-2D66-7D7741B4549D}" dt="2023-10-27T16:54:02.148" v="735" actId="20577"/>
        <pc:sldMkLst>
          <pc:docMk/>
          <pc:sldMk cId="3292524247" sldId="273"/>
        </pc:sldMkLst>
        <pc:spChg chg="mod">
          <ac:chgData name="Shikha Saxena" userId="S::ssaxena@merpsystems.com::36ccca21-bf55-4a84-b448-111df4bfd4c1" providerId="AD" clId="Web-{9CB89C41-3EE8-4B3B-2D66-7D7741B4549D}" dt="2023-10-27T15:41:09.578" v="546" actId="20577"/>
          <ac:spMkLst>
            <pc:docMk/>
            <pc:sldMk cId="3292524247" sldId="273"/>
            <ac:spMk id="2" creationId="{36C90F5D-D0A4-5249-904B-BB20EAFC8AC9}"/>
          </ac:spMkLst>
        </pc:spChg>
        <pc:spChg chg="add del mod">
          <ac:chgData name="Shikha Saxena" userId="S::ssaxena@merpsystems.com::36ccca21-bf55-4a84-b448-111df4bfd4c1" providerId="AD" clId="Web-{9CB89C41-3EE8-4B3B-2D66-7D7741B4549D}" dt="2023-10-27T15:40:47.359" v="509"/>
          <ac:spMkLst>
            <pc:docMk/>
            <pc:sldMk cId="3292524247" sldId="273"/>
            <ac:spMk id="556" creationId="{EA55CF5A-58D5-C56E-F721-FE6890CC4761}"/>
          </ac:spMkLst>
        </pc:spChg>
        <pc:spChg chg="add del mod">
          <ac:chgData name="Shikha Saxena" userId="S::ssaxena@merpsystems.com::36ccca21-bf55-4a84-b448-111df4bfd4c1" providerId="AD" clId="Web-{9CB89C41-3EE8-4B3B-2D66-7D7741B4549D}" dt="2023-10-27T15:30:50.225" v="220"/>
          <ac:spMkLst>
            <pc:docMk/>
            <pc:sldMk cId="3292524247" sldId="273"/>
            <ac:spMk id="557" creationId="{47297906-2F02-A85E-B8F5-E169F8179F75}"/>
          </ac:spMkLst>
        </pc:spChg>
        <pc:spChg chg="add del mod">
          <ac:chgData name="Shikha Saxena" userId="S::ssaxena@merpsystems.com::36ccca21-bf55-4a84-b448-111df4bfd4c1" providerId="AD" clId="Web-{9CB89C41-3EE8-4B3B-2D66-7D7741B4549D}" dt="2023-10-27T15:30:49.085" v="219"/>
          <ac:spMkLst>
            <pc:docMk/>
            <pc:sldMk cId="3292524247" sldId="273"/>
            <ac:spMk id="558" creationId="{7FF56E23-85B4-BDBD-1BCD-BFE6E85E0FC8}"/>
          </ac:spMkLst>
        </pc:spChg>
        <pc:spChg chg="add del mod">
          <ac:chgData name="Shikha Saxena" userId="S::ssaxena@merpsystems.com::36ccca21-bf55-4a84-b448-111df4bfd4c1" providerId="AD" clId="Web-{9CB89C41-3EE8-4B3B-2D66-7D7741B4549D}" dt="2023-10-27T15:30:45.663" v="216"/>
          <ac:spMkLst>
            <pc:docMk/>
            <pc:sldMk cId="3292524247" sldId="273"/>
            <ac:spMk id="559" creationId="{2FE98816-88C8-648E-CAD4-95F80058DEF1}"/>
          </ac:spMkLst>
        </pc:spChg>
        <pc:spChg chg="add del mod">
          <ac:chgData name="Shikha Saxena" userId="S::ssaxena@merpsystems.com::36ccca21-bf55-4a84-b448-111df4bfd4c1" providerId="AD" clId="Web-{9CB89C41-3EE8-4B3B-2D66-7D7741B4549D}" dt="2023-10-27T15:30:46.741" v="217"/>
          <ac:spMkLst>
            <pc:docMk/>
            <pc:sldMk cId="3292524247" sldId="273"/>
            <ac:spMk id="560" creationId="{BBA1C2A0-EC6F-4886-1FFC-37B884DF6367}"/>
          </ac:spMkLst>
        </pc:spChg>
        <pc:spChg chg="add del mod">
          <ac:chgData name="Shikha Saxena" userId="S::ssaxena@merpsystems.com::36ccca21-bf55-4a84-b448-111df4bfd4c1" providerId="AD" clId="Web-{9CB89C41-3EE8-4B3B-2D66-7D7741B4549D}" dt="2023-10-27T15:30:47.803" v="218"/>
          <ac:spMkLst>
            <pc:docMk/>
            <pc:sldMk cId="3292524247" sldId="273"/>
            <ac:spMk id="561" creationId="{AC3C31AD-7213-D131-5A80-59636EB47CB0}"/>
          </ac:spMkLst>
        </pc:spChg>
        <pc:spChg chg="add del mod">
          <ac:chgData name="Shikha Saxena" userId="S::ssaxena@merpsystems.com::36ccca21-bf55-4a84-b448-111df4bfd4c1" providerId="AD" clId="Web-{9CB89C41-3EE8-4B3B-2D66-7D7741B4549D}" dt="2023-10-27T15:31:14.944" v="233"/>
          <ac:spMkLst>
            <pc:docMk/>
            <pc:sldMk cId="3292524247" sldId="273"/>
            <ac:spMk id="562" creationId="{E66987C0-0A0E-34BF-775F-4EB5D44A48EF}"/>
          </ac:spMkLst>
        </pc:spChg>
        <pc:spChg chg="add del mod">
          <ac:chgData name="Shikha Saxena" userId="S::ssaxena@merpsystems.com::36ccca21-bf55-4a84-b448-111df4bfd4c1" providerId="AD" clId="Web-{9CB89C41-3EE8-4B3B-2D66-7D7741B4549D}" dt="2023-10-27T15:40:47.359" v="510"/>
          <ac:spMkLst>
            <pc:docMk/>
            <pc:sldMk cId="3292524247" sldId="273"/>
            <ac:spMk id="563" creationId="{259EF74B-1232-783D-FDB6-A1921B6DB414}"/>
          </ac:spMkLst>
        </pc:spChg>
        <pc:spChg chg="add del mod">
          <ac:chgData name="Shikha Saxena" userId="S::ssaxena@merpsystems.com::36ccca21-bf55-4a84-b448-111df4bfd4c1" providerId="AD" clId="Web-{9CB89C41-3EE8-4B3B-2D66-7D7741B4549D}" dt="2023-10-27T16:54:02.148" v="735" actId="20577"/>
          <ac:spMkLst>
            <pc:docMk/>
            <pc:sldMk cId="3292524247" sldId="273"/>
            <ac:spMk id="564" creationId="{33E2B125-6110-2066-6B2D-997BE45F2D3D}"/>
          </ac:spMkLst>
        </pc:spChg>
        <pc:spChg chg="add del mod">
          <ac:chgData name="Shikha Saxena" userId="S::ssaxena@merpsystems.com::36ccca21-bf55-4a84-b448-111df4bfd4c1" providerId="AD" clId="Web-{9CB89C41-3EE8-4B3B-2D66-7D7741B4549D}" dt="2023-10-27T15:40:47.359" v="512"/>
          <ac:spMkLst>
            <pc:docMk/>
            <pc:sldMk cId="3292524247" sldId="273"/>
            <ac:spMk id="565" creationId="{7E8ECBE8-D58D-664B-7867-527D6FF37CDB}"/>
          </ac:spMkLst>
        </pc:spChg>
        <pc:spChg chg="add del mod">
          <ac:chgData name="Shikha Saxena" userId="S::ssaxena@merpsystems.com::36ccca21-bf55-4a84-b448-111df4bfd4c1" providerId="AD" clId="Web-{9CB89C41-3EE8-4B3B-2D66-7D7741B4549D}" dt="2023-10-27T15:40:47.359" v="513"/>
          <ac:spMkLst>
            <pc:docMk/>
            <pc:sldMk cId="3292524247" sldId="273"/>
            <ac:spMk id="566" creationId="{283A3E38-EC56-8178-D017-1DD23F61BC24}"/>
          </ac:spMkLst>
        </pc:spChg>
        <pc:spChg chg="add del mod">
          <ac:chgData name="Shikha Saxena" userId="S::ssaxena@merpsystems.com::36ccca21-bf55-4a84-b448-111df4bfd4c1" providerId="AD" clId="Web-{9CB89C41-3EE8-4B3B-2D66-7D7741B4549D}" dt="2023-10-27T15:40:47.359" v="514"/>
          <ac:spMkLst>
            <pc:docMk/>
            <pc:sldMk cId="3292524247" sldId="273"/>
            <ac:spMk id="567" creationId="{EF551120-E1FE-B00C-4E6E-2D0C98E589C1}"/>
          </ac:spMkLst>
        </pc:spChg>
        <pc:graphicFrameChg chg="del">
          <ac:chgData name="Shikha Saxena" userId="S::ssaxena@merpsystems.com::36ccca21-bf55-4a84-b448-111df4bfd4c1" providerId="AD" clId="Web-{9CB89C41-3EE8-4B3B-2D66-7D7741B4549D}" dt="2023-10-27T15:16:30.306" v="79"/>
          <ac:graphicFrameMkLst>
            <pc:docMk/>
            <pc:sldMk cId="3292524247" sldId="273"/>
            <ac:graphicFrameMk id="4" creationId="{CDDF101D-CB95-A287-70FD-B2847A1585F8}"/>
          </ac:graphicFrameMkLst>
        </pc:graphicFrameChg>
        <pc:graphicFrameChg chg="add del mod modGraphic">
          <ac:chgData name="Shikha Saxena" userId="S::ssaxena@merpsystems.com::36ccca21-bf55-4a84-b448-111df4bfd4c1" providerId="AD" clId="Web-{9CB89C41-3EE8-4B3B-2D66-7D7741B4549D}" dt="2023-10-27T15:29:57.021" v="195"/>
          <ac:graphicFrameMkLst>
            <pc:docMk/>
            <pc:sldMk cId="3292524247" sldId="273"/>
            <ac:graphicFrameMk id="20" creationId="{D34A0774-778E-90BE-EA4C-480F2FD438F4}"/>
          </ac:graphicFrameMkLst>
        </pc:graphicFrameChg>
        <pc:graphicFrameChg chg="add del mod">
          <ac:chgData name="Shikha Saxena" userId="S::ssaxena@merpsystems.com::36ccca21-bf55-4a84-b448-111df4bfd4c1" providerId="AD" clId="Web-{9CB89C41-3EE8-4B3B-2D66-7D7741B4549D}" dt="2023-10-27T15:27:31.144" v="178"/>
          <ac:graphicFrameMkLst>
            <pc:docMk/>
            <pc:sldMk cId="3292524247" sldId="273"/>
            <ac:graphicFrameMk id="506" creationId="{DEA85D83-5130-932E-B6BB-3A50084A74EE}"/>
          </ac:graphicFrameMkLst>
        </pc:graphicFrameChg>
        <pc:graphicFrameChg chg="add del">
          <ac:chgData name="Shikha Saxena" userId="S::ssaxena@merpsystems.com::36ccca21-bf55-4a84-b448-111df4bfd4c1" providerId="AD" clId="Web-{9CB89C41-3EE8-4B3B-2D66-7D7741B4549D}" dt="2023-10-27T15:29:03.864" v="184"/>
          <ac:graphicFrameMkLst>
            <pc:docMk/>
            <pc:sldMk cId="3292524247" sldId="273"/>
            <ac:graphicFrameMk id="545" creationId="{32A7D446-BA3A-2BE3-8F29-517814A60B68}"/>
          </ac:graphicFrameMkLst>
        </pc:graphicFrameChg>
      </pc:sldChg>
      <pc:sldChg chg="addSp delSp modSp add replId">
        <pc:chgData name="Shikha Saxena" userId="S::ssaxena@merpsystems.com::36ccca21-bf55-4a84-b448-111df4bfd4c1" providerId="AD" clId="Web-{9CB89C41-3EE8-4B3B-2D66-7D7741B4549D}" dt="2023-10-27T17:08:28.300" v="863" actId="20577"/>
        <pc:sldMkLst>
          <pc:docMk/>
          <pc:sldMk cId="3866733306" sldId="274"/>
        </pc:sldMkLst>
        <pc:spChg chg="mod">
          <ac:chgData name="Shikha Saxena" userId="S::ssaxena@merpsystems.com::36ccca21-bf55-4a84-b448-111df4bfd4c1" providerId="AD" clId="Web-{9CB89C41-3EE8-4B3B-2D66-7D7741B4549D}" dt="2023-10-27T15:43:28.971" v="556" actId="20577"/>
          <ac:spMkLst>
            <pc:docMk/>
            <pc:sldMk cId="3866733306" sldId="274"/>
            <ac:spMk id="2" creationId="{36C90F5D-D0A4-5249-904B-BB20EAFC8AC9}"/>
          </ac:spMkLst>
        </pc:spChg>
        <pc:spChg chg="del">
          <ac:chgData name="Shikha Saxena" userId="S::ssaxena@merpsystems.com::36ccca21-bf55-4a84-b448-111df4bfd4c1" providerId="AD" clId="Web-{9CB89C41-3EE8-4B3B-2D66-7D7741B4549D}" dt="2023-10-27T15:36:37.762" v="394"/>
          <ac:spMkLst>
            <pc:docMk/>
            <pc:sldMk cId="3866733306" sldId="274"/>
            <ac:spMk id="556" creationId="{EA55CF5A-58D5-C56E-F721-FE6890CC4761}"/>
          </ac:spMkLst>
        </pc:spChg>
        <pc:spChg chg="del mod">
          <ac:chgData name="Shikha Saxena" userId="S::ssaxena@merpsystems.com::36ccca21-bf55-4a84-b448-111df4bfd4c1" providerId="AD" clId="Web-{9CB89C41-3EE8-4B3B-2D66-7D7741B4549D}" dt="2023-10-27T15:36:37.762" v="393"/>
          <ac:spMkLst>
            <pc:docMk/>
            <pc:sldMk cId="3866733306" sldId="274"/>
            <ac:spMk id="563" creationId="{259EF74B-1232-783D-FDB6-A1921B6DB414}"/>
          </ac:spMkLst>
        </pc:spChg>
        <pc:spChg chg="del">
          <ac:chgData name="Shikha Saxena" userId="S::ssaxena@merpsystems.com::36ccca21-bf55-4a84-b448-111df4bfd4c1" providerId="AD" clId="Web-{9CB89C41-3EE8-4B3B-2D66-7D7741B4549D}" dt="2023-10-27T15:36:21.230" v="386"/>
          <ac:spMkLst>
            <pc:docMk/>
            <pc:sldMk cId="3866733306" sldId="274"/>
            <ac:spMk id="564" creationId="{33E2B125-6110-2066-6B2D-997BE45F2D3D}"/>
          </ac:spMkLst>
        </pc:spChg>
        <pc:spChg chg="del">
          <ac:chgData name="Shikha Saxena" userId="S::ssaxena@merpsystems.com::36ccca21-bf55-4a84-b448-111df4bfd4c1" providerId="AD" clId="Web-{9CB89C41-3EE8-4B3B-2D66-7D7741B4549D}" dt="2023-10-27T15:36:37.762" v="392"/>
          <ac:spMkLst>
            <pc:docMk/>
            <pc:sldMk cId="3866733306" sldId="274"/>
            <ac:spMk id="565" creationId="{7E8ECBE8-D58D-664B-7867-527D6FF37CDB}"/>
          </ac:spMkLst>
        </pc:spChg>
        <pc:spChg chg="del">
          <ac:chgData name="Shikha Saxena" userId="S::ssaxena@merpsystems.com::36ccca21-bf55-4a84-b448-111df4bfd4c1" providerId="AD" clId="Web-{9CB89C41-3EE8-4B3B-2D66-7D7741B4549D}" dt="2023-10-27T15:36:37.762" v="391"/>
          <ac:spMkLst>
            <pc:docMk/>
            <pc:sldMk cId="3866733306" sldId="274"/>
            <ac:spMk id="566" creationId="{283A3E38-EC56-8178-D017-1DD23F61BC24}"/>
          </ac:spMkLst>
        </pc:spChg>
        <pc:spChg chg="del">
          <ac:chgData name="Shikha Saxena" userId="S::ssaxena@merpsystems.com::36ccca21-bf55-4a84-b448-111df4bfd4c1" providerId="AD" clId="Web-{9CB89C41-3EE8-4B3B-2D66-7D7741B4549D}" dt="2023-10-27T15:36:37.762" v="390"/>
          <ac:spMkLst>
            <pc:docMk/>
            <pc:sldMk cId="3866733306" sldId="274"/>
            <ac:spMk id="567" creationId="{EF551120-E1FE-B00C-4E6E-2D0C98E589C1}"/>
          </ac:spMkLst>
        </pc:spChg>
        <pc:graphicFrameChg chg="add del modGraphic">
          <ac:chgData name="Shikha Saxena" userId="S::ssaxena@merpsystems.com::36ccca21-bf55-4a84-b448-111df4bfd4c1" providerId="AD" clId="Web-{9CB89C41-3EE8-4B3B-2D66-7D7741B4549D}" dt="2023-10-27T17:04:18.137" v="796"/>
          <ac:graphicFrameMkLst>
            <pc:docMk/>
            <pc:sldMk cId="3866733306" sldId="274"/>
            <ac:graphicFrameMk id="3" creationId="{98A6E9B0-6565-F428-42D7-C618059B0A8F}"/>
          </ac:graphicFrameMkLst>
        </pc:graphicFrameChg>
        <pc:graphicFrameChg chg="add modGraphic">
          <ac:chgData name="Shikha Saxena" userId="S::ssaxena@merpsystems.com::36ccca21-bf55-4a84-b448-111df4bfd4c1" providerId="AD" clId="Web-{9CB89C41-3EE8-4B3B-2D66-7D7741B4549D}" dt="2023-10-27T17:08:28.300" v="863" actId="20577"/>
          <ac:graphicFrameMkLst>
            <pc:docMk/>
            <pc:sldMk cId="3866733306" sldId="274"/>
            <ac:graphicFrameMk id="580" creationId="{F17ECE7A-7CC0-4202-D214-8F0DD10456BE}"/>
          </ac:graphicFrameMkLst>
        </pc:graphicFrameChg>
      </pc:sldChg>
      <pc:sldChg chg="delSp modSp add replId">
        <pc:chgData name="Shikha Saxena" userId="S::ssaxena@merpsystems.com::36ccca21-bf55-4a84-b448-111df4bfd4c1" providerId="AD" clId="Web-{9CB89C41-3EE8-4B3B-2D66-7D7741B4549D}" dt="2023-10-27T15:43:49.065" v="558" actId="20577"/>
        <pc:sldMkLst>
          <pc:docMk/>
          <pc:sldMk cId="3903965772" sldId="275"/>
        </pc:sldMkLst>
        <pc:spChg chg="mod">
          <ac:chgData name="Shikha Saxena" userId="S::ssaxena@merpsystems.com::36ccca21-bf55-4a84-b448-111df4bfd4c1" providerId="AD" clId="Web-{9CB89C41-3EE8-4B3B-2D66-7D7741B4549D}" dt="2023-10-27T15:43:49.065" v="558" actId="20577"/>
          <ac:spMkLst>
            <pc:docMk/>
            <pc:sldMk cId="3903965772" sldId="275"/>
            <ac:spMk id="2" creationId="{36C90F5D-D0A4-5249-904B-BB20EAFC8AC9}"/>
          </ac:spMkLst>
        </pc:spChg>
        <pc:spChg chg="del">
          <ac:chgData name="Shikha Saxena" userId="S::ssaxena@merpsystems.com::36ccca21-bf55-4a84-b448-111df4bfd4c1" providerId="AD" clId="Web-{9CB89C41-3EE8-4B3B-2D66-7D7741B4549D}" dt="2023-10-27T15:40:38.297" v="502"/>
          <ac:spMkLst>
            <pc:docMk/>
            <pc:sldMk cId="3903965772" sldId="275"/>
            <ac:spMk id="556" creationId="{EA55CF5A-58D5-C56E-F721-FE6890CC4761}"/>
          </ac:spMkLst>
        </pc:spChg>
        <pc:spChg chg="del mod">
          <ac:chgData name="Shikha Saxena" userId="S::ssaxena@merpsystems.com::36ccca21-bf55-4a84-b448-111df4bfd4c1" providerId="AD" clId="Web-{9CB89C41-3EE8-4B3B-2D66-7D7741B4549D}" dt="2023-10-27T15:37:21.731" v="399"/>
          <ac:spMkLst>
            <pc:docMk/>
            <pc:sldMk cId="3903965772" sldId="275"/>
            <ac:spMk id="563" creationId="{259EF74B-1232-783D-FDB6-A1921B6DB414}"/>
          </ac:spMkLst>
        </pc:spChg>
        <pc:spChg chg="del">
          <ac:chgData name="Shikha Saxena" userId="S::ssaxena@merpsystems.com::36ccca21-bf55-4a84-b448-111df4bfd4c1" providerId="AD" clId="Web-{9CB89C41-3EE8-4B3B-2D66-7D7741B4549D}" dt="2023-10-27T15:40:38.297" v="501"/>
          <ac:spMkLst>
            <pc:docMk/>
            <pc:sldMk cId="3903965772" sldId="275"/>
            <ac:spMk id="565" creationId="{7E8ECBE8-D58D-664B-7867-527D6FF37CDB}"/>
          </ac:spMkLst>
        </pc:spChg>
        <pc:spChg chg="del">
          <ac:chgData name="Shikha Saxena" userId="S::ssaxena@merpsystems.com::36ccca21-bf55-4a84-b448-111df4bfd4c1" providerId="AD" clId="Web-{9CB89C41-3EE8-4B3B-2D66-7D7741B4549D}" dt="2023-10-27T15:40:38.297" v="500"/>
          <ac:spMkLst>
            <pc:docMk/>
            <pc:sldMk cId="3903965772" sldId="275"/>
            <ac:spMk id="566" creationId="{283A3E38-EC56-8178-D017-1DD23F61BC24}"/>
          </ac:spMkLst>
        </pc:spChg>
        <pc:spChg chg="del">
          <ac:chgData name="Shikha Saxena" userId="S::ssaxena@merpsystems.com::36ccca21-bf55-4a84-b448-111df4bfd4c1" providerId="AD" clId="Web-{9CB89C41-3EE8-4B3B-2D66-7D7741B4549D}" dt="2023-10-27T15:40:38.297" v="499"/>
          <ac:spMkLst>
            <pc:docMk/>
            <pc:sldMk cId="3903965772" sldId="275"/>
            <ac:spMk id="567" creationId="{EF551120-E1FE-B00C-4E6E-2D0C98E589C1}"/>
          </ac:spMkLst>
        </pc:spChg>
      </pc:sldChg>
      <pc:sldChg chg="delSp modSp add replId">
        <pc:chgData name="Shikha Saxena" userId="S::ssaxena@merpsystems.com::36ccca21-bf55-4a84-b448-111df4bfd4c1" providerId="AD" clId="Web-{9CB89C41-3EE8-4B3B-2D66-7D7741B4549D}" dt="2023-10-27T15:44:06.175" v="560" actId="20577"/>
        <pc:sldMkLst>
          <pc:docMk/>
          <pc:sldMk cId="512737640" sldId="276"/>
        </pc:sldMkLst>
        <pc:spChg chg="mod">
          <ac:chgData name="Shikha Saxena" userId="S::ssaxena@merpsystems.com::36ccca21-bf55-4a84-b448-111df4bfd4c1" providerId="AD" clId="Web-{9CB89C41-3EE8-4B3B-2D66-7D7741B4549D}" dt="2023-10-27T15:44:06.175" v="560" actId="20577"/>
          <ac:spMkLst>
            <pc:docMk/>
            <pc:sldMk cId="512737640" sldId="276"/>
            <ac:spMk id="2" creationId="{36C90F5D-D0A4-5249-904B-BB20EAFC8AC9}"/>
          </ac:spMkLst>
        </pc:spChg>
        <pc:spChg chg="del">
          <ac:chgData name="Shikha Saxena" userId="S::ssaxena@merpsystems.com::36ccca21-bf55-4a84-b448-111df4bfd4c1" providerId="AD" clId="Web-{9CB89C41-3EE8-4B3B-2D66-7D7741B4549D}" dt="2023-10-27T15:40:33.797" v="498"/>
          <ac:spMkLst>
            <pc:docMk/>
            <pc:sldMk cId="512737640" sldId="276"/>
            <ac:spMk id="556" creationId="{EA55CF5A-58D5-C56E-F721-FE6890CC4761}"/>
          </ac:spMkLst>
        </pc:spChg>
        <pc:spChg chg="del">
          <ac:chgData name="Shikha Saxena" userId="S::ssaxena@merpsystems.com::36ccca21-bf55-4a84-b448-111df4bfd4c1" providerId="AD" clId="Web-{9CB89C41-3EE8-4B3B-2D66-7D7741B4549D}" dt="2023-10-27T15:40:33.797" v="497"/>
          <ac:spMkLst>
            <pc:docMk/>
            <pc:sldMk cId="512737640" sldId="276"/>
            <ac:spMk id="565" creationId="{7E8ECBE8-D58D-664B-7867-527D6FF37CDB}"/>
          </ac:spMkLst>
        </pc:spChg>
        <pc:spChg chg="del">
          <ac:chgData name="Shikha Saxena" userId="S::ssaxena@merpsystems.com::36ccca21-bf55-4a84-b448-111df4bfd4c1" providerId="AD" clId="Web-{9CB89C41-3EE8-4B3B-2D66-7D7741B4549D}" dt="2023-10-27T15:40:33.797" v="496"/>
          <ac:spMkLst>
            <pc:docMk/>
            <pc:sldMk cId="512737640" sldId="276"/>
            <ac:spMk id="566" creationId="{283A3E38-EC56-8178-D017-1DD23F61BC24}"/>
          </ac:spMkLst>
        </pc:spChg>
        <pc:spChg chg="del">
          <ac:chgData name="Shikha Saxena" userId="S::ssaxena@merpsystems.com::36ccca21-bf55-4a84-b448-111df4bfd4c1" providerId="AD" clId="Web-{9CB89C41-3EE8-4B3B-2D66-7D7741B4549D}" dt="2023-10-27T15:37:41.247" v="411"/>
          <ac:spMkLst>
            <pc:docMk/>
            <pc:sldMk cId="512737640" sldId="276"/>
            <ac:spMk id="567" creationId="{EF551120-E1FE-B00C-4E6E-2D0C98E589C1}"/>
          </ac:spMkLst>
        </pc:spChg>
      </pc:sldChg>
      <pc:sldChg chg="delSp modSp add replId">
        <pc:chgData name="Shikha Saxena" userId="S::ssaxena@merpsystems.com::36ccca21-bf55-4a84-b448-111df4bfd4c1" providerId="AD" clId="Web-{9CB89C41-3EE8-4B3B-2D66-7D7741B4549D}" dt="2023-10-27T15:44:17.956" v="562" actId="20577"/>
        <pc:sldMkLst>
          <pc:docMk/>
          <pc:sldMk cId="995657217" sldId="277"/>
        </pc:sldMkLst>
        <pc:spChg chg="mod">
          <ac:chgData name="Shikha Saxena" userId="S::ssaxena@merpsystems.com::36ccca21-bf55-4a84-b448-111df4bfd4c1" providerId="AD" clId="Web-{9CB89C41-3EE8-4B3B-2D66-7D7741B4549D}" dt="2023-10-27T15:44:17.956" v="562" actId="20577"/>
          <ac:spMkLst>
            <pc:docMk/>
            <pc:sldMk cId="995657217" sldId="277"/>
            <ac:spMk id="2" creationId="{36C90F5D-D0A4-5249-904B-BB20EAFC8AC9}"/>
          </ac:spMkLst>
        </pc:spChg>
        <pc:spChg chg="del">
          <ac:chgData name="Shikha Saxena" userId="S::ssaxena@merpsystems.com::36ccca21-bf55-4a84-b448-111df4bfd4c1" providerId="AD" clId="Web-{9CB89C41-3EE8-4B3B-2D66-7D7741B4549D}" dt="2023-10-27T15:37:57.997" v="421"/>
          <ac:spMkLst>
            <pc:docMk/>
            <pc:sldMk cId="995657217" sldId="277"/>
            <ac:spMk id="556" creationId="{EA55CF5A-58D5-C56E-F721-FE6890CC4761}"/>
          </ac:spMkLst>
        </pc:spChg>
        <pc:spChg chg="del">
          <ac:chgData name="Shikha Saxena" userId="S::ssaxena@merpsystems.com::36ccca21-bf55-4a84-b448-111df4bfd4c1" providerId="AD" clId="Web-{9CB89C41-3EE8-4B3B-2D66-7D7741B4549D}" dt="2023-10-27T15:40:27.187" v="495"/>
          <ac:spMkLst>
            <pc:docMk/>
            <pc:sldMk cId="995657217" sldId="277"/>
            <ac:spMk id="565" creationId="{7E8ECBE8-D58D-664B-7867-527D6FF37CDB}"/>
          </ac:spMkLst>
        </pc:spChg>
        <pc:spChg chg="del">
          <ac:chgData name="Shikha Saxena" userId="S::ssaxena@merpsystems.com::36ccca21-bf55-4a84-b448-111df4bfd4c1" providerId="AD" clId="Web-{9CB89C41-3EE8-4B3B-2D66-7D7741B4549D}" dt="2023-10-27T15:40:27.187" v="494"/>
          <ac:spMkLst>
            <pc:docMk/>
            <pc:sldMk cId="995657217" sldId="277"/>
            <ac:spMk id="566" creationId="{283A3E38-EC56-8178-D017-1DD23F61BC24}"/>
          </ac:spMkLst>
        </pc:spChg>
      </pc:sldChg>
      <pc:sldChg chg="delSp modSp add replId">
        <pc:chgData name="Shikha Saxena" userId="S::ssaxena@merpsystems.com::36ccca21-bf55-4a84-b448-111df4bfd4c1" providerId="AD" clId="Web-{9CB89C41-3EE8-4B3B-2D66-7D7741B4549D}" dt="2023-10-27T15:44:24.238" v="564" actId="20577"/>
        <pc:sldMkLst>
          <pc:docMk/>
          <pc:sldMk cId="3414243823" sldId="278"/>
        </pc:sldMkLst>
        <pc:spChg chg="mod">
          <ac:chgData name="Shikha Saxena" userId="S::ssaxena@merpsystems.com::36ccca21-bf55-4a84-b448-111df4bfd4c1" providerId="AD" clId="Web-{9CB89C41-3EE8-4B3B-2D66-7D7741B4549D}" dt="2023-10-27T15:44:24.238" v="564" actId="20577"/>
          <ac:spMkLst>
            <pc:docMk/>
            <pc:sldMk cId="3414243823" sldId="278"/>
            <ac:spMk id="2" creationId="{36C90F5D-D0A4-5249-904B-BB20EAFC8AC9}"/>
          </ac:spMkLst>
        </pc:spChg>
        <pc:spChg chg="del">
          <ac:chgData name="Shikha Saxena" userId="S::ssaxena@merpsystems.com::36ccca21-bf55-4a84-b448-111df4bfd4c1" providerId="AD" clId="Web-{9CB89C41-3EE8-4B3B-2D66-7D7741B4549D}" dt="2023-10-27T15:38:08.654" v="431"/>
          <ac:spMkLst>
            <pc:docMk/>
            <pc:sldMk cId="3414243823" sldId="278"/>
            <ac:spMk id="565" creationId="{7E8ECBE8-D58D-664B-7867-527D6FF37CDB}"/>
          </ac:spMkLst>
        </pc:spChg>
        <pc:spChg chg="del mod">
          <ac:chgData name="Shikha Saxena" userId="S::ssaxena@merpsystems.com::36ccca21-bf55-4a84-b448-111df4bfd4c1" providerId="AD" clId="Web-{9CB89C41-3EE8-4B3B-2D66-7D7741B4549D}" dt="2023-10-27T15:40:22.421" v="493"/>
          <ac:spMkLst>
            <pc:docMk/>
            <pc:sldMk cId="3414243823" sldId="278"/>
            <ac:spMk id="566" creationId="{283A3E38-EC56-8178-D017-1DD23F61BC24}"/>
          </ac:spMkLst>
        </pc:spChg>
      </pc:sldChg>
      <pc:sldChg chg="delSp modSp add replId">
        <pc:chgData name="Shikha Saxena" userId="S::ssaxena@merpsystems.com::36ccca21-bf55-4a84-b448-111df4bfd4c1" providerId="AD" clId="Web-{9CB89C41-3EE8-4B3B-2D66-7D7741B4549D}" dt="2023-10-27T15:44:31.878" v="566" actId="20577"/>
        <pc:sldMkLst>
          <pc:docMk/>
          <pc:sldMk cId="3632307090" sldId="279"/>
        </pc:sldMkLst>
        <pc:spChg chg="mod">
          <ac:chgData name="Shikha Saxena" userId="S::ssaxena@merpsystems.com::36ccca21-bf55-4a84-b448-111df4bfd4c1" providerId="AD" clId="Web-{9CB89C41-3EE8-4B3B-2D66-7D7741B4549D}" dt="2023-10-27T15:44:31.878" v="566" actId="20577"/>
          <ac:spMkLst>
            <pc:docMk/>
            <pc:sldMk cId="3632307090" sldId="279"/>
            <ac:spMk id="2" creationId="{36C90F5D-D0A4-5249-904B-BB20EAFC8AC9}"/>
          </ac:spMkLst>
        </pc:spChg>
        <pc:spChg chg="del">
          <ac:chgData name="Shikha Saxena" userId="S::ssaxena@merpsystems.com::36ccca21-bf55-4a84-b448-111df4bfd4c1" providerId="AD" clId="Web-{9CB89C41-3EE8-4B3B-2D66-7D7741B4549D}" dt="2023-10-27T15:38:21.248" v="457"/>
          <ac:spMkLst>
            <pc:docMk/>
            <pc:sldMk cId="3632307090" sldId="279"/>
            <ac:spMk id="566" creationId="{283A3E38-EC56-8178-D017-1DD23F61BC24}"/>
          </ac:spMkLst>
        </pc:spChg>
      </pc:sldChg>
      <pc:sldChg chg="addSp modSp add replId">
        <pc:chgData name="Shikha Saxena" userId="S::ssaxena@merpsystems.com::36ccca21-bf55-4a84-b448-111df4bfd4c1" providerId="AD" clId="Web-{9CB89C41-3EE8-4B3B-2D66-7D7741B4549D}" dt="2023-10-27T15:45:43.614" v="570" actId="20577"/>
        <pc:sldMkLst>
          <pc:docMk/>
          <pc:sldMk cId="482808675" sldId="280"/>
        </pc:sldMkLst>
        <pc:spChg chg="mod">
          <ac:chgData name="Shikha Saxena" userId="S::ssaxena@merpsystems.com::36ccca21-bf55-4a84-b448-111df4bfd4c1" providerId="AD" clId="Web-{9CB89C41-3EE8-4B3B-2D66-7D7741B4549D}" dt="2023-10-27T15:44:39.972" v="568" actId="20577"/>
          <ac:spMkLst>
            <pc:docMk/>
            <pc:sldMk cId="482808675" sldId="280"/>
            <ac:spMk id="2" creationId="{36C90F5D-D0A4-5249-904B-BB20EAFC8AC9}"/>
          </ac:spMkLst>
        </pc:spChg>
        <pc:spChg chg="add mod">
          <ac:chgData name="Shikha Saxena" userId="S::ssaxena@merpsystems.com::36ccca21-bf55-4a84-b448-111df4bfd4c1" providerId="AD" clId="Web-{9CB89C41-3EE8-4B3B-2D66-7D7741B4549D}" dt="2023-10-27T15:45:43.614" v="570" actId="20577"/>
          <ac:spMkLst>
            <pc:docMk/>
            <pc:sldMk cId="482808675" sldId="280"/>
            <ac:spMk id="3" creationId="{4599E872-504E-F140-8BB5-FBDEF87E6E13}"/>
          </ac:spMkLst>
        </pc:spChg>
      </pc:sldChg>
    </pc:docChg>
  </pc:docChgLst>
  <pc:docChgLst>
    <pc:chgData name="Shikha Saxena" userId="S::ssaxena@merpsystems.com::36ccca21-bf55-4a84-b448-111df4bfd4c1" providerId="AD" clId="Web-{6EF6C6DF-B789-06D1-A1DB-50A1EAA85696}"/>
    <pc:docChg chg="modSld">
      <pc:chgData name="Shikha Saxena" userId="S::ssaxena@merpsystems.com::36ccca21-bf55-4a84-b448-111df4bfd4c1" providerId="AD" clId="Web-{6EF6C6DF-B789-06D1-A1DB-50A1EAA85696}" dt="2023-11-13T21:22:36.696" v="1" actId="20577"/>
      <pc:docMkLst>
        <pc:docMk/>
      </pc:docMkLst>
      <pc:sldChg chg="modSp">
        <pc:chgData name="Shikha Saxena" userId="S::ssaxena@merpsystems.com::36ccca21-bf55-4a84-b448-111df4bfd4c1" providerId="AD" clId="Web-{6EF6C6DF-B789-06D1-A1DB-50A1EAA85696}" dt="2023-11-13T21:22:36.696" v="1" actId="20577"/>
        <pc:sldMkLst>
          <pc:docMk/>
          <pc:sldMk cId="3972879772" sldId="270"/>
        </pc:sldMkLst>
        <pc:spChg chg="mod">
          <ac:chgData name="Shikha Saxena" userId="S::ssaxena@merpsystems.com::36ccca21-bf55-4a84-b448-111df4bfd4c1" providerId="AD" clId="Web-{6EF6C6DF-B789-06D1-A1DB-50A1EAA85696}" dt="2023-11-13T21:22:36.696" v="1" actId="20577"/>
          <ac:spMkLst>
            <pc:docMk/>
            <pc:sldMk cId="3972879772" sldId="270"/>
            <ac:spMk id="28" creationId="{30C65302-BBD8-EA4D-A006-548D720A2C21}"/>
          </ac:spMkLst>
        </pc:spChg>
      </pc:sldChg>
    </pc:docChg>
  </pc:docChgLst>
  <pc:docChgLst>
    <pc:chgData name="Shikha Saxena" userId="S::ssaxena@merpsystems.com::36ccca21-bf55-4a84-b448-111df4bfd4c1" providerId="AD" clId="Web-{99B7B092-E587-519C-8B3F-3652D57645D7}"/>
    <pc:docChg chg="modSld">
      <pc:chgData name="Shikha Saxena" userId="S::ssaxena@merpsystems.com::36ccca21-bf55-4a84-b448-111df4bfd4c1" providerId="AD" clId="Web-{99B7B092-E587-519C-8B3F-3652D57645D7}" dt="2023-11-02T13:44:29.801" v="659" actId="20577"/>
      <pc:docMkLst>
        <pc:docMk/>
      </pc:docMkLst>
      <pc:sldChg chg="delSp modSp">
        <pc:chgData name="Shikha Saxena" userId="S::ssaxena@merpsystems.com::36ccca21-bf55-4a84-b448-111df4bfd4c1" providerId="AD" clId="Web-{99B7B092-E587-519C-8B3F-3652D57645D7}" dt="2023-11-02T13:25:02.301" v="512" actId="20577"/>
        <pc:sldMkLst>
          <pc:docMk/>
          <pc:sldMk cId="3292524247" sldId="273"/>
        </pc:sldMkLst>
        <pc:spChg chg="mod">
          <ac:chgData name="Shikha Saxena" userId="S::ssaxena@merpsystems.com::36ccca21-bf55-4a84-b448-111df4bfd4c1" providerId="AD" clId="Web-{99B7B092-E587-519C-8B3F-3652D57645D7}" dt="2023-11-02T13:23:27.080" v="359" actId="1076"/>
          <ac:spMkLst>
            <pc:docMk/>
            <pc:sldMk cId="3292524247" sldId="273"/>
            <ac:spMk id="556" creationId="{EA55CF5A-58D5-C56E-F721-FE6890CC4761}"/>
          </ac:spMkLst>
        </pc:spChg>
        <pc:spChg chg="mod">
          <ac:chgData name="Shikha Saxena" userId="S::ssaxena@merpsystems.com::36ccca21-bf55-4a84-b448-111df4bfd4c1" providerId="AD" clId="Web-{99B7B092-E587-519C-8B3F-3652D57645D7}" dt="2023-11-02T13:19:46.949" v="173" actId="20577"/>
          <ac:spMkLst>
            <pc:docMk/>
            <pc:sldMk cId="3292524247" sldId="273"/>
            <ac:spMk id="563" creationId="{259EF74B-1232-783D-FDB6-A1921B6DB414}"/>
          </ac:spMkLst>
        </pc:spChg>
        <pc:spChg chg="mod">
          <ac:chgData name="Shikha Saxena" userId="S::ssaxena@merpsystems.com::36ccca21-bf55-4a84-b448-111df4bfd4c1" providerId="AD" clId="Web-{99B7B092-E587-519C-8B3F-3652D57645D7}" dt="2023-11-02T13:24:57.254" v="511" actId="20577"/>
          <ac:spMkLst>
            <pc:docMk/>
            <pc:sldMk cId="3292524247" sldId="273"/>
            <ac:spMk id="565" creationId="{7E8ECBE8-D58D-664B-7867-527D6FF37CDB}"/>
          </ac:spMkLst>
        </pc:spChg>
        <pc:spChg chg="del mod">
          <ac:chgData name="Shikha Saxena" userId="S::ssaxena@merpsystems.com::36ccca21-bf55-4a84-b448-111df4bfd4c1" providerId="AD" clId="Web-{99B7B092-E587-519C-8B3F-3652D57645D7}" dt="2023-11-02T13:21:38.999" v="255"/>
          <ac:spMkLst>
            <pc:docMk/>
            <pc:sldMk cId="3292524247" sldId="273"/>
            <ac:spMk id="566" creationId="{283A3E38-EC56-8178-D017-1DD23F61BC24}"/>
          </ac:spMkLst>
        </pc:spChg>
        <pc:spChg chg="mod">
          <ac:chgData name="Shikha Saxena" userId="S::ssaxena@merpsystems.com::36ccca21-bf55-4a84-b448-111df4bfd4c1" providerId="AD" clId="Web-{99B7B092-E587-519C-8B3F-3652D57645D7}" dt="2023-11-02T13:25:02.301" v="512" actId="20577"/>
          <ac:spMkLst>
            <pc:docMk/>
            <pc:sldMk cId="3292524247" sldId="273"/>
            <ac:spMk id="567" creationId="{EF551120-E1FE-B00C-4E6E-2D0C98E589C1}"/>
          </ac:spMkLst>
        </pc:spChg>
      </pc:sldChg>
      <pc:sldChg chg="addSp delSp modSp">
        <pc:chgData name="Shikha Saxena" userId="S::ssaxena@merpsystems.com::36ccca21-bf55-4a84-b448-111df4bfd4c1" providerId="AD" clId="Web-{99B7B092-E587-519C-8B3F-3652D57645D7}" dt="2023-11-02T13:36:24.616" v="576"/>
        <pc:sldMkLst>
          <pc:docMk/>
          <pc:sldMk cId="3866733306" sldId="274"/>
        </pc:sldMkLst>
        <pc:spChg chg="del">
          <ac:chgData name="Shikha Saxena" userId="S::ssaxena@merpsystems.com::36ccca21-bf55-4a84-b448-111df4bfd4c1" providerId="AD" clId="Web-{99B7B092-E587-519C-8B3F-3652D57645D7}" dt="2023-11-02T13:35:42.693" v="565"/>
          <ac:spMkLst>
            <pc:docMk/>
            <pc:sldMk cId="3866733306" sldId="274"/>
            <ac:spMk id="36" creationId="{6487C981-42FE-EDC3-23AC-5382178D7B6F}"/>
          </ac:spMkLst>
        </pc:spChg>
        <pc:spChg chg="del">
          <ac:chgData name="Shikha Saxena" userId="S::ssaxena@merpsystems.com::36ccca21-bf55-4a84-b448-111df4bfd4c1" providerId="AD" clId="Web-{99B7B092-E587-519C-8B3F-3652D57645D7}" dt="2023-11-02T13:35:38.365" v="564"/>
          <ac:spMkLst>
            <pc:docMk/>
            <pc:sldMk cId="3866733306" sldId="274"/>
            <ac:spMk id="37" creationId="{8FD7D11A-6663-72A3-670A-667A45375D6B}"/>
          </ac:spMkLst>
        </pc:spChg>
        <pc:spChg chg="mod">
          <ac:chgData name="Shikha Saxena" userId="S::ssaxena@merpsystems.com::36ccca21-bf55-4a84-b448-111df4bfd4c1" providerId="AD" clId="Web-{99B7B092-E587-519C-8B3F-3652D57645D7}" dt="2023-11-02T13:36:11.819" v="573" actId="20577"/>
          <ac:spMkLst>
            <pc:docMk/>
            <pc:sldMk cId="3866733306" sldId="274"/>
            <ac:spMk id="38" creationId="{D705AA4C-DE79-2AE6-4A15-41E9B1498BD1}"/>
          </ac:spMkLst>
        </pc:spChg>
        <pc:spChg chg="add del mod">
          <ac:chgData name="Shikha Saxena" userId="S::ssaxena@merpsystems.com::36ccca21-bf55-4a84-b448-111df4bfd4c1" providerId="AD" clId="Web-{99B7B092-E587-519C-8B3F-3652D57645D7}" dt="2023-11-02T13:36:24.616" v="576"/>
          <ac:spMkLst>
            <pc:docMk/>
            <pc:sldMk cId="3866733306" sldId="274"/>
            <ac:spMk id="47" creationId="{16389C05-7F6E-F95A-DE12-28F3A1B48079}"/>
          </ac:spMkLst>
        </pc:spChg>
        <pc:graphicFrameChg chg="modGraphic">
          <ac:chgData name="Shikha Saxena" userId="S::ssaxena@merpsystems.com::36ccca21-bf55-4a84-b448-111df4bfd4c1" providerId="AD" clId="Web-{99B7B092-E587-519C-8B3F-3652D57645D7}" dt="2023-11-02T13:36:01.772" v="570" actId="20577"/>
          <ac:graphicFrameMkLst>
            <pc:docMk/>
            <pc:sldMk cId="3866733306" sldId="274"/>
            <ac:graphicFrameMk id="580" creationId="{F17ECE7A-7CC0-4202-D214-8F0DD10456BE}"/>
          </ac:graphicFrameMkLst>
        </pc:graphicFrameChg>
      </pc:sldChg>
      <pc:sldChg chg="modSp">
        <pc:chgData name="Shikha Saxena" userId="S::ssaxena@merpsystems.com::36ccca21-bf55-4a84-b448-111df4bfd4c1" providerId="AD" clId="Web-{99B7B092-E587-519C-8B3F-3652D57645D7}" dt="2023-11-02T13:44:29.801" v="659" actId="20577"/>
        <pc:sldMkLst>
          <pc:docMk/>
          <pc:sldMk cId="3903965772" sldId="275"/>
        </pc:sldMkLst>
        <pc:graphicFrameChg chg="modGraphic">
          <ac:chgData name="Shikha Saxena" userId="S::ssaxena@merpsystems.com::36ccca21-bf55-4a84-b448-111df4bfd4c1" providerId="AD" clId="Web-{99B7B092-E587-519C-8B3F-3652D57645D7}" dt="2023-11-02T13:44:29.801" v="659" actId="20577"/>
          <ac:graphicFrameMkLst>
            <pc:docMk/>
            <pc:sldMk cId="3903965772" sldId="275"/>
            <ac:graphicFrameMk id="4" creationId="{59AF4839-BEFE-C4FF-CBA8-8575D2CD0EAA}"/>
          </ac:graphicFrameMkLst>
        </pc:graphicFrameChg>
      </pc:sldChg>
    </pc:docChg>
  </pc:docChgLst>
  <pc:docChgLst>
    <pc:chgData name="Shikha Saxena" userId="S::ssaxena@merpsystems.com::36ccca21-bf55-4a84-b448-111df4bfd4c1" providerId="AD" clId="Web-{EBC962ED-15FA-A6E9-5E93-06919879035D}"/>
    <pc:docChg chg="modSld">
      <pc:chgData name="Shikha Saxena" userId="S::ssaxena@merpsystems.com::36ccca21-bf55-4a84-b448-111df4bfd4c1" providerId="AD" clId="Web-{EBC962ED-15FA-A6E9-5E93-06919879035D}" dt="2023-11-08T18:15:32.933" v="127"/>
      <pc:docMkLst>
        <pc:docMk/>
      </pc:docMkLst>
      <pc:sldChg chg="delCm">
        <pc:chgData name="Shikha Saxena" userId="S::ssaxena@merpsystems.com::36ccca21-bf55-4a84-b448-111df4bfd4c1" providerId="AD" clId="Web-{EBC962ED-15FA-A6E9-5E93-06919879035D}" dt="2023-11-08T18:10:18.864" v="0"/>
        <pc:sldMkLst>
          <pc:docMk/>
          <pc:sldMk cId="3292524247" sldId="273"/>
        </pc:sldMkLst>
        <pc:extLst>
          <p:ext xmlns:p="http://schemas.openxmlformats.org/presentationml/2006/main" uri="{D6D511B9-2390-475A-947B-AFAB55BFBCF1}">
            <pc226:cmChg xmlns:pc226="http://schemas.microsoft.com/office/powerpoint/2022/06/main/command" xmlns="" chg="del">
              <pc226:chgData name="Shikha Saxena" userId="S::ssaxena@merpsystems.com::36ccca21-bf55-4a84-b448-111df4bfd4c1" providerId="AD" clId="Web-{EBC962ED-15FA-A6E9-5E93-06919879035D}" dt="2023-11-08T18:10:18.864" v="0"/>
              <pc2:cmMkLst xmlns:pc2="http://schemas.microsoft.com/office/powerpoint/2019/9/main/command">
                <pc:docMk/>
                <pc:sldMk cId="3292524247" sldId="273"/>
                <pc2:cmMk id="{A75DACF5-7843-4A08-988F-BB10D37D4FD9}"/>
              </pc2:cmMkLst>
            </pc226:cmChg>
          </p:ext>
        </pc:extLst>
      </pc:sldChg>
      <pc:sldChg chg="delSp modSp">
        <pc:chgData name="Shikha Saxena" userId="S::ssaxena@merpsystems.com::36ccca21-bf55-4a84-b448-111df4bfd4c1" providerId="AD" clId="Web-{EBC962ED-15FA-A6E9-5E93-06919879035D}" dt="2023-11-08T18:11:11.365" v="18"/>
        <pc:sldMkLst>
          <pc:docMk/>
          <pc:sldMk cId="3866733306" sldId="274"/>
        </pc:sldMkLst>
        <pc:spChg chg="del mod">
          <ac:chgData name="Shikha Saxena" userId="S::ssaxena@merpsystems.com::36ccca21-bf55-4a84-b448-111df4bfd4c1" providerId="AD" clId="Web-{EBC962ED-15FA-A6E9-5E93-06919879035D}" dt="2023-11-08T18:11:10.037" v="17"/>
          <ac:spMkLst>
            <pc:docMk/>
            <pc:sldMk cId="3866733306" sldId="274"/>
            <ac:spMk id="38" creationId="{D705AA4C-DE79-2AE6-4A15-41E9B1498BD1}"/>
          </ac:spMkLst>
        </pc:spChg>
        <pc:spChg chg="del mod">
          <ac:chgData name="Shikha Saxena" userId="S::ssaxena@merpsystems.com::36ccca21-bf55-4a84-b448-111df4bfd4c1" providerId="AD" clId="Web-{EBC962ED-15FA-A6E9-5E93-06919879035D}" dt="2023-11-08T18:11:11.365" v="18"/>
          <ac:spMkLst>
            <pc:docMk/>
            <pc:sldMk cId="3866733306" sldId="274"/>
            <ac:spMk id="47" creationId="{16389C05-7F6E-F95A-DE12-28F3A1B48079}"/>
          </ac:spMkLst>
        </pc:spChg>
        <pc:graphicFrameChg chg="modGraphic">
          <ac:chgData name="Shikha Saxena" userId="S::ssaxena@merpsystems.com::36ccca21-bf55-4a84-b448-111df4bfd4c1" providerId="AD" clId="Web-{EBC962ED-15FA-A6E9-5E93-06919879035D}" dt="2023-11-08T18:11:07.568" v="16" actId="20577"/>
          <ac:graphicFrameMkLst>
            <pc:docMk/>
            <pc:sldMk cId="3866733306" sldId="274"/>
            <ac:graphicFrameMk id="580" creationId="{F17ECE7A-7CC0-4202-D214-8F0DD10456BE}"/>
          </ac:graphicFrameMkLst>
        </pc:graphicFrameChg>
      </pc:sldChg>
      <pc:sldChg chg="delSp modSp">
        <pc:chgData name="Shikha Saxena" userId="S::ssaxena@merpsystems.com::36ccca21-bf55-4a84-b448-111df4bfd4c1" providerId="AD" clId="Web-{EBC962ED-15FA-A6E9-5E93-06919879035D}" dt="2023-11-08T18:14:51.339" v="113" actId="20577"/>
        <pc:sldMkLst>
          <pc:docMk/>
          <pc:sldMk cId="3903965772" sldId="275"/>
        </pc:sldMkLst>
        <pc:spChg chg="del mod">
          <ac:chgData name="Shikha Saxena" userId="S::ssaxena@merpsystems.com::36ccca21-bf55-4a84-b448-111df4bfd4c1" providerId="AD" clId="Web-{EBC962ED-15FA-A6E9-5E93-06919879035D}" dt="2023-11-08T18:12:27.351" v="39"/>
          <ac:spMkLst>
            <pc:docMk/>
            <pc:sldMk cId="3903965772" sldId="275"/>
            <ac:spMk id="10" creationId="{D0333E50-60BD-F2A9-5B80-C8AC44AADEE8}"/>
          </ac:spMkLst>
        </pc:spChg>
        <pc:spChg chg="del mod">
          <ac:chgData name="Shikha Saxena" userId="S::ssaxena@merpsystems.com::36ccca21-bf55-4a84-b448-111df4bfd4c1" providerId="AD" clId="Web-{EBC962ED-15FA-A6E9-5E93-06919879035D}" dt="2023-11-08T18:12:20.179" v="38"/>
          <ac:spMkLst>
            <pc:docMk/>
            <pc:sldMk cId="3903965772" sldId="275"/>
            <ac:spMk id="408" creationId="{EEC9601F-6E4B-1D55-C241-704B0E38F00D}"/>
          </ac:spMkLst>
        </pc:spChg>
        <pc:graphicFrameChg chg="modGraphic">
          <ac:chgData name="Shikha Saxena" userId="S::ssaxena@merpsystems.com::36ccca21-bf55-4a84-b448-111df4bfd4c1" providerId="AD" clId="Web-{EBC962ED-15FA-A6E9-5E93-06919879035D}" dt="2023-11-08T18:14:51.339" v="113" actId="20577"/>
          <ac:graphicFrameMkLst>
            <pc:docMk/>
            <pc:sldMk cId="3903965772" sldId="275"/>
            <ac:graphicFrameMk id="4" creationId="{59AF4839-BEFE-C4FF-CBA8-8575D2CD0EAA}"/>
          </ac:graphicFrameMkLst>
        </pc:graphicFrameChg>
      </pc:sldChg>
      <pc:sldChg chg="delSp modSp">
        <pc:chgData name="Shikha Saxena" userId="S::ssaxena@merpsystems.com::36ccca21-bf55-4a84-b448-111df4bfd4c1" providerId="AD" clId="Web-{EBC962ED-15FA-A6E9-5E93-06919879035D}" dt="2023-11-08T18:15:32.933" v="127"/>
        <pc:sldMkLst>
          <pc:docMk/>
          <pc:sldMk cId="512737640" sldId="276"/>
        </pc:sldMkLst>
        <pc:spChg chg="del mod">
          <ac:chgData name="Shikha Saxena" userId="S::ssaxena@merpsystems.com::36ccca21-bf55-4a84-b448-111df4bfd4c1" providerId="AD" clId="Web-{EBC962ED-15FA-A6E9-5E93-06919879035D}" dt="2023-11-08T18:15:07.480" v="115"/>
          <ac:spMkLst>
            <pc:docMk/>
            <pc:sldMk cId="512737640" sldId="276"/>
            <ac:spMk id="2040" creationId="{613227BC-3FE9-E130-8236-BD382DA433D0}"/>
          </ac:spMkLst>
        </pc:spChg>
        <pc:spChg chg="del mod">
          <ac:chgData name="Shikha Saxena" userId="S::ssaxena@merpsystems.com::36ccca21-bf55-4a84-b448-111df4bfd4c1" providerId="AD" clId="Web-{EBC962ED-15FA-A6E9-5E93-06919879035D}" dt="2023-11-08T18:15:32.933" v="127"/>
          <ac:spMkLst>
            <pc:docMk/>
            <pc:sldMk cId="512737640" sldId="276"/>
            <ac:spMk id="2041" creationId="{26F91A2D-7753-1A4B-1283-5525EB419938}"/>
          </ac:spMkLst>
        </pc:spChg>
        <pc:graphicFrameChg chg="modGraphic">
          <ac:chgData name="Shikha Saxena" userId="S::ssaxena@merpsystems.com::36ccca21-bf55-4a84-b448-111df4bfd4c1" providerId="AD" clId="Web-{EBC962ED-15FA-A6E9-5E93-06919879035D}" dt="2023-11-08T18:15:31.543" v="126" actId="20577"/>
          <ac:graphicFrameMkLst>
            <pc:docMk/>
            <pc:sldMk cId="512737640" sldId="276"/>
            <ac:graphicFrameMk id="4" creationId="{B3636382-BE89-1816-74E3-36AD42098D6B}"/>
          </ac:graphicFrameMkLst>
        </pc:graphicFrameChg>
      </pc:sldChg>
    </pc:docChg>
  </pc:docChgLst>
  <pc:docChgLst>
    <pc:chgData name="Shikha Saxena" userId="S::ssaxena@merpsystems.com::36ccca21-bf55-4a84-b448-111df4bfd4c1" providerId="AD" clId="Web-{A2DACA4E-FE80-4FCF-8223-83091F158461}"/>
    <pc:docChg chg="delSld modSld">
      <pc:chgData name="Shikha Saxena" userId="S::ssaxena@merpsystems.com::36ccca21-bf55-4a84-b448-111df4bfd4c1" providerId="AD" clId="Web-{A2DACA4E-FE80-4FCF-8223-83091F158461}" dt="2023-10-31T16:07:57.008" v="822" actId="20577"/>
      <pc:docMkLst>
        <pc:docMk/>
      </pc:docMkLst>
      <pc:sldChg chg="del">
        <pc:chgData name="Shikha Saxena" userId="S::ssaxena@merpsystems.com::36ccca21-bf55-4a84-b448-111df4bfd4c1" providerId="AD" clId="Web-{A2DACA4E-FE80-4FCF-8223-83091F158461}" dt="2023-10-31T15:33:51.983" v="3"/>
        <pc:sldMkLst>
          <pc:docMk/>
          <pc:sldMk cId="246100638" sldId="261"/>
        </pc:sldMkLst>
      </pc:sldChg>
      <pc:sldChg chg="modSp">
        <pc:chgData name="Shikha Saxena" userId="S::ssaxena@merpsystems.com::36ccca21-bf55-4a84-b448-111df4bfd4c1" providerId="AD" clId="Web-{A2DACA4E-FE80-4FCF-8223-83091F158461}" dt="2023-10-31T16:01:47.108" v="594" actId="1076"/>
        <pc:sldMkLst>
          <pc:docMk/>
          <pc:sldMk cId="3866733306" sldId="274"/>
        </pc:sldMkLst>
        <pc:spChg chg="mod">
          <ac:chgData name="Shikha Saxena" userId="S::ssaxena@merpsystems.com::36ccca21-bf55-4a84-b448-111df4bfd4c1" providerId="AD" clId="Web-{A2DACA4E-FE80-4FCF-8223-83091F158461}" dt="2023-10-31T16:01:47.076" v="592" actId="1076"/>
          <ac:spMkLst>
            <pc:docMk/>
            <pc:sldMk cId="3866733306" sldId="274"/>
            <ac:spMk id="36" creationId="{6487C981-42FE-EDC3-23AC-5382178D7B6F}"/>
          </ac:spMkLst>
        </pc:spChg>
        <pc:spChg chg="mod">
          <ac:chgData name="Shikha Saxena" userId="S::ssaxena@merpsystems.com::36ccca21-bf55-4a84-b448-111df4bfd4c1" providerId="AD" clId="Web-{A2DACA4E-FE80-4FCF-8223-83091F158461}" dt="2023-10-31T16:01:47.092" v="593" actId="1076"/>
          <ac:spMkLst>
            <pc:docMk/>
            <pc:sldMk cId="3866733306" sldId="274"/>
            <ac:spMk id="37" creationId="{8FD7D11A-6663-72A3-670A-667A45375D6B}"/>
          </ac:spMkLst>
        </pc:spChg>
        <pc:spChg chg="mod">
          <ac:chgData name="Shikha Saxena" userId="S::ssaxena@merpsystems.com::36ccca21-bf55-4a84-b448-111df4bfd4c1" providerId="AD" clId="Web-{A2DACA4E-FE80-4FCF-8223-83091F158461}" dt="2023-10-31T16:01:47.061" v="591" actId="1076"/>
          <ac:spMkLst>
            <pc:docMk/>
            <pc:sldMk cId="3866733306" sldId="274"/>
            <ac:spMk id="38" creationId="{D705AA4C-DE79-2AE6-4A15-41E9B1498BD1}"/>
          </ac:spMkLst>
        </pc:spChg>
        <pc:spChg chg="mod">
          <ac:chgData name="Shikha Saxena" userId="S::ssaxena@merpsystems.com::36ccca21-bf55-4a84-b448-111df4bfd4c1" providerId="AD" clId="Web-{A2DACA4E-FE80-4FCF-8223-83091F158461}" dt="2023-10-31T16:01:47.108" v="594" actId="1076"/>
          <ac:spMkLst>
            <pc:docMk/>
            <pc:sldMk cId="3866733306" sldId="274"/>
            <ac:spMk id="47" creationId="{16389C05-7F6E-F95A-DE12-28F3A1B48079}"/>
          </ac:spMkLst>
        </pc:spChg>
        <pc:graphicFrameChg chg="mod">
          <ac:chgData name="Shikha Saxena" userId="S::ssaxena@merpsystems.com::36ccca21-bf55-4a84-b448-111df4bfd4c1" providerId="AD" clId="Web-{A2DACA4E-FE80-4FCF-8223-83091F158461}" dt="2023-10-31T16:01:47.045" v="590" actId="1076"/>
          <ac:graphicFrameMkLst>
            <pc:docMk/>
            <pc:sldMk cId="3866733306" sldId="274"/>
            <ac:graphicFrameMk id="580" creationId="{F17ECE7A-7CC0-4202-D214-8F0DD10456BE}"/>
          </ac:graphicFrameMkLst>
        </pc:graphicFrameChg>
      </pc:sldChg>
      <pc:sldChg chg="addSp modSp">
        <pc:chgData name="Shikha Saxena" userId="S::ssaxena@merpsystems.com::36ccca21-bf55-4a84-b448-111df4bfd4c1" providerId="AD" clId="Web-{A2DACA4E-FE80-4FCF-8223-83091F158461}" dt="2023-10-31T15:57:44.960" v="571" actId="20577"/>
        <pc:sldMkLst>
          <pc:docMk/>
          <pc:sldMk cId="3903965772" sldId="275"/>
        </pc:sldMkLst>
        <pc:spChg chg="add mod">
          <ac:chgData name="Shikha Saxena" userId="S::ssaxena@merpsystems.com::36ccca21-bf55-4a84-b448-111df4bfd4c1" providerId="AD" clId="Web-{A2DACA4E-FE80-4FCF-8223-83091F158461}" dt="2023-10-31T15:57:25.976" v="566" actId="20577"/>
          <ac:spMkLst>
            <pc:docMk/>
            <pc:sldMk cId="3903965772" sldId="275"/>
            <ac:spMk id="10" creationId="{D0333E50-60BD-F2A9-5B80-C8AC44AADEE8}"/>
          </ac:spMkLst>
        </pc:spChg>
        <pc:spChg chg="add mod">
          <ac:chgData name="Shikha Saxena" userId="S::ssaxena@merpsystems.com::36ccca21-bf55-4a84-b448-111df4bfd4c1" providerId="AD" clId="Web-{A2DACA4E-FE80-4FCF-8223-83091F158461}" dt="2023-10-31T15:57:44.960" v="571" actId="20577"/>
          <ac:spMkLst>
            <pc:docMk/>
            <pc:sldMk cId="3903965772" sldId="275"/>
            <ac:spMk id="11" creationId="{D2D2EE32-402D-9196-7D1A-4EDEC230832E}"/>
          </ac:spMkLst>
        </pc:spChg>
      </pc:sldChg>
      <pc:sldChg chg="addSp modSp">
        <pc:chgData name="Shikha Saxena" userId="S::ssaxena@merpsystems.com::36ccca21-bf55-4a84-b448-111df4bfd4c1" providerId="AD" clId="Web-{A2DACA4E-FE80-4FCF-8223-83091F158461}" dt="2023-10-31T16:06:26.943" v="754" actId="20577"/>
        <pc:sldMkLst>
          <pc:docMk/>
          <pc:sldMk cId="512737640" sldId="276"/>
        </pc:sldMkLst>
        <pc:spChg chg="add mod">
          <ac:chgData name="Shikha Saxena" userId="S::ssaxena@merpsystems.com::36ccca21-bf55-4a84-b448-111df4bfd4c1" providerId="AD" clId="Web-{A2DACA4E-FE80-4FCF-8223-83091F158461}" dt="2023-10-31T16:06:11.943" v="744" actId="20577"/>
          <ac:spMkLst>
            <pc:docMk/>
            <pc:sldMk cId="512737640" sldId="276"/>
            <ac:spMk id="2040" creationId="{613227BC-3FE9-E130-8236-BD382DA433D0}"/>
          </ac:spMkLst>
        </pc:spChg>
        <pc:spChg chg="add mod">
          <ac:chgData name="Shikha Saxena" userId="S::ssaxena@merpsystems.com::36ccca21-bf55-4a84-b448-111df4bfd4c1" providerId="AD" clId="Web-{A2DACA4E-FE80-4FCF-8223-83091F158461}" dt="2023-10-31T16:06:26.943" v="754" actId="20577"/>
          <ac:spMkLst>
            <pc:docMk/>
            <pc:sldMk cId="512737640" sldId="276"/>
            <ac:spMk id="2041" creationId="{26F91A2D-7753-1A4B-1283-5525EB419938}"/>
          </ac:spMkLst>
        </pc:spChg>
        <pc:graphicFrameChg chg="mod modGraphic">
          <ac:chgData name="Shikha Saxena" userId="S::ssaxena@merpsystems.com::36ccca21-bf55-4a84-b448-111df4bfd4c1" providerId="AD" clId="Web-{A2DACA4E-FE80-4FCF-8223-83091F158461}" dt="2023-10-31T16:02:26.327" v="596" actId="1076"/>
          <ac:graphicFrameMkLst>
            <pc:docMk/>
            <pc:sldMk cId="512737640" sldId="276"/>
            <ac:graphicFrameMk id="4" creationId="{B3636382-BE89-1816-74E3-36AD42098D6B}"/>
          </ac:graphicFrameMkLst>
        </pc:graphicFrameChg>
      </pc:sldChg>
      <pc:sldChg chg="addSp modSp">
        <pc:chgData name="Shikha Saxena" userId="S::ssaxena@merpsystems.com::36ccca21-bf55-4a84-b448-111df4bfd4c1" providerId="AD" clId="Web-{A2DACA4E-FE80-4FCF-8223-83091F158461}" dt="2023-10-31T16:07:57.008" v="822" actId="20577"/>
        <pc:sldMkLst>
          <pc:docMk/>
          <pc:sldMk cId="995657217" sldId="277"/>
        </pc:sldMkLst>
        <pc:graphicFrameChg chg="add modGraphic">
          <ac:chgData name="Shikha Saxena" userId="S::ssaxena@merpsystems.com::36ccca21-bf55-4a84-b448-111df4bfd4c1" providerId="AD" clId="Web-{A2DACA4E-FE80-4FCF-8223-83091F158461}" dt="2023-10-31T16:07:57.008" v="822" actId="20577"/>
          <ac:graphicFrameMkLst>
            <pc:docMk/>
            <pc:sldMk cId="995657217" sldId="277"/>
            <ac:graphicFrameMk id="4" creationId="{8DBB347B-E171-A5D5-49B3-A2CF5CC54D88}"/>
          </ac:graphicFrameMkLst>
        </pc:graphicFrameChg>
      </pc:sldChg>
    </pc:docChg>
  </pc:docChgLst>
  <pc:docChgLst>
    <pc:chgData name="Kesha Nirmal" userId="248a99dd-6e2d-480c-a412-67896e5ff3ce" providerId="ADAL" clId="{1A9D9083-FB96-4306-A6F0-FDA1CE554D94}"/>
    <pc:docChg chg="custSel addSld modSld">
      <pc:chgData name="Kesha Nirmal" userId="248a99dd-6e2d-480c-a412-67896e5ff3ce" providerId="ADAL" clId="{1A9D9083-FB96-4306-A6F0-FDA1CE554D94}" dt="2024-02-06T11:36:34.689" v="103" actId="20577"/>
      <pc:docMkLst>
        <pc:docMk/>
      </pc:docMkLst>
      <pc:sldChg chg="addCm">
        <pc:chgData name="Kesha Nirmal" userId="248a99dd-6e2d-480c-a412-67896e5ff3ce" providerId="ADAL" clId="{1A9D9083-FB96-4306-A6F0-FDA1CE554D94}" dt="2024-02-06T11:31:30.659" v="0"/>
        <pc:sldMkLst>
          <pc:docMk/>
          <pc:sldMk cId="3972879772" sldId="270"/>
        </pc:sldMkLst>
        <pc:extLst>
          <p:ext xmlns:p="http://schemas.openxmlformats.org/presentationml/2006/main" uri="{D6D511B9-2390-475A-947B-AFAB55BFBCF1}">
            <pc226:cmChg xmlns:pc226="http://schemas.microsoft.com/office/powerpoint/2022/06/main/command" xmlns="" chg="add">
              <pc226:chgData name="Kesha Nirmal" userId="248a99dd-6e2d-480c-a412-67896e5ff3ce" providerId="ADAL" clId="{1A9D9083-FB96-4306-A6F0-FDA1CE554D94}" dt="2024-02-06T11:31:30.659" v="0"/>
              <pc2:cmMkLst xmlns:pc2="http://schemas.microsoft.com/office/powerpoint/2019/9/main/command">
                <pc:docMk/>
                <pc:sldMk cId="3972879772" sldId="270"/>
                <pc2:cmMk id="{4AE177E5-4A9F-4948-8AFA-F9FC99709E36}"/>
              </pc2:cmMkLst>
            </pc226:cmChg>
          </p:ext>
        </pc:extLst>
      </pc:sldChg>
      <pc:sldChg chg="modSp mod">
        <pc:chgData name="Kesha Nirmal" userId="248a99dd-6e2d-480c-a412-67896e5ff3ce" providerId="ADAL" clId="{1A9D9083-FB96-4306-A6F0-FDA1CE554D94}" dt="2024-02-06T11:32:12.104" v="13" actId="20577"/>
        <pc:sldMkLst>
          <pc:docMk/>
          <pc:sldMk cId="3292524247" sldId="273"/>
        </pc:sldMkLst>
        <pc:spChg chg="mod">
          <ac:chgData name="Kesha Nirmal" userId="248a99dd-6e2d-480c-a412-67896e5ff3ce" providerId="ADAL" clId="{1A9D9083-FB96-4306-A6F0-FDA1CE554D94}" dt="2024-02-06T11:32:12.104" v="13" actId="20577"/>
          <ac:spMkLst>
            <pc:docMk/>
            <pc:sldMk cId="3292524247" sldId="273"/>
            <ac:spMk id="556" creationId="{EA55CF5A-58D5-C56E-F721-FE6890CC4761}"/>
          </ac:spMkLst>
        </pc:spChg>
        <pc:spChg chg="mod">
          <ac:chgData name="Kesha Nirmal" userId="248a99dd-6e2d-480c-a412-67896e5ff3ce" providerId="ADAL" clId="{1A9D9083-FB96-4306-A6F0-FDA1CE554D94}" dt="2024-02-06T11:31:48.298" v="3" actId="20577"/>
          <ac:spMkLst>
            <pc:docMk/>
            <pc:sldMk cId="3292524247" sldId="273"/>
            <ac:spMk id="563" creationId="{259EF74B-1232-783D-FDB6-A1921B6DB414}"/>
          </ac:spMkLst>
        </pc:spChg>
        <pc:spChg chg="mod">
          <ac:chgData name="Kesha Nirmal" userId="248a99dd-6e2d-480c-a412-67896e5ff3ce" providerId="ADAL" clId="{1A9D9083-FB96-4306-A6F0-FDA1CE554D94}" dt="2024-02-06T11:32:02.912" v="9" actId="20577"/>
          <ac:spMkLst>
            <pc:docMk/>
            <pc:sldMk cId="3292524247" sldId="273"/>
            <ac:spMk id="567" creationId="{EF551120-E1FE-B00C-4E6E-2D0C98E589C1}"/>
          </ac:spMkLst>
        </pc:spChg>
      </pc:sldChg>
      <pc:sldChg chg="modSp">
        <pc:chgData name="Kesha Nirmal" userId="248a99dd-6e2d-480c-a412-67896e5ff3ce" providerId="ADAL" clId="{1A9D9083-FB96-4306-A6F0-FDA1CE554D94}" dt="2024-02-06T11:32:37.419" v="14" actId="33524"/>
        <pc:sldMkLst>
          <pc:docMk/>
          <pc:sldMk cId="512737640" sldId="276"/>
        </pc:sldMkLst>
        <pc:graphicFrameChg chg="mod">
          <ac:chgData name="Kesha Nirmal" userId="248a99dd-6e2d-480c-a412-67896e5ff3ce" providerId="ADAL" clId="{1A9D9083-FB96-4306-A6F0-FDA1CE554D94}" dt="2024-02-06T11:32:37.419" v="14" actId="33524"/>
          <ac:graphicFrameMkLst>
            <pc:docMk/>
            <pc:sldMk cId="512737640" sldId="276"/>
            <ac:graphicFrameMk id="4" creationId="{B3636382-BE89-1816-74E3-36AD42098D6B}"/>
          </ac:graphicFrameMkLst>
        </pc:graphicFrameChg>
      </pc:sldChg>
      <pc:sldChg chg="modSp">
        <pc:chgData name="Kesha Nirmal" userId="248a99dd-6e2d-480c-a412-67896e5ff3ce" providerId="ADAL" clId="{1A9D9083-FB96-4306-A6F0-FDA1CE554D94}" dt="2024-02-06T11:34:04.322" v="18" actId="20577"/>
        <pc:sldMkLst>
          <pc:docMk/>
          <pc:sldMk cId="995657217" sldId="277"/>
        </pc:sldMkLst>
        <pc:graphicFrameChg chg="mod">
          <ac:chgData name="Kesha Nirmal" userId="248a99dd-6e2d-480c-a412-67896e5ff3ce" providerId="ADAL" clId="{1A9D9083-FB96-4306-A6F0-FDA1CE554D94}" dt="2024-02-06T11:34:04.322" v="18" actId="20577"/>
          <ac:graphicFrameMkLst>
            <pc:docMk/>
            <pc:sldMk cId="995657217" sldId="277"/>
            <ac:graphicFrameMk id="4" creationId="{8DBB347B-E171-A5D5-49B3-A2CF5CC54D88}"/>
          </ac:graphicFrameMkLst>
        </pc:graphicFrameChg>
      </pc:sldChg>
      <pc:sldChg chg="addSp delSp modSp new mod">
        <pc:chgData name="Kesha Nirmal" userId="248a99dd-6e2d-480c-a412-67896e5ff3ce" providerId="ADAL" clId="{1A9D9083-FB96-4306-A6F0-FDA1CE554D94}" dt="2024-02-06T11:36:34.689" v="103" actId="20577"/>
        <pc:sldMkLst>
          <pc:docMk/>
          <pc:sldMk cId="762012684" sldId="284"/>
        </pc:sldMkLst>
        <pc:spChg chg="del">
          <ac:chgData name="Kesha Nirmal" userId="248a99dd-6e2d-480c-a412-67896e5ff3ce" providerId="ADAL" clId="{1A9D9083-FB96-4306-A6F0-FDA1CE554D94}" dt="2024-02-06T11:34:52.125" v="63" actId="478"/>
          <ac:spMkLst>
            <pc:docMk/>
            <pc:sldMk cId="762012684" sldId="284"/>
            <ac:spMk id="2" creationId="{E60FCECB-4E26-C61F-424B-760A0E3A4ECC}"/>
          </ac:spMkLst>
        </pc:spChg>
        <pc:spChg chg="del">
          <ac:chgData name="Kesha Nirmal" userId="248a99dd-6e2d-480c-a412-67896e5ff3ce" providerId="ADAL" clId="{1A9D9083-FB96-4306-A6F0-FDA1CE554D94}" dt="2024-02-06T11:34:31.942" v="20" actId="478"/>
          <ac:spMkLst>
            <pc:docMk/>
            <pc:sldMk cId="762012684" sldId="284"/>
            <ac:spMk id="3" creationId="{C0529D0E-62F9-D297-1235-4B6A154F8FE5}"/>
          </ac:spMkLst>
        </pc:spChg>
        <pc:spChg chg="mod">
          <ac:chgData name="Kesha Nirmal" userId="248a99dd-6e2d-480c-a412-67896e5ff3ce" providerId="ADAL" clId="{1A9D9083-FB96-4306-A6F0-FDA1CE554D94}" dt="2024-02-06T11:36:34.689" v="103" actId="20577"/>
          <ac:spMkLst>
            <pc:docMk/>
            <pc:sldMk cId="762012684" sldId="284"/>
            <ac:spMk id="4" creationId="{61803B5A-4274-A1CF-6946-A972675CE324}"/>
          </ac:spMkLst>
        </pc:spChg>
        <pc:graphicFrameChg chg="add del mod">
          <ac:chgData name="Kesha Nirmal" userId="248a99dd-6e2d-480c-a412-67896e5ff3ce" providerId="ADAL" clId="{1A9D9083-FB96-4306-A6F0-FDA1CE554D94}" dt="2024-02-06T11:35:18.548" v="65"/>
          <ac:graphicFrameMkLst>
            <pc:docMk/>
            <pc:sldMk cId="762012684" sldId="284"/>
            <ac:graphicFrameMk id="5" creationId="{C30B3158-D197-F6E8-97A6-237A2A8013E6}"/>
          </ac:graphicFrameMkLst>
        </pc:graphicFrameChg>
        <pc:graphicFrameChg chg="add mod modGraphic">
          <ac:chgData name="Kesha Nirmal" userId="248a99dd-6e2d-480c-a412-67896e5ff3ce" providerId="ADAL" clId="{1A9D9083-FB96-4306-A6F0-FDA1CE554D94}" dt="2024-02-06T11:36:17.130" v="96" actId="1076"/>
          <ac:graphicFrameMkLst>
            <pc:docMk/>
            <pc:sldMk cId="762012684" sldId="284"/>
            <ac:graphicFrameMk id="6" creationId="{37F3564D-073C-4683-EFDD-379FF000BD67}"/>
          </ac:graphicFrameMkLst>
        </pc:graphicFrameChg>
      </pc:sldChg>
    </pc:docChg>
  </pc:docChgLst>
  <pc:docChgLst>
    <pc:chgData name="Shikha Saxena" userId="S::ssaxena@merpsystems.com::36ccca21-bf55-4a84-b448-111df4bfd4c1" providerId="AD" clId="Web-{C1D84328-2EA2-9DEF-7C82-5A26A1617E73}"/>
    <pc:docChg chg="modSld">
      <pc:chgData name="Shikha Saxena" userId="S::ssaxena@merpsystems.com::36ccca21-bf55-4a84-b448-111df4bfd4c1" providerId="AD" clId="Web-{C1D84328-2EA2-9DEF-7C82-5A26A1617E73}" dt="2023-11-07T19:36:15.449" v="497" actId="20577"/>
      <pc:docMkLst>
        <pc:docMk/>
      </pc:docMkLst>
      <pc:sldChg chg="modSp">
        <pc:chgData name="Shikha Saxena" userId="S::ssaxena@merpsystems.com::36ccca21-bf55-4a84-b448-111df4bfd4c1" providerId="AD" clId="Web-{C1D84328-2EA2-9DEF-7C82-5A26A1617E73}" dt="2023-11-07T19:28:35.538" v="166" actId="20577"/>
        <pc:sldMkLst>
          <pc:docMk/>
          <pc:sldMk cId="1591122360" sldId="272"/>
        </pc:sldMkLst>
        <pc:graphicFrameChg chg="modGraphic">
          <ac:chgData name="Shikha Saxena" userId="S::ssaxena@merpsystems.com::36ccca21-bf55-4a84-b448-111df4bfd4c1" providerId="AD" clId="Web-{C1D84328-2EA2-9DEF-7C82-5A26A1617E73}" dt="2023-11-07T19:28:35.538" v="166" actId="20577"/>
          <ac:graphicFrameMkLst>
            <pc:docMk/>
            <pc:sldMk cId="1591122360" sldId="272"/>
            <ac:graphicFrameMk id="4" creationId="{CDDF101D-CB95-A287-70FD-B2847A1585F8}"/>
          </ac:graphicFrameMkLst>
        </pc:graphicFrameChg>
      </pc:sldChg>
      <pc:sldChg chg="addSp delSp modSp">
        <pc:chgData name="Shikha Saxena" userId="S::ssaxena@merpsystems.com::36ccca21-bf55-4a84-b448-111df4bfd4c1" providerId="AD" clId="Web-{C1D84328-2EA2-9DEF-7C82-5A26A1617E73}" dt="2023-11-07T19:32:44.955" v="337" actId="20577"/>
        <pc:sldMkLst>
          <pc:docMk/>
          <pc:sldMk cId="3903965772" sldId="275"/>
        </pc:sldMkLst>
        <pc:spChg chg="mod">
          <ac:chgData name="Shikha Saxena" userId="S::ssaxena@merpsystems.com::36ccca21-bf55-4a84-b448-111df4bfd4c1" providerId="AD" clId="Web-{C1D84328-2EA2-9DEF-7C82-5A26A1617E73}" dt="2023-11-07T19:31:01.919" v="239" actId="1076"/>
          <ac:spMkLst>
            <pc:docMk/>
            <pc:sldMk cId="3903965772" sldId="275"/>
            <ac:spMk id="10" creationId="{D0333E50-60BD-F2A9-5B80-C8AC44AADEE8}"/>
          </ac:spMkLst>
        </pc:spChg>
        <pc:spChg chg="del">
          <ac:chgData name="Shikha Saxena" userId="S::ssaxena@merpsystems.com::36ccca21-bf55-4a84-b448-111df4bfd4c1" providerId="AD" clId="Web-{C1D84328-2EA2-9DEF-7C82-5A26A1617E73}" dt="2023-11-07T19:30:57.185" v="238"/>
          <ac:spMkLst>
            <pc:docMk/>
            <pc:sldMk cId="3903965772" sldId="275"/>
            <ac:spMk id="11" creationId="{D2D2EE32-402D-9196-7D1A-4EDEC230832E}"/>
          </ac:spMkLst>
        </pc:spChg>
        <pc:spChg chg="add mod">
          <ac:chgData name="Shikha Saxena" userId="S::ssaxena@merpsystems.com::36ccca21-bf55-4a84-b448-111df4bfd4c1" providerId="AD" clId="Web-{C1D84328-2EA2-9DEF-7C82-5A26A1617E73}" dt="2023-11-07T19:32:20.235" v="300" actId="20577"/>
          <ac:spMkLst>
            <pc:docMk/>
            <pc:sldMk cId="3903965772" sldId="275"/>
            <ac:spMk id="408" creationId="{EEC9601F-6E4B-1D55-C241-704B0E38F00D}"/>
          </ac:spMkLst>
        </pc:spChg>
        <pc:graphicFrameChg chg="modGraphic">
          <ac:chgData name="Shikha Saxena" userId="S::ssaxena@merpsystems.com::36ccca21-bf55-4a84-b448-111df4bfd4c1" providerId="AD" clId="Web-{C1D84328-2EA2-9DEF-7C82-5A26A1617E73}" dt="2023-11-07T19:32:44.955" v="337" actId="20577"/>
          <ac:graphicFrameMkLst>
            <pc:docMk/>
            <pc:sldMk cId="3903965772" sldId="275"/>
            <ac:graphicFrameMk id="4" creationId="{59AF4839-BEFE-C4FF-CBA8-8575D2CD0EAA}"/>
          </ac:graphicFrameMkLst>
        </pc:graphicFrameChg>
      </pc:sldChg>
      <pc:sldChg chg="modSp">
        <pc:chgData name="Shikha Saxena" userId="S::ssaxena@merpsystems.com::36ccca21-bf55-4a84-b448-111df4bfd4c1" providerId="AD" clId="Web-{C1D84328-2EA2-9DEF-7C82-5A26A1617E73}" dt="2023-11-07T19:33:05.956" v="353" actId="20577"/>
        <pc:sldMkLst>
          <pc:docMk/>
          <pc:sldMk cId="512737640" sldId="276"/>
        </pc:sldMkLst>
        <pc:spChg chg="mod">
          <ac:chgData name="Shikha Saxena" userId="S::ssaxena@merpsystems.com::36ccca21-bf55-4a84-b448-111df4bfd4c1" providerId="AD" clId="Web-{C1D84328-2EA2-9DEF-7C82-5A26A1617E73}" dt="2023-11-07T19:33:05.956" v="353" actId="20577"/>
          <ac:spMkLst>
            <pc:docMk/>
            <pc:sldMk cId="512737640" sldId="276"/>
            <ac:spMk id="2040" creationId="{613227BC-3FE9-E130-8236-BD382DA433D0}"/>
          </ac:spMkLst>
        </pc:spChg>
        <pc:graphicFrameChg chg="modGraphic">
          <ac:chgData name="Shikha Saxena" userId="S::ssaxena@merpsystems.com::36ccca21-bf55-4a84-b448-111df4bfd4c1" providerId="AD" clId="Web-{C1D84328-2EA2-9DEF-7C82-5A26A1617E73}" dt="2023-11-07T19:32:59.268" v="345" actId="20577"/>
          <ac:graphicFrameMkLst>
            <pc:docMk/>
            <pc:sldMk cId="512737640" sldId="276"/>
            <ac:graphicFrameMk id="4" creationId="{B3636382-BE89-1816-74E3-36AD42098D6B}"/>
          </ac:graphicFrameMkLst>
        </pc:graphicFrameChg>
      </pc:sldChg>
      <pc:sldChg chg="delSp modSp">
        <pc:chgData name="Shikha Saxena" userId="S::ssaxena@merpsystems.com::36ccca21-bf55-4a84-b448-111df4bfd4c1" providerId="AD" clId="Web-{C1D84328-2EA2-9DEF-7C82-5A26A1617E73}" dt="2023-11-07T19:35:20.477" v="485"/>
        <pc:sldMkLst>
          <pc:docMk/>
          <pc:sldMk cId="995657217" sldId="277"/>
        </pc:sldMkLst>
        <pc:spChg chg="del mod">
          <ac:chgData name="Shikha Saxena" userId="S::ssaxena@merpsystems.com::36ccca21-bf55-4a84-b448-111df4bfd4c1" providerId="AD" clId="Web-{C1D84328-2EA2-9DEF-7C82-5A26A1617E73}" dt="2023-11-07T19:35:18.633" v="484"/>
          <ac:spMkLst>
            <pc:docMk/>
            <pc:sldMk cId="995657217" sldId="277"/>
            <ac:spMk id="11" creationId="{78822038-78B6-5B80-0E60-CB8ED0C1CE59}"/>
          </ac:spMkLst>
        </pc:spChg>
        <pc:spChg chg="del">
          <ac:chgData name="Shikha Saxena" userId="S::ssaxena@merpsystems.com::36ccca21-bf55-4a84-b448-111df4bfd4c1" providerId="AD" clId="Web-{C1D84328-2EA2-9DEF-7C82-5A26A1617E73}" dt="2023-11-07T19:35:20.477" v="485"/>
          <ac:spMkLst>
            <pc:docMk/>
            <pc:sldMk cId="995657217" sldId="277"/>
            <ac:spMk id="1880" creationId="{EE553DC9-4607-0B0A-47D9-59D6FD976E15}"/>
          </ac:spMkLst>
        </pc:spChg>
        <pc:graphicFrameChg chg="modGraphic">
          <ac:chgData name="Shikha Saxena" userId="S::ssaxena@merpsystems.com::36ccca21-bf55-4a84-b448-111df4bfd4c1" providerId="AD" clId="Web-{C1D84328-2EA2-9DEF-7C82-5A26A1617E73}" dt="2023-11-07T19:35:09.993" v="481" actId="20577"/>
          <ac:graphicFrameMkLst>
            <pc:docMk/>
            <pc:sldMk cId="995657217" sldId="277"/>
            <ac:graphicFrameMk id="4" creationId="{8DBB347B-E171-A5D5-49B3-A2CF5CC54D88}"/>
          </ac:graphicFrameMkLst>
        </pc:graphicFrameChg>
      </pc:sldChg>
      <pc:sldChg chg="modSp">
        <pc:chgData name="Shikha Saxena" userId="S::ssaxena@merpsystems.com::36ccca21-bf55-4a84-b448-111df4bfd4c1" providerId="AD" clId="Web-{C1D84328-2EA2-9DEF-7C82-5A26A1617E73}" dt="2023-11-07T19:36:15.449" v="497" actId="20577"/>
        <pc:sldMkLst>
          <pc:docMk/>
          <pc:sldMk cId="3414243823" sldId="278"/>
        </pc:sldMkLst>
        <pc:graphicFrameChg chg="modGraphic">
          <ac:chgData name="Shikha Saxena" userId="S::ssaxena@merpsystems.com::36ccca21-bf55-4a84-b448-111df4bfd4c1" providerId="AD" clId="Web-{C1D84328-2EA2-9DEF-7C82-5A26A1617E73}" dt="2023-11-07T19:36:15.449" v="497" actId="20577"/>
          <ac:graphicFrameMkLst>
            <pc:docMk/>
            <pc:sldMk cId="3414243823" sldId="278"/>
            <ac:graphicFrameMk id="4" creationId="{B777E08C-40EA-86F9-F61D-16F05313388B}"/>
          </ac:graphicFrameMkLst>
        </pc:graphicFrameChg>
      </pc:sldChg>
    </pc:docChg>
  </pc:docChgLst>
  <pc:docChgLst>
    <pc:chgData name="Shikha Saxena" userId="S::ssaxena@merpsystems.com::36ccca21-bf55-4a84-b448-111df4bfd4c1" providerId="AD" clId="Web-{3588ACE8-10C7-4CA8-D6CC-A57F179BA94A}"/>
    <pc:docChg chg="delSld modSld">
      <pc:chgData name="Shikha Saxena" userId="S::ssaxena@merpsystems.com::36ccca21-bf55-4a84-b448-111df4bfd4c1" providerId="AD" clId="Web-{3588ACE8-10C7-4CA8-D6CC-A57F179BA94A}" dt="2023-11-07T18:07:25.503" v="7" actId="20577"/>
      <pc:docMkLst>
        <pc:docMk/>
      </pc:docMkLst>
      <pc:sldChg chg="del">
        <pc:chgData name="Shikha Saxena" userId="S::ssaxena@merpsystems.com::36ccca21-bf55-4a84-b448-111df4bfd4c1" providerId="AD" clId="Web-{3588ACE8-10C7-4CA8-D6CC-A57F179BA94A}" dt="2023-11-07T18:07:08.127" v="0"/>
        <pc:sldMkLst>
          <pc:docMk/>
          <pc:sldMk cId="3632307090" sldId="279"/>
        </pc:sldMkLst>
      </pc:sldChg>
      <pc:sldChg chg="modSp">
        <pc:chgData name="Shikha Saxena" userId="S::ssaxena@merpsystems.com::36ccca21-bf55-4a84-b448-111df4bfd4c1" providerId="AD" clId="Web-{3588ACE8-10C7-4CA8-D6CC-A57F179BA94A}" dt="2023-11-07T18:07:25.503" v="7" actId="20577"/>
        <pc:sldMkLst>
          <pc:docMk/>
          <pc:sldMk cId="482808675" sldId="280"/>
        </pc:sldMkLst>
        <pc:spChg chg="mod">
          <ac:chgData name="Shikha Saxena" userId="S::ssaxena@merpsystems.com::36ccca21-bf55-4a84-b448-111df4bfd4c1" providerId="AD" clId="Web-{3588ACE8-10C7-4CA8-D6CC-A57F179BA94A}" dt="2023-11-07T18:07:25.503" v="7" actId="20577"/>
          <ac:spMkLst>
            <pc:docMk/>
            <pc:sldMk cId="482808675" sldId="280"/>
            <ac:spMk id="3" creationId="{4599E872-504E-F140-8BB5-FBDEF87E6E13}"/>
          </ac:spMkLst>
        </pc:spChg>
      </pc:sldChg>
    </pc:docChg>
  </pc:docChgLst>
  <pc:docChgLst>
    <pc:chgData name="Shikha Saxena" userId="S::ssaxena@merpsystems.com::36ccca21-bf55-4a84-b448-111df4bfd4c1" providerId="AD" clId="Web-{83266123-486D-DB43-6445-F338CF8229A6}"/>
    <pc:docChg chg="modSld">
      <pc:chgData name="Shikha Saxena" userId="S::ssaxena@merpsystems.com::36ccca21-bf55-4a84-b448-111df4bfd4c1" providerId="AD" clId="Web-{83266123-486D-DB43-6445-F338CF8229A6}" dt="2023-10-30T13:25:46.746" v="466" actId="20577"/>
      <pc:docMkLst>
        <pc:docMk/>
      </pc:docMkLst>
      <pc:sldChg chg="modSp">
        <pc:chgData name="Shikha Saxena" userId="S::ssaxena@merpsystems.com::36ccca21-bf55-4a84-b448-111df4bfd4c1" providerId="AD" clId="Web-{83266123-486D-DB43-6445-F338CF8229A6}" dt="2023-10-30T12:00:29.624" v="6"/>
        <pc:sldMkLst>
          <pc:docMk/>
          <pc:sldMk cId="86117723" sldId="260"/>
        </pc:sldMkLst>
        <pc:picChg chg="mod">
          <ac:chgData name="Shikha Saxena" userId="S::ssaxena@merpsystems.com::36ccca21-bf55-4a84-b448-111df4bfd4c1" providerId="AD" clId="Web-{83266123-486D-DB43-6445-F338CF8229A6}" dt="2023-10-30T12:00:29.624" v="6"/>
          <ac:picMkLst>
            <pc:docMk/>
            <pc:sldMk cId="86117723" sldId="260"/>
            <ac:picMk id="5" creationId="{4106859B-BF88-11D8-E164-25BD5E51580B}"/>
          </ac:picMkLst>
        </pc:picChg>
      </pc:sldChg>
      <pc:sldChg chg="modSp">
        <pc:chgData name="Shikha Saxena" userId="S::ssaxena@merpsystems.com::36ccca21-bf55-4a84-b448-111df4bfd4c1" providerId="AD" clId="Web-{83266123-486D-DB43-6445-F338CF8229A6}" dt="2023-10-30T11:59:56.608" v="4" actId="20577"/>
        <pc:sldMkLst>
          <pc:docMk/>
          <pc:sldMk cId="3972879772" sldId="270"/>
        </pc:sldMkLst>
        <pc:spChg chg="mod">
          <ac:chgData name="Shikha Saxena" userId="S::ssaxena@merpsystems.com::36ccca21-bf55-4a84-b448-111df4bfd4c1" providerId="AD" clId="Web-{83266123-486D-DB43-6445-F338CF8229A6}" dt="2023-10-30T11:59:56.608" v="4" actId="20577"/>
          <ac:spMkLst>
            <pc:docMk/>
            <pc:sldMk cId="3972879772" sldId="270"/>
            <ac:spMk id="28" creationId="{30C65302-BBD8-EA4D-A006-548D720A2C21}"/>
          </ac:spMkLst>
        </pc:spChg>
      </pc:sldChg>
      <pc:sldChg chg="modSp">
        <pc:chgData name="Shikha Saxena" userId="S::ssaxena@merpsystems.com::36ccca21-bf55-4a84-b448-111df4bfd4c1" providerId="AD" clId="Web-{83266123-486D-DB43-6445-F338CF8229A6}" dt="2023-10-30T13:25:46.746" v="466" actId="20577"/>
        <pc:sldMkLst>
          <pc:docMk/>
          <pc:sldMk cId="3292524247" sldId="273"/>
        </pc:sldMkLst>
        <pc:spChg chg="mod">
          <ac:chgData name="Shikha Saxena" userId="S::ssaxena@merpsystems.com::36ccca21-bf55-4a84-b448-111df4bfd4c1" providerId="AD" clId="Web-{83266123-486D-DB43-6445-F338CF8229A6}" dt="2023-10-30T13:25:46.746" v="466" actId="20577"/>
          <ac:spMkLst>
            <pc:docMk/>
            <pc:sldMk cId="3292524247" sldId="273"/>
            <ac:spMk id="563" creationId="{259EF74B-1232-783D-FDB6-A1921B6DB414}"/>
          </ac:spMkLst>
        </pc:spChg>
        <pc:spChg chg="mod">
          <ac:chgData name="Shikha Saxena" userId="S::ssaxena@merpsystems.com::36ccca21-bf55-4a84-b448-111df4bfd4c1" providerId="AD" clId="Web-{83266123-486D-DB43-6445-F338CF8229A6}" dt="2023-10-30T13:25:41.058" v="465" actId="20577"/>
          <ac:spMkLst>
            <pc:docMk/>
            <pc:sldMk cId="3292524247" sldId="273"/>
            <ac:spMk id="564" creationId="{33E2B125-6110-2066-6B2D-997BE45F2D3D}"/>
          </ac:spMkLst>
        </pc:spChg>
        <pc:spChg chg="mod">
          <ac:chgData name="Shikha Saxena" userId="S::ssaxena@merpsystems.com::36ccca21-bf55-4a84-b448-111df4bfd4c1" providerId="AD" clId="Web-{83266123-486D-DB43-6445-F338CF8229A6}" dt="2023-10-30T13:25:15.870" v="463" actId="20577"/>
          <ac:spMkLst>
            <pc:docMk/>
            <pc:sldMk cId="3292524247" sldId="273"/>
            <ac:spMk id="565" creationId="{7E8ECBE8-D58D-664B-7867-527D6FF37CDB}"/>
          </ac:spMkLst>
        </pc:spChg>
        <pc:spChg chg="mod">
          <ac:chgData name="Shikha Saxena" userId="S::ssaxena@merpsystems.com::36ccca21-bf55-4a84-b448-111df4bfd4c1" providerId="AD" clId="Web-{83266123-486D-DB43-6445-F338CF8229A6}" dt="2023-10-30T13:22:34.287" v="446" actId="1076"/>
          <ac:spMkLst>
            <pc:docMk/>
            <pc:sldMk cId="3292524247" sldId="273"/>
            <ac:spMk id="567" creationId="{EF551120-E1FE-B00C-4E6E-2D0C98E589C1}"/>
          </ac:spMkLst>
        </pc:spChg>
      </pc:sldChg>
    </pc:docChg>
  </pc:docChgLst>
  <pc:docChgLst>
    <pc:chgData name="Shikha Saxena" userId="S::ssaxena@merpsystems.com::36ccca21-bf55-4a84-b448-111df4bfd4c1" providerId="AD" clId="Web-{B9741B6E-BC6C-214E-3A8C-2794F5F9EAE7}"/>
    <pc:docChg chg="modSld">
      <pc:chgData name="Shikha Saxena" userId="S::ssaxena@merpsystems.com::36ccca21-bf55-4a84-b448-111df4bfd4c1" providerId="AD" clId="Web-{B9741B6E-BC6C-214E-3A8C-2794F5F9EAE7}" dt="2023-11-10T17:12:27.929" v="206" actId="20577"/>
      <pc:docMkLst>
        <pc:docMk/>
      </pc:docMkLst>
      <pc:sldChg chg="modSp">
        <pc:chgData name="Shikha Saxena" userId="S::ssaxena@merpsystems.com::36ccca21-bf55-4a84-b448-111df4bfd4c1" providerId="AD" clId="Web-{B9741B6E-BC6C-214E-3A8C-2794F5F9EAE7}" dt="2023-11-10T17:08:26.685" v="95" actId="14100"/>
        <pc:sldMkLst>
          <pc:docMk/>
          <pc:sldMk cId="3292524247" sldId="273"/>
        </pc:sldMkLst>
        <pc:spChg chg="mod">
          <ac:chgData name="Shikha Saxena" userId="S::ssaxena@merpsystems.com::36ccca21-bf55-4a84-b448-111df4bfd4c1" providerId="AD" clId="Web-{B9741B6E-BC6C-214E-3A8C-2794F5F9EAE7}" dt="2023-11-10T17:07:09.291" v="30" actId="20577"/>
          <ac:spMkLst>
            <pc:docMk/>
            <pc:sldMk cId="3292524247" sldId="273"/>
            <ac:spMk id="556" creationId="{EA55CF5A-58D5-C56E-F721-FE6890CC4761}"/>
          </ac:spMkLst>
        </pc:spChg>
        <pc:spChg chg="mod">
          <ac:chgData name="Shikha Saxena" userId="S::ssaxena@merpsystems.com::36ccca21-bf55-4a84-b448-111df4bfd4c1" providerId="AD" clId="Web-{B9741B6E-BC6C-214E-3A8C-2794F5F9EAE7}" dt="2023-11-10T17:05:31.896" v="20" actId="20577"/>
          <ac:spMkLst>
            <pc:docMk/>
            <pc:sldMk cId="3292524247" sldId="273"/>
            <ac:spMk id="563" creationId="{259EF74B-1232-783D-FDB6-A1921B6DB414}"/>
          </ac:spMkLst>
        </pc:spChg>
        <pc:spChg chg="mod">
          <ac:chgData name="Shikha Saxena" userId="S::ssaxena@merpsystems.com::36ccca21-bf55-4a84-b448-111df4bfd4c1" providerId="AD" clId="Web-{B9741B6E-BC6C-214E-3A8C-2794F5F9EAE7}" dt="2023-11-10T17:04:58.770" v="13" actId="20577"/>
          <ac:spMkLst>
            <pc:docMk/>
            <pc:sldMk cId="3292524247" sldId="273"/>
            <ac:spMk id="564" creationId="{33E2B125-6110-2066-6B2D-997BE45F2D3D}"/>
          </ac:spMkLst>
        </pc:spChg>
        <pc:spChg chg="mod">
          <ac:chgData name="Shikha Saxena" userId="S::ssaxena@merpsystems.com::36ccca21-bf55-4a84-b448-111df4bfd4c1" providerId="AD" clId="Web-{B9741B6E-BC6C-214E-3A8C-2794F5F9EAE7}" dt="2023-11-10T17:08:26.685" v="95" actId="14100"/>
          <ac:spMkLst>
            <pc:docMk/>
            <pc:sldMk cId="3292524247" sldId="273"/>
            <ac:spMk id="565" creationId="{7E8ECBE8-D58D-664B-7867-527D6FF37CDB}"/>
          </ac:spMkLst>
        </pc:spChg>
        <pc:spChg chg="mod">
          <ac:chgData name="Shikha Saxena" userId="S::ssaxena@merpsystems.com::36ccca21-bf55-4a84-b448-111df4bfd4c1" providerId="AD" clId="Web-{B9741B6E-BC6C-214E-3A8C-2794F5F9EAE7}" dt="2023-11-10T17:06:01.272" v="27" actId="20577"/>
          <ac:spMkLst>
            <pc:docMk/>
            <pc:sldMk cId="3292524247" sldId="273"/>
            <ac:spMk id="567" creationId="{EF551120-E1FE-B00C-4E6E-2D0C98E589C1}"/>
          </ac:spMkLst>
        </pc:spChg>
      </pc:sldChg>
      <pc:sldChg chg="modSp">
        <pc:chgData name="Shikha Saxena" userId="S::ssaxena@merpsystems.com::36ccca21-bf55-4a84-b448-111df4bfd4c1" providerId="AD" clId="Web-{B9741B6E-BC6C-214E-3A8C-2794F5F9EAE7}" dt="2023-11-10T17:09:40.203" v="108" actId="20577"/>
        <pc:sldMkLst>
          <pc:docMk/>
          <pc:sldMk cId="3866733306" sldId="274"/>
        </pc:sldMkLst>
        <pc:graphicFrameChg chg="modGraphic">
          <ac:chgData name="Shikha Saxena" userId="S::ssaxena@merpsystems.com::36ccca21-bf55-4a84-b448-111df4bfd4c1" providerId="AD" clId="Web-{B9741B6E-BC6C-214E-3A8C-2794F5F9EAE7}" dt="2023-11-10T17:09:40.203" v="108" actId="20577"/>
          <ac:graphicFrameMkLst>
            <pc:docMk/>
            <pc:sldMk cId="3866733306" sldId="274"/>
            <ac:graphicFrameMk id="580" creationId="{F17ECE7A-7CC0-4202-D214-8F0DD10456BE}"/>
          </ac:graphicFrameMkLst>
        </pc:graphicFrameChg>
      </pc:sldChg>
      <pc:sldChg chg="modSp">
        <pc:chgData name="Shikha Saxena" userId="S::ssaxena@merpsystems.com::36ccca21-bf55-4a84-b448-111df4bfd4c1" providerId="AD" clId="Web-{B9741B6E-BC6C-214E-3A8C-2794F5F9EAE7}" dt="2023-11-10T17:11:24.457" v="185" actId="20577"/>
        <pc:sldMkLst>
          <pc:docMk/>
          <pc:sldMk cId="3903965772" sldId="275"/>
        </pc:sldMkLst>
        <pc:graphicFrameChg chg="modGraphic">
          <ac:chgData name="Shikha Saxena" userId="S::ssaxena@merpsystems.com::36ccca21-bf55-4a84-b448-111df4bfd4c1" providerId="AD" clId="Web-{B9741B6E-BC6C-214E-3A8C-2794F5F9EAE7}" dt="2023-11-10T17:11:24.457" v="185" actId="20577"/>
          <ac:graphicFrameMkLst>
            <pc:docMk/>
            <pc:sldMk cId="3903965772" sldId="275"/>
            <ac:graphicFrameMk id="4" creationId="{59AF4839-BEFE-C4FF-CBA8-8575D2CD0EAA}"/>
          </ac:graphicFrameMkLst>
        </pc:graphicFrameChg>
      </pc:sldChg>
      <pc:sldChg chg="modSp">
        <pc:chgData name="Shikha Saxena" userId="S::ssaxena@merpsystems.com::36ccca21-bf55-4a84-b448-111df4bfd4c1" providerId="AD" clId="Web-{B9741B6E-BC6C-214E-3A8C-2794F5F9EAE7}" dt="2023-11-10T17:12:01.084" v="201" actId="20577"/>
        <pc:sldMkLst>
          <pc:docMk/>
          <pc:sldMk cId="995657217" sldId="277"/>
        </pc:sldMkLst>
        <pc:graphicFrameChg chg="modGraphic">
          <ac:chgData name="Shikha Saxena" userId="S::ssaxena@merpsystems.com::36ccca21-bf55-4a84-b448-111df4bfd4c1" providerId="AD" clId="Web-{B9741B6E-BC6C-214E-3A8C-2794F5F9EAE7}" dt="2023-11-10T17:12:01.084" v="201" actId="20577"/>
          <ac:graphicFrameMkLst>
            <pc:docMk/>
            <pc:sldMk cId="995657217" sldId="277"/>
            <ac:graphicFrameMk id="4" creationId="{8DBB347B-E171-A5D5-49B3-A2CF5CC54D88}"/>
          </ac:graphicFrameMkLst>
        </pc:graphicFrameChg>
      </pc:sldChg>
      <pc:sldChg chg="modSp">
        <pc:chgData name="Shikha Saxena" userId="S::ssaxena@merpsystems.com::36ccca21-bf55-4a84-b448-111df4bfd4c1" providerId="AD" clId="Web-{B9741B6E-BC6C-214E-3A8C-2794F5F9EAE7}" dt="2023-11-10T17:12:27.929" v="206" actId="20577"/>
        <pc:sldMkLst>
          <pc:docMk/>
          <pc:sldMk cId="3414243823" sldId="278"/>
        </pc:sldMkLst>
        <pc:graphicFrameChg chg="modGraphic">
          <ac:chgData name="Shikha Saxena" userId="S::ssaxena@merpsystems.com::36ccca21-bf55-4a84-b448-111df4bfd4c1" providerId="AD" clId="Web-{B9741B6E-BC6C-214E-3A8C-2794F5F9EAE7}" dt="2023-11-10T17:12:27.929" v="206" actId="20577"/>
          <ac:graphicFrameMkLst>
            <pc:docMk/>
            <pc:sldMk cId="3414243823" sldId="278"/>
            <ac:graphicFrameMk id="4" creationId="{B777E08C-40EA-86F9-F61D-16F05313388B}"/>
          </ac:graphicFrameMkLst>
        </pc:graphicFrameChg>
      </pc:sldChg>
    </pc:docChg>
  </pc:docChgLst>
  <pc:docChgLst>
    <pc:chgData name="Pallavi Herekar" userId="S::pherekar@merpsystems.com::669024c9-6b5b-4d2b-b701-8df84885db9e" providerId="AD" clId="Web-{71762CC0-F356-BDCF-A950-12743D1E11EA}"/>
    <pc:docChg chg="addSld modSld">
      <pc:chgData name="Pallavi Herekar" userId="S::pherekar@merpsystems.com::669024c9-6b5b-4d2b-b701-8df84885db9e" providerId="AD" clId="Web-{71762CC0-F356-BDCF-A950-12743D1E11EA}" dt="2023-11-10T19:48:00.292" v="90"/>
      <pc:docMkLst>
        <pc:docMk/>
      </pc:docMkLst>
      <pc:sldChg chg="addSp delSp modSp">
        <pc:chgData name="Pallavi Herekar" userId="S::pherekar@merpsystems.com::669024c9-6b5b-4d2b-b701-8df84885db9e" providerId="AD" clId="Web-{71762CC0-F356-BDCF-A950-12743D1E11EA}" dt="2023-11-10T19:42:17.002" v="33" actId="20577"/>
        <pc:sldMkLst>
          <pc:docMk/>
          <pc:sldMk cId="95453417" sldId="259"/>
        </pc:sldMkLst>
        <pc:spChg chg="del">
          <ac:chgData name="Pallavi Herekar" userId="S::pherekar@merpsystems.com::669024c9-6b5b-4d2b-b701-8df84885db9e" providerId="AD" clId="Web-{71762CC0-F356-BDCF-A950-12743D1E11EA}" dt="2023-11-10T19:40:17.499" v="8"/>
          <ac:spMkLst>
            <pc:docMk/>
            <pc:sldMk cId="95453417" sldId="259"/>
            <ac:spMk id="3" creationId="{FAEA76D2-0DB2-6541-6ABD-24B389EBFC31}"/>
          </ac:spMkLst>
        </pc:spChg>
        <pc:spChg chg="mod">
          <ac:chgData name="Pallavi Herekar" userId="S::pherekar@merpsystems.com::669024c9-6b5b-4d2b-b701-8df84885db9e" providerId="AD" clId="Web-{71762CC0-F356-BDCF-A950-12743D1E11EA}" dt="2023-11-10T19:40:22.499" v="11" actId="20577"/>
          <ac:spMkLst>
            <pc:docMk/>
            <pc:sldMk cId="95453417" sldId="259"/>
            <ac:spMk id="4" creationId="{48FD680A-6EC6-6749-9085-1FA001D10E09}"/>
          </ac:spMkLst>
        </pc:spChg>
        <pc:spChg chg="add mod">
          <ac:chgData name="Pallavi Herekar" userId="S::pherekar@merpsystems.com::669024c9-6b5b-4d2b-b701-8df84885db9e" providerId="AD" clId="Web-{71762CC0-F356-BDCF-A950-12743D1E11EA}" dt="2023-11-10T19:42:17.002" v="33" actId="20577"/>
          <ac:spMkLst>
            <pc:docMk/>
            <pc:sldMk cId="95453417" sldId="259"/>
            <ac:spMk id="5" creationId="{A505116D-0F2B-9A9C-D854-534E61F29051}"/>
          </ac:spMkLst>
        </pc:spChg>
        <pc:spChg chg="add del">
          <ac:chgData name="Pallavi Herekar" userId="S::pherekar@merpsystems.com::669024c9-6b5b-4d2b-b701-8df84885db9e" providerId="AD" clId="Web-{71762CC0-F356-BDCF-A950-12743D1E11EA}" dt="2023-11-10T19:41:41.688" v="27"/>
          <ac:spMkLst>
            <pc:docMk/>
            <pc:sldMk cId="95453417" sldId="259"/>
            <ac:spMk id="7" creationId="{A505116D-0F2B-9A9C-D854-534E61F29051}"/>
          </ac:spMkLst>
        </pc:spChg>
        <pc:graphicFrameChg chg="del mod modGraphic">
          <ac:chgData name="Pallavi Herekar" userId="S::pherekar@merpsystems.com::669024c9-6b5b-4d2b-b701-8df84885db9e" providerId="AD" clId="Web-{71762CC0-F356-BDCF-A950-12743D1E11EA}" dt="2023-11-10T19:41:29.579" v="25"/>
          <ac:graphicFrameMkLst>
            <pc:docMk/>
            <pc:sldMk cId="95453417" sldId="259"/>
            <ac:graphicFrameMk id="6" creationId="{6D73561D-F94B-2F44-958A-7D37F0C69D91}"/>
          </ac:graphicFrameMkLst>
        </pc:graphicFrameChg>
      </pc:sldChg>
      <pc:sldChg chg="modSp">
        <pc:chgData name="Pallavi Herekar" userId="S::pherekar@merpsystems.com::669024c9-6b5b-4d2b-b701-8df84885db9e" providerId="AD" clId="Web-{71762CC0-F356-BDCF-A950-12743D1E11EA}" dt="2023-11-10T19:39:56.311" v="5" actId="20577"/>
        <pc:sldMkLst>
          <pc:docMk/>
          <pc:sldMk cId="3972879772" sldId="270"/>
        </pc:sldMkLst>
        <pc:spChg chg="mod">
          <ac:chgData name="Pallavi Herekar" userId="S::pherekar@merpsystems.com::669024c9-6b5b-4d2b-b701-8df84885db9e" providerId="AD" clId="Web-{71762CC0-F356-BDCF-A950-12743D1E11EA}" dt="2023-11-10T19:39:56.311" v="5" actId="20577"/>
          <ac:spMkLst>
            <pc:docMk/>
            <pc:sldMk cId="3972879772" sldId="270"/>
            <ac:spMk id="12" creationId="{6428B348-100A-5048-BE50-9A6EAD00C748}"/>
          </ac:spMkLst>
        </pc:spChg>
      </pc:sldChg>
      <pc:sldChg chg="modSp">
        <pc:chgData name="Pallavi Herekar" userId="S::pherekar@merpsystems.com::669024c9-6b5b-4d2b-b701-8df84885db9e" providerId="AD" clId="Web-{71762CC0-F356-BDCF-A950-12743D1E11EA}" dt="2023-11-10T19:42:38.268" v="36" actId="1076"/>
        <pc:sldMkLst>
          <pc:docMk/>
          <pc:sldMk cId="1658361338" sldId="271"/>
        </pc:sldMkLst>
        <pc:spChg chg="mod">
          <ac:chgData name="Pallavi Herekar" userId="S::pherekar@merpsystems.com::669024c9-6b5b-4d2b-b701-8df84885db9e" providerId="AD" clId="Web-{71762CC0-F356-BDCF-A950-12743D1E11EA}" dt="2023-11-10T19:42:38.268" v="36" actId="1076"/>
          <ac:spMkLst>
            <pc:docMk/>
            <pc:sldMk cId="1658361338" sldId="271"/>
            <ac:spMk id="3" creationId="{61AF6937-AA14-5597-6DAA-53991EAECBDA}"/>
          </ac:spMkLst>
        </pc:spChg>
      </pc:sldChg>
      <pc:sldChg chg="modSp">
        <pc:chgData name="Pallavi Herekar" userId="S::pherekar@merpsystems.com::669024c9-6b5b-4d2b-b701-8df84885db9e" providerId="AD" clId="Web-{71762CC0-F356-BDCF-A950-12743D1E11EA}" dt="2023-11-10T19:43:46.114" v="66" actId="20577"/>
        <pc:sldMkLst>
          <pc:docMk/>
          <pc:sldMk cId="3292524247" sldId="273"/>
        </pc:sldMkLst>
        <pc:spChg chg="mod">
          <ac:chgData name="Pallavi Herekar" userId="S::pherekar@merpsystems.com::669024c9-6b5b-4d2b-b701-8df84885db9e" providerId="AD" clId="Web-{71762CC0-F356-BDCF-A950-12743D1E11EA}" dt="2023-11-10T19:43:46.114" v="66" actId="20577"/>
          <ac:spMkLst>
            <pc:docMk/>
            <pc:sldMk cId="3292524247" sldId="273"/>
            <ac:spMk id="2" creationId="{36C90F5D-D0A4-5249-904B-BB20EAFC8AC9}"/>
          </ac:spMkLst>
        </pc:spChg>
        <pc:spChg chg="mod">
          <ac:chgData name="Pallavi Herekar" userId="S::pherekar@merpsystems.com::669024c9-6b5b-4d2b-b701-8df84885db9e" providerId="AD" clId="Web-{71762CC0-F356-BDCF-A950-12743D1E11EA}" dt="2023-11-10T19:43:19.144" v="53" actId="20577"/>
          <ac:spMkLst>
            <pc:docMk/>
            <pc:sldMk cId="3292524247" sldId="273"/>
            <ac:spMk id="556" creationId="{EA55CF5A-58D5-C56E-F721-FE6890CC4761}"/>
          </ac:spMkLst>
        </pc:spChg>
        <pc:spChg chg="mod">
          <ac:chgData name="Pallavi Herekar" userId="S::pherekar@merpsystems.com::669024c9-6b5b-4d2b-b701-8df84885db9e" providerId="AD" clId="Web-{71762CC0-F356-BDCF-A950-12743D1E11EA}" dt="2023-11-10T19:43:09.800" v="49" actId="20577"/>
          <ac:spMkLst>
            <pc:docMk/>
            <pc:sldMk cId="3292524247" sldId="273"/>
            <ac:spMk id="563" creationId="{259EF74B-1232-783D-FDB6-A1921B6DB414}"/>
          </ac:spMkLst>
        </pc:spChg>
        <pc:spChg chg="mod">
          <ac:chgData name="Pallavi Herekar" userId="S::pherekar@merpsystems.com::669024c9-6b5b-4d2b-b701-8df84885db9e" providerId="AD" clId="Web-{71762CC0-F356-BDCF-A950-12743D1E11EA}" dt="2023-11-10T19:43:07.425" v="46" actId="20577"/>
          <ac:spMkLst>
            <pc:docMk/>
            <pc:sldMk cId="3292524247" sldId="273"/>
            <ac:spMk id="564" creationId="{33E2B125-6110-2066-6B2D-997BE45F2D3D}"/>
          </ac:spMkLst>
        </pc:spChg>
      </pc:sldChg>
      <pc:sldChg chg="modSp">
        <pc:chgData name="Pallavi Herekar" userId="S::pherekar@merpsystems.com::669024c9-6b5b-4d2b-b701-8df84885db9e" providerId="AD" clId="Web-{71762CC0-F356-BDCF-A950-12743D1E11EA}" dt="2023-11-10T19:44:01.551" v="69" actId="20577"/>
        <pc:sldMkLst>
          <pc:docMk/>
          <pc:sldMk cId="3866733306" sldId="274"/>
        </pc:sldMkLst>
        <pc:spChg chg="mod">
          <ac:chgData name="Pallavi Herekar" userId="S::pherekar@merpsystems.com::669024c9-6b5b-4d2b-b701-8df84885db9e" providerId="AD" clId="Web-{71762CC0-F356-BDCF-A950-12743D1E11EA}" dt="2023-11-10T19:44:01.551" v="69" actId="20577"/>
          <ac:spMkLst>
            <pc:docMk/>
            <pc:sldMk cId="3866733306" sldId="274"/>
            <ac:spMk id="2" creationId="{36C90F5D-D0A4-5249-904B-BB20EAFC8AC9}"/>
          </ac:spMkLst>
        </pc:spChg>
      </pc:sldChg>
      <pc:sldChg chg="modSp">
        <pc:chgData name="Pallavi Herekar" userId="S::pherekar@merpsystems.com::669024c9-6b5b-4d2b-b701-8df84885db9e" providerId="AD" clId="Web-{71762CC0-F356-BDCF-A950-12743D1E11EA}" dt="2023-11-10T19:44:20.740" v="71" actId="20577"/>
        <pc:sldMkLst>
          <pc:docMk/>
          <pc:sldMk cId="3903965772" sldId="275"/>
        </pc:sldMkLst>
        <pc:spChg chg="mod">
          <ac:chgData name="Pallavi Herekar" userId="S::pherekar@merpsystems.com::669024c9-6b5b-4d2b-b701-8df84885db9e" providerId="AD" clId="Web-{71762CC0-F356-BDCF-A950-12743D1E11EA}" dt="2023-11-10T19:44:20.740" v="71" actId="20577"/>
          <ac:spMkLst>
            <pc:docMk/>
            <pc:sldMk cId="3903965772" sldId="275"/>
            <ac:spMk id="2" creationId="{36C90F5D-D0A4-5249-904B-BB20EAFC8AC9}"/>
          </ac:spMkLst>
        </pc:spChg>
      </pc:sldChg>
      <pc:sldChg chg="modSp">
        <pc:chgData name="Pallavi Herekar" userId="S::pherekar@merpsystems.com::669024c9-6b5b-4d2b-b701-8df84885db9e" providerId="AD" clId="Web-{71762CC0-F356-BDCF-A950-12743D1E11EA}" dt="2023-11-10T19:44:23.302" v="73" actId="20577"/>
        <pc:sldMkLst>
          <pc:docMk/>
          <pc:sldMk cId="512737640" sldId="276"/>
        </pc:sldMkLst>
        <pc:spChg chg="mod">
          <ac:chgData name="Pallavi Herekar" userId="S::pherekar@merpsystems.com::669024c9-6b5b-4d2b-b701-8df84885db9e" providerId="AD" clId="Web-{71762CC0-F356-BDCF-A950-12743D1E11EA}" dt="2023-11-10T19:44:23.302" v="73" actId="20577"/>
          <ac:spMkLst>
            <pc:docMk/>
            <pc:sldMk cId="512737640" sldId="276"/>
            <ac:spMk id="2" creationId="{36C90F5D-D0A4-5249-904B-BB20EAFC8AC9}"/>
          </ac:spMkLst>
        </pc:spChg>
      </pc:sldChg>
      <pc:sldChg chg="modSp">
        <pc:chgData name="Pallavi Herekar" userId="S::pherekar@merpsystems.com::669024c9-6b5b-4d2b-b701-8df84885db9e" providerId="AD" clId="Web-{71762CC0-F356-BDCF-A950-12743D1E11EA}" dt="2023-11-10T19:44:27.271" v="75" actId="20577"/>
        <pc:sldMkLst>
          <pc:docMk/>
          <pc:sldMk cId="995657217" sldId="277"/>
        </pc:sldMkLst>
        <pc:spChg chg="mod">
          <ac:chgData name="Pallavi Herekar" userId="S::pherekar@merpsystems.com::669024c9-6b5b-4d2b-b701-8df84885db9e" providerId="AD" clId="Web-{71762CC0-F356-BDCF-A950-12743D1E11EA}" dt="2023-11-10T19:44:27.271" v="75" actId="20577"/>
          <ac:spMkLst>
            <pc:docMk/>
            <pc:sldMk cId="995657217" sldId="277"/>
            <ac:spMk id="2" creationId="{36C90F5D-D0A4-5249-904B-BB20EAFC8AC9}"/>
          </ac:spMkLst>
        </pc:spChg>
      </pc:sldChg>
      <pc:sldChg chg="modSp">
        <pc:chgData name="Pallavi Herekar" userId="S::pherekar@merpsystems.com::669024c9-6b5b-4d2b-b701-8df84885db9e" providerId="AD" clId="Web-{71762CC0-F356-BDCF-A950-12743D1E11EA}" dt="2023-11-10T19:44:50.397" v="81" actId="20577"/>
        <pc:sldMkLst>
          <pc:docMk/>
          <pc:sldMk cId="3414243823" sldId="278"/>
        </pc:sldMkLst>
        <pc:spChg chg="mod">
          <ac:chgData name="Pallavi Herekar" userId="S::pherekar@merpsystems.com::669024c9-6b5b-4d2b-b701-8df84885db9e" providerId="AD" clId="Web-{71762CC0-F356-BDCF-A950-12743D1E11EA}" dt="2023-11-10T19:44:50.397" v="81" actId="20577"/>
          <ac:spMkLst>
            <pc:docMk/>
            <pc:sldMk cId="3414243823" sldId="278"/>
            <ac:spMk id="2" creationId="{36C90F5D-D0A4-5249-904B-BB20EAFC8AC9}"/>
          </ac:spMkLst>
        </pc:spChg>
      </pc:sldChg>
      <pc:sldChg chg="modSp">
        <pc:chgData name="Pallavi Herekar" userId="S::pherekar@merpsystems.com::669024c9-6b5b-4d2b-b701-8df84885db9e" providerId="AD" clId="Web-{71762CC0-F356-BDCF-A950-12743D1E11EA}" dt="2023-11-10T19:47:59.402" v="89" actId="20577"/>
        <pc:sldMkLst>
          <pc:docMk/>
          <pc:sldMk cId="482808675" sldId="280"/>
        </pc:sldMkLst>
        <pc:spChg chg="mod">
          <ac:chgData name="Pallavi Herekar" userId="S::pherekar@merpsystems.com::669024c9-6b5b-4d2b-b701-8df84885db9e" providerId="AD" clId="Web-{71762CC0-F356-BDCF-A950-12743D1E11EA}" dt="2023-11-10T19:47:59.402" v="89" actId="20577"/>
          <ac:spMkLst>
            <pc:docMk/>
            <pc:sldMk cId="482808675" sldId="280"/>
            <ac:spMk id="3" creationId="{4599E872-504E-F140-8BB5-FBDEF87E6E13}"/>
          </ac:spMkLst>
        </pc:spChg>
      </pc:sldChg>
      <pc:sldChg chg="add">
        <pc:chgData name="Pallavi Herekar" userId="S::pherekar@merpsystems.com::669024c9-6b5b-4d2b-b701-8df84885db9e" providerId="AD" clId="Web-{71762CC0-F356-BDCF-A950-12743D1E11EA}" dt="2023-11-10T19:41:47.782" v="28"/>
        <pc:sldMkLst>
          <pc:docMk/>
          <pc:sldMk cId="114330965" sldId="281"/>
        </pc:sldMkLst>
      </pc:sldChg>
      <pc:sldChg chg="add">
        <pc:chgData name="Pallavi Herekar" userId="S::pherekar@merpsystems.com::669024c9-6b5b-4d2b-b701-8df84885db9e" providerId="AD" clId="Web-{71762CC0-F356-BDCF-A950-12743D1E11EA}" dt="2023-11-10T19:41:59.079" v="29"/>
        <pc:sldMkLst>
          <pc:docMk/>
          <pc:sldMk cId="1872851266" sldId="282"/>
        </pc:sldMkLst>
      </pc:sldChg>
      <pc:sldChg chg="add">
        <pc:chgData name="Pallavi Herekar" userId="S::pherekar@merpsystems.com::669024c9-6b5b-4d2b-b701-8df84885db9e" providerId="AD" clId="Web-{71762CC0-F356-BDCF-A950-12743D1E11EA}" dt="2023-11-10T19:48:00.292" v="90"/>
        <pc:sldMkLst>
          <pc:docMk/>
          <pc:sldMk cId="3571878179" sldId="283"/>
        </pc:sldMkLst>
      </pc:sldChg>
    </pc:docChg>
  </pc:docChgLst>
  <pc:docChgLst>
    <pc:chgData name="Shikha Saxena" userId="S::ssaxena@merpsystems.com::36ccca21-bf55-4a84-b448-111df4bfd4c1" providerId="AD" clId="Web-{224318A0-CC77-4AAB-A94C-27376BCAB715}"/>
    <pc:docChg chg="modSld">
      <pc:chgData name="Shikha Saxena" userId="S::ssaxena@merpsystems.com::36ccca21-bf55-4a84-b448-111df4bfd4c1" providerId="AD" clId="Web-{224318A0-CC77-4AAB-A94C-27376BCAB715}" dt="2023-11-02T13:03:39.181" v="909" actId="20577"/>
      <pc:docMkLst>
        <pc:docMk/>
      </pc:docMkLst>
      <pc:sldChg chg="addSp modSp">
        <pc:chgData name="Shikha Saxena" userId="S::ssaxena@merpsystems.com::36ccca21-bf55-4a84-b448-111df4bfd4c1" providerId="AD" clId="Web-{224318A0-CC77-4AAB-A94C-27376BCAB715}" dt="2023-11-02T12:51:35.479" v="421" actId="20577"/>
        <pc:sldMkLst>
          <pc:docMk/>
          <pc:sldMk cId="995657217" sldId="277"/>
        </pc:sldMkLst>
        <pc:spChg chg="add mod">
          <ac:chgData name="Shikha Saxena" userId="S::ssaxena@merpsystems.com::36ccca21-bf55-4a84-b448-111df4bfd4c1" providerId="AD" clId="Web-{224318A0-CC77-4AAB-A94C-27376BCAB715}" dt="2023-11-02T12:49:27.476" v="374" actId="1076"/>
          <ac:spMkLst>
            <pc:docMk/>
            <pc:sldMk cId="995657217" sldId="277"/>
            <ac:spMk id="11" creationId="{78822038-78B6-5B80-0E60-CB8ED0C1CE59}"/>
          </ac:spMkLst>
        </pc:spChg>
        <pc:spChg chg="add mod">
          <ac:chgData name="Shikha Saxena" userId="S::ssaxena@merpsystems.com::36ccca21-bf55-4a84-b448-111df4bfd4c1" providerId="AD" clId="Web-{224318A0-CC77-4AAB-A94C-27376BCAB715}" dt="2023-11-02T12:51:35.479" v="421" actId="20577"/>
          <ac:spMkLst>
            <pc:docMk/>
            <pc:sldMk cId="995657217" sldId="277"/>
            <ac:spMk id="1880" creationId="{EE553DC9-4607-0B0A-47D9-59D6FD976E15}"/>
          </ac:spMkLst>
        </pc:spChg>
        <pc:graphicFrameChg chg="modGraphic">
          <ac:chgData name="Shikha Saxena" userId="S::ssaxena@merpsystems.com::36ccca21-bf55-4a84-b448-111df4bfd4c1" providerId="AD" clId="Web-{224318A0-CC77-4AAB-A94C-27376BCAB715}" dt="2023-11-02T12:49:18.054" v="373" actId="20577"/>
          <ac:graphicFrameMkLst>
            <pc:docMk/>
            <pc:sldMk cId="995657217" sldId="277"/>
            <ac:graphicFrameMk id="4" creationId="{8DBB347B-E171-A5D5-49B3-A2CF5CC54D88}"/>
          </ac:graphicFrameMkLst>
        </pc:graphicFrameChg>
      </pc:sldChg>
      <pc:sldChg chg="addSp modSp">
        <pc:chgData name="Shikha Saxena" userId="S::ssaxena@merpsystems.com::36ccca21-bf55-4a84-b448-111df4bfd4c1" providerId="AD" clId="Web-{224318A0-CC77-4AAB-A94C-27376BCAB715}" dt="2023-11-02T13:03:39.181" v="909" actId="20577"/>
        <pc:sldMkLst>
          <pc:docMk/>
          <pc:sldMk cId="3414243823" sldId="278"/>
        </pc:sldMkLst>
        <pc:graphicFrameChg chg="add modGraphic">
          <ac:chgData name="Shikha Saxena" userId="S::ssaxena@merpsystems.com::36ccca21-bf55-4a84-b448-111df4bfd4c1" providerId="AD" clId="Web-{224318A0-CC77-4AAB-A94C-27376BCAB715}" dt="2023-11-02T13:03:39.181" v="909" actId="20577"/>
          <ac:graphicFrameMkLst>
            <pc:docMk/>
            <pc:sldMk cId="3414243823" sldId="278"/>
            <ac:graphicFrameMk id="4" creationId="{B777E08C-40EA-86F9-F61D-16F05313388B}"/>
          </ac:graphicFrameMkLst>
        </pc:graphicFrameChg>
      </pc:sldChg>
    </pc:docChg>
  </pc:docChgLst>
  <pc:docChgLst>
    <pc:chgData name="Kesha Nirmal" userId="S::knirmal@merpsystems.com::248a99dd-6e2d-480c-a412-67896e5ff3ce" providerId="AD" clId="Web-{C381443E-70A5-86BC-2A36-A80EFC98E71E}"/>
    <pc:docChg chg="modSld">
      <pc:chgData name="Kesha Nirmal" userId="S::knirmal@merpsystems.com::248a99dd-6e2d-480c-a412-67896e5ff3ce" providerId="AD" clId="Web-{C381443E-70A5-86BC-2A36-A80EFC98E71E}" dt="2024-02-08T18:12:43.242" v="9" actId="20577"/>
      <pc:docMkLst>
        <pc:docMk/>
      </pc:docMkLst>
      <pc:sldChg chg="modSp">
        <pc:chgData name="Kesha Nirmal" userId="S::knirmal@merpsystems.com::248a99dd-6e2d-480c-a412-67896e5ff3ce" providerId="AD" clId="Web-{C381443E-70A5-86BC-2A36-A80EFC98E71E}" dt="2024-02-08T18:12:43.242" v="9" actId="20577"/>
        <pc:sldMkLst>
          <pc:docMk/>
          <pc:sldMk cId="95453417" sldId="259"/>
        </pc:sldMkLst>
        <pc:spChg chg="mod">
          <ac:chgData name="Kesha Nirmal" userId="S::knirmal@merpsystems.com::248a99dd-6e2d-480c-a412-67896e5ff3ce" providerId="AD" clId="Web-{C381443E-70A5-86BC-2A36-A80EFC98E71E}" dt="2024-02-08T18:12:43.242" v="9" actId="20577"/>
          <ac:spMkLst>
            <pc:docMk/>
            <pc:sldMk cId="95453417" sldId="259"/>
            <ac:spMk id="5" creationId="{A505116D-0F2B-9A9C-D854-534E61F29051}"/>
          </ac:spMkLst>
        </pc:spChg>
      </pc:sldChg>
    </pc:docChg>
  </pc:docChgLst>
  <pc:docChgLst>
    <pc:chgData name="Shikha Saxena" userId="S::ssaxena@merpsystems.com::36ccca21-bf55-4a84-b448-111df4bfd4c1" providerId="AD" clId="Web-{69FE602B-E802-D812-0719-04C4BF4676DA}"/>
    <pc:docChg chg="delSld modSld">
      <pc:chgData name="Shikha Saxena" userId="S::ssaxena@merpsystems.com::36ccca21-bf55-4a84-b448-111df4bfd4c1" providerId="AD" clId="Web-{69FE602B-E802-D812-0719-04C4BF4676DA}" dt="2023-11-08T17:41:24.372" v="86" actId="20577"/>
      <pc:docMkLst>
        <pc:docMk/>
      </pc:docMkLst>
      <pc:sldChg chg="delSp modSp">
        <pc:chgData name="Shikha Saxena" userId="S::ssaxena@merpsystems.com::36ccca21-bf55-4a84-b448-111df4bfd4c1" providerId="AD" clId="Web-{69FE602B-E802-D812-0719-04C4BF4676DA}" dt="2023-11-08T17:35:42.317" v="1" actId="14100"/>
        <pc:sldMkLst>
          <pc:docMk/>
          <pc:sldMk cId="1658361338" sldId="271"/>
        </pc:sldMkLst>
        <pc:spChg chg="mod">
          <ac:chgData name="Shikha Saxena" userId="S::ssaxena@merpsystems.com::36ccca21-bf55-4a84-b448-111df4bfd4c1" providerId="AD" clId="Web-{69FE602B-E802-D812-0719-04C4BF4676DA}" dt="2023-11-08T17:35:42.317" v="1" actId="14100"/>
          <ac:spMkLst>
            <pc:docMk/>
            <pc:sldMk cId="1658361338" sldId="271"/>
            <ac:spMk id="3" creationId="{61AF6937-AA14-5597-6DAA-53991EAECBDA}"/>
          </ac:spMkLst>
        </pc:spChg>
        <pc:picChg chg="del">
          <ac:chgData name="Shikha Saxena" userId="S::ssaxena@merpsystems.com::36ccca21-bf55-4a84-b448-111df4bfd4c1" providerId="AD" clId="Web-{69FE602B-E802-D812-0719-04C4BF4676DA}" dt="2023-11-08T17:35:37.630" v="0"/>
          <ac:picMkLst>
            <pc:docMk/>
            <pc:sldMk cId="1658361338" sldId="271"/>
            <ac:picMk id="6" creationId="{1E102A8A-BE41-1213-E131-6DB9D0A232D5}"/>
          </ac:picMkLst>
        </pc:picChg>
      </pc:sldChg>
      <pc:sldChg chg="del">
        <pc:chgData name="Shikha Saxena" userId="S::ssaxena@merpsystems.com::36ccca21-bf55-4a84-b448-111df4bfd4c1" providerId="AD" clId="Web-{69FE602B-E802-D812-0719-04C4BF4676DA}" dt="2023-11-08T17:36:26.178" v="2"/>
        <pc:sldMkLst>
          <pc:docMk/>
          <pc:sldMk cId="1591122360" sldId="272"/>
        </pc:sldMkLst>
      </pc:sldChg>
      <pc:sldChg chg="modSp">
        <pc:chgData name="Shikha Saxena" userId="S::ssaxena@merpsystems.com::36ccca21-bf55-4a84-b448-111df4bfd4c1" providerId="AD" clId="Web-{69FE602B-E802-D812-0719-04C4BF4676DA}" dt="2023-11-08T17:36:34.725" v="8" actId="20577"/>
        <pc:sldMkLst>
          <pc:docMk/>
          <pc:sldMk cId="3292524247" sldId="273"/>
        </pc:sldMkLst>
        <pc:spChg chg="mod">
          <ac:chgData name="Shikha Saxena" userId="S::ssaxena@merpsystems.com::36ccca21-bf55-4a84-b448-111df4bfd4c1" providerId="AD" clId="Web-{69FE602B-E802-D812-0719-04C4BF4676DA}" dt="2023-11-08T17:36:34.725" v="8" actId="20577"/>
          <ac:spMkLst>
            <pc:docMk/>
            <pc:sldMk cId="3292524247" sldId="273"/>
            <ac:spMk id="2" creationId="{36C90F5D-D0A4-5249-904B-BB20EAFC8AC9}"/>
          </ac:spMkLst>
        </pc:spChg>
      </pc:sldChg>
      <pc:sldChg chg="modSp">
        <pc:chgData name="Shikha Saxena" userId="S::ssaxena@merpsystems.com::36ccca21-bf55-4a84-b448-111df4bfd4c1" providerId="AD" clId="Web-{69FE602B-E802-D812-0719-04C4BF4676DA}" dt="2023-11-08T17:40:32.933" v="85" actId="20577"/>
        <pc:sldMkLst>
          <pc:docMk/>
          <pc:sldMk cId="3414243823" sldId="278"/>
        </pc:sldMkLst>
        <pc:graphicFrameChg chg="modGraphic">
          <ac:chgData name="Shikha Saxena" userId="S::ssaxena@merpsystems.com::36ccca21-bf55-4a84-b448-111df4bfd4c1" providerId="AD" clId="Web-{69FE602B-E802-D812-0719-04C4BF4676DA}" dt="2023-11-08T17:40:32.933" v="85" actId="20577"/>
          <ac:graphicFrameMkLst>
            <pc:docMk/>
            <pc:sldMk cId="3414243823" sldId="278"/>
            <ac:graphicFrameMk id="4" creationId="{B777E08C-40EA-86F9-F61D-16F05313388B}"/>
          </ac:graphicFrameMkLst>
        </pc:graphicFrameChg>
      </pc:sldChg>
      <pc:sldChg chg="modSp">
        <pc:chgData name="Shikha Saxena" userId="S::ssaxena@merpsystems.com::36ccca21-bf55-4a84-b448-111df4bfd4c1" providerId="AD" clId="Web-{69FE602B-E802-D812-0719-04C4BF4676DA}" dt="2023-11-08T17:41:24.372" v="86" actId="20577"/>
        <pc:sldMkLst>
          <pc:docMk/>
          <pc:sldMk cId="482808675" sldId="280"/>
        </pc:sldMkLst>
        <pc:spChg chg="mod">
          <ac:chgData name="Shikha Saxena" userId="S::ssaxena@merpsystems.com::36ccca21-bf55-4a84-b448-111df4bfd4c1" providerId="AD" clId="Web-{69FE602B-E802-D812-0719-04C4BF4676DA}" dt="2023-11-08T17:41:24.372" v="86" actId="20577"/>
          <ac:spMkLst>
            <pc:docMk/>
            <pc:sldMk cId="482808675" sldId="280"/>
            <ac:spMk id="3" creationId="{4599E872-504E-F140-8BB5-FBDEF87E6E13}"/>
          </ac:spMkLst>
        </pc:spChg>
      </pc:sldChg>
    </pc:docChg>
  </pc:docChgLst>
  <pc:docChgLst>
    <pc:chgData name="Shikha Saxena" userId="S::ssaxena@merpsystems.com::36ccca21-bf55-4a84-b448-111df4bfd4c1" providerId="AD" clId="Web-{B1BD2343-B392-A900-C12D-2C37ECA6C5D1}"/>
    <pc:docChg chg="modSld">
      <pc:chgData name="Shikha Saxena" userId="S::ssaxena@merpsystems.com::36ccca21-bf55-4a84-b448-111df4bfd4c1" providerId="AD" clId="Web-{B1BD2343-B392-A900-C12D-2C37ECA6C5D1}" dt="2023-10-27T17:17:42.902" v="18" actId="1076"/>
      <pc:docMkLst>
        <pc:docMk/>
      </pc:docMkLst>
      <pc:sldChg chg="modSp">
        <pc:chgData name="Shikha Saxena" userId="S::ssaxena@merpsystems.com::36ccca21-bf55-4a84-b448-111df4bfd4c1" providerId="AD" clId="Web-{B1BD2343-B392-A900-C12D-2C37ECA6C5D1}" dt="2023-10-27T17:17:11.166" v="16" actId="20577"/>
        <pc:sldMkLst>
          <pc:docMk/>
          <pc:sldMk cId="86117723" sldId="260"/>
        </pc:sldMkLst>
        <pc:spChg chg="mod">
          <ac:chgData name="Shikha Saxena" userId="S::ssaxena@merpsystems.com::36ccca21-bf55-4a84-b448-111df4bfd4c1" providerId="AD" clId="Web-{B1BD2343-B392-A900-C12D-2C37ECA6C5D1}" dt="2023-10-27T17:17:11.166" v="16" actId="20577"/>
          <ac:spMkLst>
            <pc:docMk/>
            <pc:sldMk cId="86117723" sldId="260"/>
            <ac:spMk id="4" creationId="{9E119BDB-8D25-9F99-EBFC-6F957DEDA0D6}"/>
          </ac:spMkLst>
        </pc:spChg>
      </pc:sldChg>
      <pc:sldChg chg="modSp">
        <pc:chgData name="Shikha Saxena" userId="S::ssaxena@merpsystems.com::36ccca21-bf55-4a84-b448-111df4bfd4c1" providerId="AD" clId="Web-{B1BD2343-B392-A900-C12D-2C37ECA6C5D1}" dt="2023-10-27T17:17:42.902" v="18" actId="1076"/>
        <pc:sldMkLst>
          <pc:docMk/>
          <pc:sldMk cId="1658361338" sldId="271"/>
        </pc:sldMkLst>
        <pc:picChg chg="mod">
          <ac:chgData name="Shikha Saxena" userId="S::ssaxena@merpsystems.com::36ccca21-bf55-4a84-b448-111df4bfd4c1" providerId="AD" clId="Web-{B1BD2343-B392-A900-C12D-2C37ECA6C5D1}" dt="2023-10-27T17:17:42.902" v="18" actId="1076"/>
          <ac:picMkLst>
            <pc:docMk/>
            <pc:sldMk cId="1658361338" sldId="271"/>
            <ac:picMk id="6" creationId="{1E102A8A-BE41-1213-E131-6DB9D0A232D5}"/>
          </ac:picMkLst>
        </pc:picChg>
      </pc:sldChg>
    </pc:docChg>
  </pc:docChgLst>
  <pc:docChgLst>
    <pc:chgData name="Kesha Nirmal" userId="S::knirmal@merpsystems.com::248a99dd-6e2d-480c-a412-67896e5ff3ce" providerId="AD" clId="Web-{7F1E0610-7D1E-B9AE-32DB-AA263B888251}"/>
    <pc:docChg chg="modSld">
      <pc:chgData name="Kesha Nirmal" userId="S::knirmal@merpsystems.com::248a99dd-6e2d-480c-a412-67896e5ff3ce" providerId="AD" clId="Web-{7F1E0610-7D1E-B9AE-32DB-AA263B888251}" dt="2024-02-06T21:25:17.314" v="28"/>
      <pc:docMkLst>
        <pc:docMk/>
      </pc:docMkLst>
      <pc:sldChg chg="addSp delSp modSp">
        <pc:chgData name="Kesha Nirmal" userId="S::knirmal@merpsystems.com::248a99dd-6e2d-480c-a412-67896e5ff3ce" providerId="AD" clId="Web-{7F1E0610-7D1E-B9AE-32DB-AA263B888251}" dt="2024-02-06T21:25:17.314" v="28"/>
        <pc:sldMkLst>
          <pc:docMk/>
          <pc:sldMk cId="762012684" sldId="284"/>
        </pc:sldMkLst>
        <pc:graphicFrameChg chg="add del mod">
          <ac:chgData name="Kesha Nirmal" userId="S::knirmal@merpsystems.com::248a99dd-6e2d-480c-a412-67896e5ff3ce" providerId="AD" clId="Web-{7F1E0610-7D1E-B9AE-32DB-AA263B888251}" dt="2024-02-06T21:24:05.109" v="9"/>
          <ac:graphicFrameMkLst>
            <pc:docMk/>
            <pc:sldMk cId="762012684" sldId="284"/>
            <ac:graphicFrameMk id="3" creationId="{044F67FA-963C-08F1-D4A9-FFFF94A02975}"/>
          </ac:graphicFrameMkLst>
        </pc:graphicFrameChg>
        <pc:graphicFrameChg chg="mod modGraphic">
          <ac:chgData name="Kesha Nirmal" userId="S::knirmal@merpsystems.com::248a99dd-6e2d-480c-a412-67896e5ff3ce" providerId="AD" clId="Web-{7F1E0610-7D1E-B9AE-32DB-AA263B888251}" dt="2024-02-06T21:25:17.314" v="28"/>
          <ac:graphicFrameMkLst>
            <pc:docMk/>
            <pc:sldMk cId="762012684" sldId="284"/>
            <ac:graphicFrameMk id="6" creationId="{37F3564D-073C-4683-EFDD-379FF000BD67}"/>
          </ac:graphicFrameMkLst>
        </pc:graphicFrameChg>
        <pc:graphicFrameChg chg="add del mod">
          <ac:chgData name="Kesha Nirmal" userId="S::knirmal@merpsystems.com::248a99dd-6e2d-480c-a412-67896e5ff3ce" providerId="AD" clId="Web-{7F1E0610-7D1E-B9AE-32DB-AA263B888251}" dt="2024-02-06T21:24:13.562" v="11"/>
          <ac:graphicFrameMkLst>
            <pc:docMk/>
            <pc:sldMk cId="762012684" sldId="284"/>
            <ac:graphicFrameMk id="7" creationId="{87E06298-9D52-35D4-CEE1-EA64D2A1E143}"/>
          </ac:graphicFrameMkLst>
        </pc:graphicFrameChg>
      </pc:sldChg>
    </pc:docChg>
  </pc:docChgLst>
  <pc:docChgLst>
    <pc:chgData name="Shikha Saxena" userId="S::ssaxena@merpsystems.com::36ccca21-bf55-4a84-b448-111df4bfd4c1" providerId="AD" clId="Web-{397D303B-3498-4C43-A763-0E86C42E19B2}"/>
    <pc:docChg chg="modSld">
      <pc:chgData name="Shikha Saxena" userId="S::ssaxena@merpsystems.com::36ccca21-bf55-4a84-b448-111df4bfd4c1" providerId="AD" clId="Web-{397D303B-3498-4C43-A763-0E86C42E19B2}" dt="2023-10-30T18:27:23.761" v="854" actId="20577"/>
      <pc:docMkLst>
        <pc:docMk/>
      </pc:docMkLst>
      <pc:sldChg chg="modSp">
        <pc:chgData name="Shikha Saxena" userId="S::ssaxena@merpsystems.com::36ccca21-bf55-4a84-b448-111df4bfd4c1" providerId="AD" clId="Web-{397D303B-3498-4C43-A763-0E86C42E19B2}" dt="2023-10-30T18:27:23.761" v="854" actId="20577"/>
        <pc:sldMkLst>
          <pc:docMk/>
          <pc:sldMk cId="3292524247" sldId="273"/>
        </pc:sldMkLst>
        <pc:spChg chg="mod">
          <ac:chgData name="Shikha Saxena" userId="S::ssaxena@merpsystems.com::36ccca21-bf55-4a84-b448-111df4bfd4c1" providerId="AD" clId="Web-{397D303B-3498-4C43-A763-0E86C42E19B2}" dt="2023-10-30T15:25:56.052" v="620" actId="20577"/>
          <ac:spMkLst>
            <pc:docMk/>
            <pc:sldMk cId="3292524247" sldId="273"/>
            <ac:spMk id="556" creationId="{EA55CF5A-58D5-C56E-F721-FE6890CC4761}"/>
          </ac:spMkLst>
        </pc:spChg>
        <pc:spChg chg="mod">
          <ac:chgData name="Shikha Saxena" userId="S::ssaxena@merpsystems.com::36ccca21-bf55-4a84-b448-111df4bfd4c1" providerId="AD" clId="Web-{397D303B-3498-4C43-A763-0E86C42E19B2}" dt="2023-10-30T15:06:25.357" v="234" actId="1076"/>
          <ac:spMkLst>
            <pc:docMk/>
            <pc:sldMk cId="3292524247" sldId="273"/>
            <ac:spMk id="563" creationId="{259EF74B-1232-783D-FDB6-A1921B6DB414}"/>
          </ac:spMkLst>
        </pc:spChg>
        <pc:spChg chg="mod">
          <ac:chgData name="Shikha Saxena" userId="S::ssaxena@merpsystems.com::36ccca21-bf55-4a84-b448-111df4bfd4c1" providerId="AD" clId="Web-{397D303B-3498-4C43-A763-0E86C42E19B2}" dt="2023-10-30T15:13:13.495" v="380" actId="14100"/>
          <ac:spMkLst>
            <pc:docMk/>
            <pc:sldMk cId="3292524247" sldId="273"/>
            <ac:spMk id="564" creationId="{33E2B125-6110-2066-6B2D-997BE45F2D3D}"/>
          </ac:spMkLst>
        </pc:spChg>
        <pc:spChg chg="mod">
          <ac:chgData name="Shikha Saxena" userId="S::ssaxena@merpsystems.com::36ccca21-bf55-4a84-b448-111df4bfd4c1" providerId="AD" clId="Web-{397D303B-3498-4C43-A763-0E86C42E19B2}" dt="2023-10-30T15:26:37.054" v="655" actId="20577"/>
          <ac:spMkLst>
            <pc:docMk/>
            <pc:sldMk cId="3292524247" sldId="273"/>
            <ac:spMk id="565" creationId="{7E8ECBE8-D58D-664B-7867-527D6FF37CDB}"/>
          </ac:spMkLst>
        </pc:spChg>
        <pc:spChg chg="mod">
          <ac:chgData name="Shikha Saxena" userId="S::ssaxena@merpsystems.com::36ccca21-bf55-4a84-b448-111df4bfd4c1" providerId="AD" clId="Web-{397D303B-3498-4C43-A763-0E86C42E19B2}" dt="2023-10-30T18:27:23.761" v="854" actId="20577"/>
          <ac:spMkLst>
            <pc:docMk/>
            <pc:sldMk cId="3292524247" sldId="273"/>
            <ac:spMk id="566" creationId="{283A3E38-EC56-8178-D017-1DD23F61BC24}"/>
          </ac:spMkLst>
        </pc:spChg>
        <pc:spChg chg="mod">
          <ac:chgData name="Shikha Saxena" userId="S::ssaxena@merpsystems.com::36ccca21-bf55-4a84-b448-111df4bfd4c1" providerId="AD" clId="Web-{397D303B-3498-4C43-A763-0E86C42E19B2}" dt="2023-10-30T15:13:27.746" v="385" actId="20577"/>
          <ac:spMkLst>
            <pc:docMk/>
            <pc:sldMk cId="3292524247" sldId="273"/>
            <ac:spMk id="567" creationId="{EF551120-E1FE-B00C-4E6E-2D0C98E589C1}"/>
          </ac:spMkLst>
        </pc:spChg>
      </pc:sldChg>
    </pc:docChg>
  </pc:docChgLst>
  <pc:docChgLst>
    <pc:chgData name="Shikha Saxena" userId="S::ssaxena@merpsystems.com::36ccca21-bf55-4a84-b448-111df4bfd4c1" providerId="AD" clId="Web-{E69DF5A7-D492-495D-B522-4A12E968A34E}"/>
    <pc:docChg chg="addSld delSld modSld">
      <pc:chgData name="Shikha Saxena" userId="S::ssaxena@merpsystems.com::36ccca21-bf55-4a84-b448-111df4bfd4c1" providerId="AD" clId="Web-{E69DF5A7-D492-495D-B522-4A12E968A34E}" dt="2023-10-31T14:21:17.631" v="1460"/>
      <pc:docMkLst>
        <pc:docMk/>
      </pc:docMkLst>
      <pc:sldChg chg="addSp delSp modSp">
        <pc:chgData name="Shikha Saxena" userId="S::ssaxena@merpsystems.com::36ccca21-bf55-4a84-b448-111df4bfd4c1" providerId="AD" clId="Web-{E69DF5A7-D492-495D-B522-4A12E968A34E}" dt="2023-10-31T13:48:25.649" v="1459" actId="20577"/>
        <pc:sldMkLst>
          <pc:docMk/>
          <pc:sldMk cId="3866733306" sldId="274"/>
        </pc:sldMkLst>
        <pc:spChg chg="mod">
          <ac:chgData name="Shikha Saxena" userId="S::ssaxena@merpsystems.com::36ccca21-bf55-4a84-b448-111df4bfd4c1" providerId="AD" clId="Web-{E69DF5A7-D492-495D-B522-4A12E968A34E}" dt="2023-10-31T13:36:46.310" v="1274" actId="20577"/>
          <ac:spMkLst>
            <pc:docMk/>
            <pc:sldMk cId="3866733306" sldId="274"/>
            <ac:spMk id="2" creationId="{36C90F5D-D0A4-5249-904B-BB20EAFC8AC9}"/>
          </ac:spMkLst>
        </pc:spChg>
        <pc:spChg chg="add del mod">
          <ac:chgData name="Shikha Saxena" userId="S::ssaxena@merpsystems.com::36ccca21-bf55-4a84-b448-111df4bfd4c1" providerId="AD" clId="Web-{E69DF5A7-D492-495D-B522-4A12E968A34E}" dt="2023-10-31T13:38:34.283" v="1279"/>
          <ac:spMkLst>
            <pc:docMk/>
            <pc:sldMk cId="3866733306" sldId="274"/>
            <ac:spMk id="19" creationId="{3388DE96-12C4-8E84-61FA-9997AA78EE3F}"/>
          </ac:spMkLst>
        </pc:spChg>
        <pc:spChg chg="add mod">
          <ac:chgData name="Shikha Saxena" userId="S::ssaxena@merpsystems.com::36ccca21-bf55-4a84-b448-111df4bfd4c1" providerId="AD" clId="Web-{E69DF5A7-D492-495D-B522-4A12E968A34E}" dt="2023-10-31T13:48:06.883" v="1454" actId="1076"/>
          <ac:spMkLst>
            <pc:docMk/>
            <pc:sldMk cId="3866733306" sldId="274"/>
            <ac:spMk id="36" creationId="{6487C981-42FE-EDC3-23AC-5382178D7B6F}"/>
          </ac:spMkLst>
        </pc:spChg>
        <pc:spChg chg="add mod">
          <ac:chgData name="Shikha Saxena" userId="S::ssaxena@merpsystems.com::36ccca21-bf55-4a84-b448-111df4bfd4c1" providerId="AD" clId="Web-{E69DF5A7-D492-495D-B522-4A12E968A34E}" dt="2023-10-31T13:48:10.102" v="1455" actId="1076"/>
          <ac:spMkLst>
            <pc:docMk/>
            <pc:sldMk cId="3866733306" sldId="274"/>
            <ac:spMk id="37" creationId="{8FD7D11A-6663-72A3-670A-667A45375D6B}"/>
          </ac:spMkLst>
        </pc:spChg>
        <pc:spChg chg="add mod">
          <ac:chgData name="Shikha Saxena" userId="S::ssaxena@merpsystems.com::36ccca21-bf55-4a84-b448-111df4bfd4c1" providerId="AD" clId="Web-{E69DF5A7-D492-495D-B522-4A12E968A34E}" dt="2023-10-31T13:48:14.008" v="1456" actId="1076"/>
          <ac:spMkLst>
            <pc:docMk/>
            <pc:sldMk cId="3866733306" sldId="274"/>
            <ac:spMk id="38" creationId="{D705AA4C-DE79-2AE6-4A15-41E9B1498BD1}"/>
          </ac:spMkLst>
        </pc:spChg>
        <pc:spChg chg="add mod">
          <ac:chgData name="Shikha Saxena" userId="S::ssaxena@merpsystems.com::36ccca21-bf55-4a84-b448-111df4bfd4c1" providerId="AD" clId="Web-{E69DF5A7-D492-495D-B522-4A12E968A34E}" dt="2023-10-31T13:48:25.649" v="1459" actId="20577"/>
          <ac:spMkLst>
            <pc:docMk/>
            <pc:sldMk cId="3866733306" sldId="274"/>
            <ac:spMk id="47" creationId="{16389C05-7F6E-F95A-DE12-28F3A1B48079}"/>
          </ac:spMkLst>
        </pc:spChg>
        <pc:graphicFrameChg chg="add del mod modGraphic">
          <ac:chgData name="Shikha Saxena" userId="S::ssaxena@merpsystems.com::36ccca21-bf55-4a84-b448-111df4bfd4c1" providerId="AD" clId="Web-{E69DF5A7-D492-495D-B522-4A12E968A34E}" dt="2023-10-31T13:47:58.710" v="1453" actId="1076"/>
          <ac:graphicFrameMkLst>
            <pc:docMk/>
            <pc:sldMk cId="3866733306" sldId="274"/>
            <ac:graphicFrameMk id="580" creationId="{F17ECE7A-7CC0-4202-D214-8F0DD10456BE}"/>
          </ac:graphicFrameMkLst>
        </pc:graphicFrameChg>
        <pc:graphicFrameChg chg="add del mod modGraphic">
          <ac:chgData name="Shikha Saxena" userId="S::ssaxena@merpsystems.com::36ccca21-bf55-4a84-b448-111df4bfd4c1" providerId="AD" clId="Web-{E69DF5A7-D492-495D-B522-4A12E968A34E}" dt="2023-10-31T12:16:38.893" v="425"/>
          <ac:graphicFrameMkLst>
            <pc:docMk/>
            <pc:sldMk cId="3866733306" sldId="274"/>
            <ac:graphicFrameMk id="4767" creationId="{A12AE88B-D365-7F77-7E39-0A77FE7D8ABC}"/>
          </ac:graphicFrameMkLst>
        </pc:graphicFrameChg>
      </pc:sldChg>
      <pc:sldChg chg="addSp modSp">
        <pc:chgData name="Shikha Saxena" userId="S::ssaxena@merpsystems.com::36ccca21-bf55-4a84-b448-111df4bfd4c1" providerId="AD" clId="Web-{E69DF5A7-D492-495D-B522-4A12E968A34E}" dt="2023-10-31T12:48:28.359" v="1265" actId="20577"/>
        <pc:sldMkLst>
          <pc:docMk/>
          <pc:sldMk cId="3903965772" sldId="275"/>
        </pc:sldMkLst>
        <pc:graphicFrameChg chg="add modGraphic">
          <ac:chgData name="Shikha Saxena" userId="S::ssaxena@merpsystems.com::36ccca21-bf55-4a84-b448-111df4bfd4c1" providerId="AD" clId="Web-{E69DF5A7-D492-495D-B522-4A12E968A34E}" dt="2023-10-31T12:48:28.359" v="1265" actId="20577"/>
          <ac:graphicFrameMkLst>
            <pc:docMk/>
            <pc:sldMk cId="3903965772" sldId="275"/>
            <ac:graphicFrameMk id="4" creationId="{59AF4839-BEFE-C4FF-CBA8-8575D2CD0EAA}"/>
          </ac:graphicFrameMkLst>
        </pc:graphicFrameChg>
      </pc:sldChg>
      <pc:sldChg chg="addSp">
        <pc:chgData name="Shikha Saxena" userId="S::ssaxena@merpsystems.com::36ccca21-bf55-4a84-b448-111df4bfd4c1" providerId="AD" clId="Web-{E69DF5A7-D492-495D-B522-4A12E968A34E}" dt="2023-10-31T14:21:17.631" v="1460"/>
        <pc:sldMkLst>
          <pc:docMk/>
          <pc:sldMk cId="512737640" sldId="276"/>
        </pc:sldMkLst>
        <pc:graphicFrameChg chg="add">
          <ac:chgData name="Shikha Saxena" userId="S::ssaxena@merpsystems.com::36ccca21-bf55-4a84-b448-111df4bfd4c1" providerId="AD" clId="Web-{E69DF5A7-D492-495D-B522-4A12E968A34E}" dt="2023-10-31T14:21:17.631" v="1460"/>
          <ac:graphicFrameMkLst>
            <pc:docMk/>
            <pc:sldMk cId="512737640" sldId="276"/>
            <ac:graphicFrameMk id="4" creationId="{B3636382-BE89-1816-74E3-36AD42098D6B}"/>
          </ac:graphicFrameMkLst>
        </pc:graphicFrameChg>
      </pc:sldChg>
      <pc:sldChg chg="addSp delSp modSp add del replId">
        <pc:chgData name="Shikha Saxena" userId="S::ssaxena@merpsystems.com::36ccca21-bf55-4a84-b448-111df4bfd4c1" providerId="AD" clId="Web-{E69DF5A7-D492-495D-B522-4A12E968A34E}" dt="2023-10-31T12:32:39.524" v="912"/>
        <pc:sldMkLst>
          <pc:docMk/>
          <pc:sldMk cId="3141030161" sldId="281"/>
        </pc:sldMkLst>
        <pc:spChg chg="add mod">
          <ac:chgData name="Shikha Saxena" userId="S::ssaxena@merpsystems.com::36ccca21-bf55-4a84-b448-111df4bfd4c1" providerId="AD" clId="Web-{E69DF5A7-D492-495D-B522-4A12E968A34E}" dt="2023-10-31T12:27:37.345" v="906" actId="1076"/>
          <ac:spMkLst>
            <pc:docMk/>
            <pc:sldMk cId="3141030161" sldId="281"/>
            <ac:spMk id="11" creationId="{FCF71800-0609-720B-42FE-4FA52FDB96DD}"/>
          </ac:spMkLst>
        </pc:spChg>
        <pc:spChg chg="add mod">
          <ac:chgData name="Shikha Saxena" userId="S::ssaxena@merpsystems.com::36ccca21-bf55-4a84-b448-111df4bfd4c1" providerId="AD" clId="Web-{E69DF5A7-D492-495D-B522-4A12E968A34E}" dt="2023-10-31T12:27:23.580" v="899" actId="1076"/>
          <ac:spMkLst>
            <pc:docMk/>
            <pc:sldMk cId="3141030161" sldId="281"/>
            <ac:spMk id="12" creationId="{68D474AE-7423-E27D-B3D5-CA731551E9A7}"/>
          </ac:spMkLst>
        </pc:spChg>
        <pc:spChg chg="add mod">
          <ac:chgData name="Shikha Saxena" userId="S::ssaxena@merpsystems.com::36ccca21-bf55-4a84-b448-111df4bfd4c1" providerId="AD" clId="Web-{E69DF5A7-D492-495D-B522-4A12E968A34E}" dt="2023-10-31T12:27:23.595" v="900" actId="1076"/>
          <ac:spMkLst>
            <pc:docMk/>
            <pc:sldMk cId="3141030161" sldId="281"/>
            <ac:spMk id="13" creationId="{4E4BF01F-EAB8-4519-0605-27DB296A7260}"/>
          </ac:spMkLst>
        </pc:spChg>
        <pc:spChg chg="add del mod">
          <ac:chgData name="Shikha Saxena" userId="S::ssaxena@merpsystems.com::36ccca21-bf55-4a84-b448-111df4bfd4c1" providerId="AD" clId="Web-{E69DF5A7-D492-495D-B522-4A12E968A34E}" dt="2023-10-31T12:27:06.298" v="895"/>
          <ac:spMkLst>
            <pc:docMk/>
            <pc:sldMk cId="3141030161" sldId="281"/>
            <ac:spMk id="14" creationId="{E1DE31E8-827B-D0C4-B459-A5C12F3F01A2}"/>
          </ac:spMkLst>
        </pc:spChg>
        <pc:spChg chg="add mod">
          <ac:chgData name="Shikha Saxena" userId="S::ssaxena@merpsystems.com::36ccca21-bf55-4a84-b448-111df4bfd4c1" providerId="AD" clId="Web-{E69DF5A7-D492-495D-B522-4A12E968A34E}" dt="2023-10-31T12:27:23.595" v="901" actId="1076"/>
          <ac:spMkLst>
            <pc:docMk/>
            <pc:sldMk cId="3141030161" sldId="281"/>
            <ac:spMk id="15" creationId="{EDFECD4B-C556-98FB-A5F0-F195CBE5A7EE}"/>
          </ac:spMkLst>
        </pc:spChg>
        <pc:spChg chg="add mod">
          <ac:chgData name="Shikha Saxena" userId="S::ssaxena@merpsystems.com::36ccca21-bf55-4a84-b448-111df4bfd4c1" providerId="AD" clId="Web-{E69DF5A7-D492-495D-B522-4A12E968A34E}" dt="2023-10-31T12:28:02.487" v="909" actId="14100"/>
          <ac:spMkLst>
            <pc:docMk/>
            <pc:sldMk cId="3141030161" sldId="281"/>
            <ac:spMk id="16" creationId="{84F5A9A0-C157-D22A-87ED-6F74FDCDBAEC}"/>
          </ac:spMkLst>
        </pc:spChg>
        <pc:spChg chg="add mod">
          <ac:chgData name="Shikha Saxena" userId="S::ssaxena@merpsystems.com::36ccca21-bf55-4a84-b448-111df4bfd4c1" providerId="AD" clId="Web-{E69DF5A7-D492-495D-B522-4A12E968A34E}" dt="2023-10-31T12:27:23.626" v="905" actId="1076"/>
          <ac:spMkLst>
            <pc:docMk/>
            <pc:sldMk cId="3141030161" sldId="281"/>
            <ac:spMk id="17" creationId="{568450B2-5287-EDBD-F804-EDC1FC6D3080}"/>
          </ac:spMkLst>
        </pc:spChg>
        <pc:spChg chg="add mod">
          <ac:chgData name="Shikha Saxena" userId="S::ssaxena@merpsystems.com::36ccca21-bf55-4a84-b448-111df4bfd4c1" providerId="AD" clId="Web-{E69DF5A7-D492-495D-B522-4A12E968A34E}" dt="2023-10-31T12:27:23.611" v="903" actId="1076"/>
          <ac:spMkLst>
            <pc:docMk/>
            <pc:sldMk cId="3141030161" sldId="281"/>
            <ac:spMk id="18" creationId="{3C1B094E-7FCA-C4A8-E403-762F56B438E4}"/>
          </ac:spMkLst>
        </pc:spChg>
        <pc:spChg chg="add mod">
          <ac:chgData name="Shikha Saxena" userId="S::ssaxena@merpsystems.com::36ccca21-bf55-4a84-b448-111df4bfd4c1" providerId="AD" clId="Web-{E69DF5A7-D492-495D-B522-4A12E968A34E}" dt="2023-10-31T12:27:23.626" v="904" actId="1076"/>
          <ac:spMkLst>
            <pc:docMk/>
            <pc:sldMk cId="3141030161" sldId="281"/>
            <ac:spMk id="19" creationId="{50075720-5A60-BFA0-24AE-9188261CE47D}"/>
          </ac:spMkLst>
        </pc:spChg>
        <pc:spChg chg="add del mod">
          <ac:chgData name="Shikha Saxena" userId="S::ssaxena@merpsystems.com::36ccca21-bf55-4a84-b448-111df4bfd4c1" providerId="AD" clId="Web-{E69DF5A7-D492-495D-B522-4A12E968A34E}" dt="2023-10-31T12:27:09.376" v="896"/>
          <ac:spMkLst>
            <pc:docMk/>
            <pc:sldMk cId="3141030161" sldId="281"/>
            <ac:spMk id="20" creationId="{4B97D157-0BC6-1181-C55E-E19FA6D1E67E}"/>
          </ac:spMkLst>
        </pc:spChg>
        <pc:spChg chg="add">
          <ac:chgData name="Shikha Saxena" userId="S::ssaxena@merpsystems.com::36ccca21-bf55-4a84-b448-111df4bfd4c1" providerId="AD" clId="Web-{E69DF5A7-D492-495D-B522-4A12E968A34E}" dt="2023-10-31T12:27:46.971" v="907"/>
          <ac:spMkLst>
            <pc:docMk/>
            <pc:sldMk cId="3141030161" sldId="281"/>
            <ac:spMk id="21" creationId="{1DDD0519-F1BA-FB7F-ADA4-24A9C6B63350}"/>
          </ac:spMkLst>
        </pc:spChg>
        <pc:graphicFrameChg chg="del">
          <ac:chgData name="Shikha Saxena" userId="S::ssaxena@merpsystems.com::36ccca21-bf55-4a84-b448-111df4bfd4c1" providerId="AD" clId="Web-{E69DF5A7-D492-495D-B522-4A12E968A34E}" dt="2023-10-31T12:22:16.151" v="743"/>
          <ac:graphicFrameMkLst>
            <pc:docMk/>
            <pc:sldMk cId="3141030161" sldId="281"/>
            <ac:graphicFrameMk id="580" creationId="{F17ECE7A-7CC0-4202-D214-8F0DD10456BE}"/>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831DE-2F1D-429C-8E21-2E5666C9C8F5}" type="doc">
      <dgm:prSet loTypeId="urn:microsoft.com/office/officeart/2005/8/layout/hProcess9" loCatId="process" qsTypeId="urn:microsoft.com/office/officeart/2005/8/quickstyle/simple1" qsCatId="simple" csTypeId="urn:microsoft.com/office/officeart/2005/8/colors/accent1_2" csCatId="accent1" phldr="1"/>
      <dgm:spPr/>
    </dgm:pt>
    <dgm:pt modelId="{720E078D-E4C2-4C27-8EDD-06A1F2306727}">
      <dgm:prSet phldrT="[Text]"/>
      <dgm:spPr/>
      <dgm:t>
        <a:bodyPr/>
        <a:lstStyle/>
        <a:p>
          <a:pPr rtl="0"/>
          <a:r>
            <a:rPr lang="en-US" dirty="0">
              <a:latin typeface="Calibri Light" panose="020F0302020204030204"/>
            </a:rPr>
            <a:t>State submits</a:t>
          </a:r>
          <a:r>
            <a:rPr lang="en-US" dirty="0"/>
            <a:t> </a:t>
          </a:r>
          <a:r>
            <a:rPr lang="en-US" dirty="0">
              <a:latin typeface="Calibri Light" panose="020F0302020204030204"/>
            </a:rPr>
            <a:t>'CAP Implementation Extension'</a:t>
          </a:r>
          <a:endParaRPr lang="en-US" dirty="0"/>
        </a:p>
      </dgm:t>
    </dgm:pt>
    <dgm:pt modelId="{B2CB2D88-DA66-4A09-B88E-21CEFCDF99D8}" type="parTrans" cxnId="{B699FDAF-9FC1-40EC-BF75-7F14DDBBD48B}">
      <dgm:prSet/>
      <dgm:spPr/>
      <dgm:t>
        <a:bodyPr/>
        <a:lstStyle/>
        <a:p>
          <a:endParaRPr lang="en-US"/>
        </a:p>
      </dgm:t>
    </dgm:pt>
    <dgm:pt modelId="{37773336-5801-4B16-9757-41CB7A9DD4B0}" type="sibTrans" cxnId="{B699FDAF-9FC1-40EC-BF75-7F14DDBBD48B}">
      <dgm:prSet/>
      <dgm:spPr/>
      <dgm:t>
        <a:bodyPr/>
        <a:lstStyle/>
        <a:p>
          <a:endParaRPr lang="en-US"/>
        </a:p>
      </dgm:t>
    </dgm:pt>
    <dgm:pt modelId="{76CA51F7-B45B-440F-B193-03EA970CE9CA}">
      <dgm:prSet phldrT="[Text]" phldr="0"/>
      <dgm:spPr/>
      <dgm:t>
        <a:bodyPr/>
        <a:lstStyle/>
        <a:p>
          <a:pPr rtl="0"/>
          <a:r>
            <a:rPr lang="en-US" dirty="0">
              <a:latin typeface="Calibri Light" panose="020F0302020204030204"/>
            </a:rPr>
            <a:t>'CAP Implementation Extension' request is received by the FMCSA team.</a:t>
          </a:r>
        </a:p>
      </dgm:t>
    </dgm:pt>
    <dgm:pt modelId="{272112E7-9861-4A55-BD63-827D333B2F2E}" type="parTrans" cxnId="{AB05850C-BD34-4354-B310-41D5926ACBE3}">
      <dgm:prSet/>
      <dgm:spPr/>
      <dgm:t>
        <a:bodyPr/>
        <a:lstStyle/>
        <a:p>
          <a:endParaRPr lang="en-US"/>
        </a:p>
      </dgm:t>
    </dgm:pt>
    <dgm:pt modelId="{9BCD2342-AD7D-4B99-9586-126CC2EA93E2}" type="sibTrans" cxnId="{AB05850C-BD34-4354-B310-41D5926ACBE3}">
      <dgm:prSet/>
      <dgm:spPr/>
      <dgm:t>
        <a:bodyPr/>
        <a:lstStyle/>
        <a:p>
          <a:endParaRPr lang="en-US"/>
        </a:p>
      </dgm:t>
    </dgm:pt>
    <dgm:pt modelId="{05EE3F24-C78B-4FCE-BAB6-DA7D5967D12C}">
      <dgm:prSet phldr="0"/>
      <dgm:spPr/>
      <dgm:t>
        <a:bodyPr/>
        <a:lstStyle/>
        <a:p>
          <a:pPr rtl="0"/>
          <a:r>
            <a:rPr lang="en-US" dirty="0">
              <a:latin typeface="Calibri Light" panose="020F0302020204030204"/>
            </a:rPr>
            <a:t>FMCSA 'Approves' the request.</a:t>
          </a:r>
        </a:p>
      </dgm:t>
    </dgm:pt>
    <dgm:pt modelId="{BADFAEE9-9D90-4E8D-BFC7-322B5AD022CA}" type="parTrans" cxnId="{EA111A11-3D7E-4550-8DA0-D5A69E074F03}">
      <dgm:prSet/>
      <dgm:spPr/>
    </dgm:pt>
    <dgm:pt modelId="{CD4F6A0D-0992-484D-90BF-8F5FD01D86B1}" type="sibTrans" cxnId="{EA111A11-3D7E-4550-8DA0-D5A69E074F03}">
      <dgm:prSet/>
      <dgm:spPr/>
    </dgm:pt>
    <dgm:pt modelId="{24C319FF-546E-43CF-B54C-F9BF84AA31CF}">
      <dgm:prSet phldr="0"/>
      <dgm:spPr/>
      <dgm:t>
        <a:bodyPr/>
        <a:lstStyle/>
        <a:p>
          <a:pPr rtl="0"/>
          <a:r>
            <a:rPr lang="en-US" dirty="0">
              <a:latin typeface="Calibri Light" panose="020F0302020204030204"/>
            </a:rPr>
            <a:t>State receives the updated status in their SCORE dashboard.</a:t>
          </a:r>
        </a:p>
      </dgm:t>
    </dgm:pt>
    <dgm:pt modelId="{357687FE-7E89-443B-8630-7647EAFAAE1A}" type="parTrans" cxnId="{FC3DA02F-F5DA-4E90-88F8-9F6E710FC354}">
      <dgm:prSet/>
      <dgm:spPr/>
    </dgm:pt>
    <dgm:pt modelId="{9617802D-0C15-484B-A3D1-C409F465F520}" type="sibTrans" cxnId="{FC3DA02F-F5DA-4E90-88F8-9F6E710FC354}">
      <dgm:prSet/>
      <dgm:spPr/>
    </dgm:pt>
    <dgm:pt modelId="{5EB1DBCC-5E34-4765-B8E7-1391D29E3022}">
      <dgm:prSet phldr="0"/>
      <dgm:spPr/>
      <dgm:t>
        <a:bodyPr/>
        <a:lstStyle/>
        <a:p>
          <a:pPr rtl="0"/>
          <a:r>
            <a:rPr lang="en-US" dirty="0">
              <a:solidFill>
                <a:srgbClr val="FFFFFF"/>
              </a:solidFill>
              <a:latin typeface="Calibri Light" panose="020F0302020204030204"/>
            </a:rPr>
            <a:t>FMCSA may  'Return to State' and state resubmits.</a:t>
          </a:r>
        </a:p>
      </dgm:t>
    </dgm:pt>
    <dgm:pt modelId="{0C65DAC4-2598-4A78-A168-68347419F846}" type="parTrans" cxnId="{29B29529-8C5F-4D18-BCE0-AFD135849833}">
      <dgm:prSet/>
      <dgm:spPr/>
    </dgm:pt>
    <dgm:pt modelId="{E8AA54F1-83F3-4AB9-B9D6-DB9A7D67D64F}" type="sibTrans" cxnId="{29B29529-8C5F-4D18-BCE0-AFD135849833}">
      <dgm:prSet/>
      <dgm:spPr/>
    </dgm:pt>
    <dgm:pt modelId="{D527FAF1-AFD1-49F4-9958-7CC9296111DE}">
      <dgm:prSet phldr="0"/>
      <dgm:spPr/>
      <dgm:t>
        <a:bodyPr/>
        <a:lstStyle/>
        <a:p>
          <a:pPr rtl="0"/>
          <a:r>
            <a:rPr lang="en-US" dirty="0">
              <a:solidFill>
                <a:srgbClr val="FFFFFF"/>
              </a:solidFill>
              <a:latin typeface="Calibri Light" panose="020F0302020204030204"/>
            </a:rPr>
            <a:t>Third return from the FMCSA team is considered as 'Rejection'. State can submit a new request.</a:t>
          </a:r>
        </a:p>
      </dgm:t>
    </dgm:pt>
    <dgm:pt modelId="{4B55B2D7-616A-432E-9C21-422AEB439C66}" type="parTrans" cxnId="{C40219EE-5207-4F77-BC5A-20CBF0582090}">
      <dgm:prSet/>
      <dgm:spPr/>
    </dgm:pt>
    <dgm:pt modelId="{05DB6EA2-304B-4257-8B0C-9673A06E00D0}" type="sibTrans" cxnId="{C40219EE-5207-4F77-BC5A-20CBF0582090}">
      <dgm:prSet/>
      <dgm:spPr/>
    </dgm:pt>
    <dgm:pt modelId="{8DD103ED-5986-440F-8530-36547DE288F1}" type="pres">
      <dgm:prSet presAssocID="{B16831DE-2F1D-429C-8E21-2E5666C9C8F5}" presName="CompostProcess" presStyleCnt="0">
        <dgm:presLayoutVars>
          <dgm:dir/>
          <dgm:resizeHandles val="exact"/>
        </dgm:presLayoutVars>
      </dgm:prSet>
      <dgm:spPr/>
    </dgm:pt>
    <dgm:pt modelId="{56EC3D43-6B1F-4991-969A-73BE83E443BD}" type="pres">
      <dgm:prSet presAssocID="{B16831DE-2F1D-429C-8E21-2E5666C9C8F5}" presName="arrow" presStyleLbl="bgShp" presStyleIdx="0" presStyleCnt="1"/>
      <dgm:spPr/>
    </dgm:pt>
    <dgm:pt modelId="{75482BC4-5F4D-4892-89BA-31DA6B5BAA8C}" type="pres">
      <dgm:prSet presAssocID="{B16831DE-2F1D-429C-8E21-2E5666C9C8F5}" presName="linearProcess" presStyleCnt="0"/>
      <dgm:spPr/>
    </dgm:pt>
    <dgm:pt modelId="{DCDBF944-6D14-4F21-A366-1A371B394D4C}" type="pres">
      <dgm:prSet presAssocID="{720E078D-E4C2-4C27-8EDD-06A1F2306727}" presName="textNode" presStyleLbl="node1" presStyleIdx="0" presStyleCnt="4">
        <dgm:presLayoutVars>
          <dgm:bulletEnabled val="1"/>
        </dgm:presLayoutVars>
      </dgm:prSet>
      <dgm:spPr/>
    </dgm:pt>
    <dgm:pt modelId="{A65CF5DB-9930-428C-8123-C90E320582AE}" type="pres">
      <dgm:prSet presAssocID="{37773336-5801-4B16-9757-41CB7A9DD4B0}" presName="sibTrans" presStyleCnt="0"/>
      <dgm:spPr/>
    </dgm:pt>
    <dgm:pt modelId="{218196BC-C49C-4533-BCDC-17B962A8BC26}" type="pres">
      <dgm:prSet presAssocID="{76CA51F7-B45B-440F-B193-03EA970CE9CA}" presName="textNode" presStyleLbl="node1" presStyleIdx="1" presStyleCnt="4">
        <dgm:presLayoutVars>
          <dgm:bulletEnabled val="1"/>
        </dgm:presLayoutVars>
      </dgm:prSet>
      <dgm:spPr/>
    </dgm:pt>
    <dgm:pt modelId="{CD945F71-CF9C-47EC-AA64-68C8FB6C5B34}" type="pres">
      <dgm:prSet presAssocID="{9BCD2342-AD7D-4B99-9586-126CC2EA93E2}" presName="sibTrans" presStyleCnt="0"/>
      <dgm:spPr/>
    </dgm:pt>
    <dgm:pt modelId="{C0414D25-BB68-44E6-B9B6-AE3A8CF2EEB3}" type="pres">
      <dgm:prSet presAssocID="{05EE3F24-C78B-4FCE-BAB6-DA7D5967D12C}" presName="textNode" presStyleLbl="node1" presStyleIdx="2" presStyleCnt="4">
        <dgm:presLayoutVars>
          <dgm:bulletEnabled val="1"/>
        </dgm:presLayoutVars>
      </dgm:prSet>
      <dgm:spPr/>
    </dgm:pt>
    <dgm:pt modelId="{ADFA53D5-C550-4D17-AEFB-428C8C48AEA7}" type="pres">
      <dgm:prSet presAssocID="{CD4F6A0D-0992-484D-90BF-8F5FD01D86B1}" presName="sibTrans" presStyleCnt="0"/>
      <dgm:spPr/>
    </dgm:pt>
    <dgm:pt modelId="{D55EFADB-7CF2-44B3-A78A-306B7E4939B2}" type="pres">
      <dgm:prSet presAssocID="{24C319FF-546E-43CF-B54C-F9BF84AA31CF}" presName="textNode" presStyleLbl="node1" presStyleIdx="3" presStyleCnt="4">
        <dgm:presLayoutVars>
          <dgm:bulletEnabled val="1"/>
        </dgm:presLayoutVars>
      </dgm:prSet>
      <dgm:spPr/>
    </dgm:pt>
  </dgm:ptLst>
  <dgm:cxnLst>
    <dgm:cxn modelId="{AB05850C-BD34-4354-B310-41D5926ACBE3}" srcId="{B16831DE-2F1D-429C-8E21-2E5666C9C8F5}" destId="{76CA51F7-B45B-440F-B193-03EA970CE9CA}" srcOrd="1" destOrd="0" parTransId="{272112E7-9861-4A55-BD63-827D333B2F2E}" sibTransId="{9BCD2342-AD7D-4B99-9586-126CC2EA93E2}"/>
    <dgm:cxn modelId="{EA111A11-3D7E-4550-8DA0-D5A69E074F03}" srcId="{B16831DE-2F1D-429C-8E21-2E5666C9C8F5}" destId="{05EE3F24-C78B-4FCE-BAB6-DA7D5967D12C}" srcOrd="2" destOrd="0" parTransId="{BADFAEE9-9D90-4E8D-BFC7-322B5AD022CA}" sibTransId="{CD4F6A0D-0992-484D-90BF-8F5FD01D86B1}"/>
    <dgm:cxn modelId="{2379BA21-716F-40D2-80D2-34F0665DADC7}" type="presOf" srcId="{24C319FF-546E-43CF-B54C-F9BF84AA31CF}" destId="{D55EFADB-7CF2-44B3-A78A-306B7E4939B2}" srcOrd="0" destOrd="0" presId="urn:microsoft.com/office/officeart/2005/8/layout/hProcess9"/>
    <dgm:cxn modelId="{29B29529-8C5F-4D18-BCE0-AFD135849833}" srcId="{76CA51F7-B45B-440F-B193-03EA970CE9CA}" destId="{5EB1DBCC-5E34-4765-B8E7-1391D29E3022}" srcOrd="0" destOrd="0" parTransId="{0C65DAC4-2598-4A78-A168-68347419F846}" sibTransId="{E8AA54F1-83F3-4AB9-B9D6-DB9A7D67D64F}"/>
    <dgm:cxn modelId="{FC3DA02F-F5DA-4E90-88F8-9F6E710FC354}" srcId="{B16831DE-2F1D-429C-8E21-2E5666C9C8F5}" destId="{24C319FF-546E-43CF-B54C-F9BF84AA31CF}" srcOrd="3" destOrd="0" parTransId="{357687FE-7E89-443B-8630-7647EAFAAE1A}" sibTransId="{9617802D-0C15-484B-A3D1-C409F465F520}"/>
    <dgm:cxn modelId="{8933F435-631E-4A75-AFD4-A1D563E6C4EE}" type="presOf" srcId="{D527FAF1-AFD1-49F4-9958-7CC9296111DE}" destId="{D55EFADB-7CF2-44B3-A78A-306B7E4939B2}" srcOrd="0" destOrd="1" presId="urn:microsoft.com/office/officeart/2005/8/layout/hProcess9"/>
    <dgm:cxn modelId="{2897C657-ECDC-4AB5-82C9-767CE31E7C81}" type="presOf" srcId="{5EB1DBCC-5E34-4765-B8E7-1391D29E3022}" destId="{218196BC-C49C-4533-BCDC-17B962A8BC26}" srcOrd="0" destOrd="1" presId="urn:microsoft.com/office/officeart/2005/8/layout/hProcess9"/>
    <dgm:cxn modelId="{A4E0F68B-AAC6-4075-A2A2-779B62F26E2B}" type="presOf" srcId="{76CA51F7-B45B-440F-B193-03EA970CE9CA}" destId="{218196BC-C49C-4533-BCDC-17B962A8BC26}" srcOrd="0" destOrd="0" presId="urn:microsoft.com/office/officeart/2005/8/layout/hProcess9"/>
    <dgm:cxn modelId="{E353F18C-2FC1-4AEE-9FD3-735A77B2F8FF}" type="presOf" srcId="{B16831DE-2F1D-429C-8E21-2E5666C9C8F5}" destId="{8DD103ED-5986-440F-8530-36547DE288F1}" srcOrd="0" destOrd="0" presId="urn:microsoft.com/office/officeart/2005/8/layout/hProcess9"/>
    <dgm:cxn modelId="{B699FDAF-9FC1-40EC-BF75-7F14DDBBD48B}" srcId="{B16831DE-2F1D-429C-8E21-2E5666C9C8F5}" destId="{720E078D-E4C2-4C27-8EDD-06A1F2306727}" srcOrd="0" destOrd="0" parTransId="{B2CB2D88-DA66-4A09-B88E-21CEFCDF99D8}" sibTransId="{37773336-5801-4B16-9757-41CB7A9DD4B0}"/>
    <dgm:cxn modelId="{B1D9F5C1-01B4-434A-A924-FDBB37F864AB}" type="presOf" srcId="{05EE3F24-C78B-4FCE-BAB6-DA7D5967D12C}" destId="{C0414D25-BB68-44E6-B9B6-AE3A8CF2EEB3}" srcOrd="0" destOrd="0" presId="urn:microsoft.com/office/officeart/2005/8/layout/hProcess9"/>
    <dgm:cxn modelId="{30E2EEDA-351E-4178-8EC3-29F699376CB5}" type="presOf" srcId="{720E078D-E4C2-4C27-8EDD-06A1F2306727}" destId="{DCDBF944-6D14-4F21-A366-1A371B394D4C}" srcOrd="0" destOrd="0" presId="urn:microsoft.com/office/officeart/2005/8/layout/hProcess9"/>
    <dgm:cxn modelId="{C40219EE-5207-4F77-BC5A-20CBF0582090}" srcId="{24C319FF-546E-43CF-B54C-F9BF84AA31CF}" destId="{D527FAF1-AFD1-49F4-9958-7CC9296111DE}" srcOrd="0" destOrd="0" parTransId="{4B55B2D7-616A-432E-9C21-422AEB439C66}" sibTransId="{05DB6EA2-304B-4257-8B0C-9673A06E00D0}"/>
    <dgm:cxn modelId="{60AEFCE2-FA46-49EC-8318-4A5290263275}" type="presParOf" srcId="{8DD103ED-5986-440F-8530-36547DE288F1}" destId="{56EC3D43-6B1F-4991-969A-73BE83E443BD}" srcOrd="0" destOrd="0" presId="urn:microsoft.com/office/officeart/2005/8/layout/hProcess9"/>
    <dgm:cxn modelId="{069629A5-4F66-4269-9830-521C3C44D293}" type="presParOf" srcId="{8DD103ED-5986-440F-8530-36547DE288F1}" destId="{75482BC4-5F4D-4892-89BA-31DA6B5BAA8C}" srcOrd="1" destOrd="0" presId="urn:microsoft.com/office/officeart/2005/8/layout/hProcess9"/>
    <dgm:cxn modelId="{10DB1F31-7E45-4CCE-8BE1-D26C8EF57946}" type="presParOf" srcId="{75482BC4-5F4D-4892-89BA-31DA6B5BAA8C}" destId="{DCDBF944-6D14-4F21-A366-1A371B394D4C}" srcOrd="0" destOrd="0" presId="urn:microsoft.com/office/officeart/2005/8/layout/hProcess9"/>
    <dgm:cxn modelId="{2985E21C-6E24-4354-ADA9-F3FAEE1F64A4}" type="presParOf" srcId="{75482BC4-5F4D-4892-89BA-31DA6B5BAA8C}" destId="{A65CF5DB-9930-428C-8123-C90E320582AE}" srcOrd="1" destOrd="0" presId="urn:microsoft.com/office/officeart/2005/8/layout/hProcess9"/>
    <dgm:cxn modelId="{4CDA6278-562A-4552-BDE4-8AE4E5084BD5}" type="presParOf" srcId="{75482BC4-5F4D-4892-89BA-31DA6B5BAA8C}" destId="{218196BC-C49C-4533-BCDC-17B962A8BC26}" srcOrd="2" destOrd="0" presId="urn:microsoft.com/office/officeart/2005/8/layout/hProcess9"/>
    <dgm:cxn modelId="{9FE761B4-7FCA-452C-A33D-B50FF06048DC}" type="presParOf" srcId="{75482BC4-5F4D-4892-89BA-31DA6B5BAA8C}" destId="{CD945F71-CF9C-47EC-AA64-68C8FB6C5B34}" srcOrd="3" destOrd="0" presId="urn:microsoft.com/office/officeart/2005/8/layout/hProcess9"/>
    <dgm:cxn modelId="{CA5B9284-5EEA-44CB-859A-DE37AD96586E}" type="presParOf" srcId="{75482BC4-5F4D-4892-89BA-31DA6B5BAA8C}" destId="{C0414D25-BB68-44E6-B9B6-AE3A8CF2EEB3}" srcOrd="4" destOrd="0" presId="urn:microsoft.com/office/officeart/2005/8/layout/hProcess9"/>
    <dgm:cxn modelId="{3EF53677-D2CF-4661-BB35-D974AD60E7A3}" type="presParOf" srcId="{75482BC4-5F4D-4892-89BA-31DA6B5BAA8C}" destId="{ADFA53D5-C550-4D17-AEFB-428C8C48AEA7}" srcOrd="5" destOrd="0" presId="urn:microsoft.com/office/officeart/2005/8/layout/hProcess9"/>
    <dgm:cxn modelId="{BE0ADD47-83CC-4F54-BE04-2833DA09D964}" type="presParOf" srcId="{75482BC4-5F4D-4892-89BA-31DA6B5BAA8C}" destId="{D55EFADB-7CF2-44B3-A78A-306B7E4939B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6831DE-2F1D-429C-8E21-2E5666C9C8F5}" type="doc">
      <dgm:prSet loTypeId="urn:microsoft.com/office/officeart/2005/8/layout/hProcess9" loCatId="process" qsTypeId="urn:microsoft.com/office/officeart/2005/8/quickstyle/simple1" qsCatId="simple" csTypeId="urn:microsoft.com/office/officeart/2005/8/colors/accent1_2" csCatId="accent1" phldr="1"/>
      <dgm:spPr/>
    </dgm:pt>
    <dgm:pt modelId="{720E078D-E4C2-4C27-8EDD-06A1F2306727}">
      <dgm:prSet phldrT="[Text]"/>
      <dgm:spPr/>
      <dgm:t>
        <a:bodyPr/>
        <a:lstStyle/>
        <a:p>
          <a:pPr rtl="0"/>
          <a:r>
            <a:rPr lang="en-US" dirty="0">
              <a:latin typeface="Calibri Light" panose="020F0302020204030204"/>
            </a:rPr>
            <a:t>State or the FMCSA on behalf of the state submits an 'Annual Certification'.</a:t>
          </a:r>
        </a:p>
      </dgm:t>
    </dgm:pt>
    <dgm:pt modelId="{B2CB2D88-DA66-4A09-B88E-21CEFCDF99D8}" type="parTrans" cxnId="{B699FDAF-9FC1-40EC-BF75-7F14DDBBD48B}">
      <dgm:prSet/>
      <dgm:spPr/>
      <dgm:t>
        <a:bodyPr/>
        <a:lstStyle/>
        <a:p>
          <a:endParaRPr lang="en-US"/>
        </a:p>
      </dgm:t>
    </dgm:pt>
    <dgm:pt modelId="{37773336-5801-4B16-9757-41CB7A9DD4B0}" type="sibTrans" cxnId="{B699FDAF-9FC1-40EC-BF75-7F14DDBBD48B}">
      <dgm:prSet/>
      <dgm:spPr/>
      <dgm:t>
        <a:bodyPr/>
        <a:lstStyle/>
        <a:p>
          <a:endParaRPr lang="en-US"/>
        </a:p>
      </dgm:t>
    </dgm:pt>
    <dgm:pt modelId="{CD580D23-8429-4C3B-B662-9E610B1C552A}">
      <dgm:prSet phldr="0"/>
      <dgm:spPr/>
      <dgm:t>
        <a:bodyPr/>
        <a:lstStyle/>
        <a:p>
          <a:pPr rtl="0"/>
          <a:r>
            <a:rPr lang="en-US" dirty="0">
              <a:latin typeface="Calibri Light" panose="020F0302020204030204"/>
            </a:rPr>
            <a:t>Annual Certification status is updated as 'Approved' or 'Returned' in State dashboard.</a:t>
          </a:r>
        </a:p>
      </dgm:t>
    </dgm:pt>
    <dgm:pt modelId="{7F8E490A-1F09-4DF4-A9CD-9B3F7B9BCF6B}" type="parTrans" cxnId="{F113EE38-3778-4B13-9AB8-07E6E810C1E4}">
      <dgm:prSet/>
      <dgm:spPr/>
    </dgm:pt>
    <dgm:pt modelId="{3AA6B5D3-7A97-43E2-90E7-F9A2698E493D}" type="sibTrans" cxnId="{F113EE38-3778-4B13-9AB8-07E6E810C1E4}">
      <dgm:prSet/>
      <dgm:spPr/>
    </dgm:pt>
    <dgm:pt modelId="{99DF75C0-A4A8-4F1C-B58A-C74C455F58CD}">
      <dgm:prSet phldr="0"/>
      <dgm:spPr/>
      <dgm:t>
        <a:bodyPr/>
        <a:lstStyle/>
        <a:p>
          <a:pPr rtl="0"/>
          <a:r>
            <a:rPr lang="en-US" dirty="0">
              <a:latin typeface="Calibri Light" panose="020F0302020204030204"/>
            </a:rPr>
            <a:t>FMCSA reviews and 'Approves' or,</a:t>
          </a:r>
        </a:p>
      </dgm:t>
    </dgm:pt>
    <dgm:pt modelId="{EB5288C8-4293-46E3-9407-49AC46846524}" type="parTrans" cxnId="{143D5CF6-7EFB-4D18-A8EF-27CA67123DC2}">
      <dgm:prSet/>
      <dgm:spPr/>
    </dgm:pt>
    <dgm:pt modelId="{39AD3505-07E9-4A14-A7E4-2C655E9474F2}" type="sibTrans" cxnId="{143D5CF6-7EFB-4D18-A8EF-27CA67123DC2}">
      <dgm:prSet/>
      <dgm:spPr/>
    </dgm:pt>
    <dgm:pt modelId="{4DE9E9D0-FF7D-4FED-92A4-AD30B87B72F6}">
      <dgm:prSet phldr="0"/>
      <dgm:spPr/>
      <dgm:t>
        <a:bodyPr/>
        <a:lstStyle/>
        <a:p>
          <a:pPr rtl="0"/>
          <a:r>
            <a:rPr lang="en-US" dirty="0">
              <a:latin typeface="Calibri Light" panose="020F0302020204030204"/>
            </a:rPr>
            <a:t>FMCSA 'Returns to State' and the state resubmits.</a:t>
          </a:r>
          <a:endParaRPr lang="en-US" dirty="0"/>
        </a:p>
      </dgm:t>
    </dgm:pt>
    <dgm:pt modelId="{46882211-6998-4A25-BEA9-3C26E13A4A80}" type="parTrans" cxnId="{17A8D35C-3516-4D05-B0D6-C32121BEFE75}">
      <dgm:prSet/>
      <dgm:spPr/>
    </dgm:pt>
    <dgm:pt modelId="{3FADDC52-F5B1-4CF2-8E34-88459BC19C13}" type="sibTrans" cxnId="{17A8D35C-3516-4D05-B0D6-C32121BEFE75}">
      <dgm:prSet/>
      <dgm:spPr/>
    </dgm:pt>
    <dgm:pt modelId="{8DD103ED-5986-440F-8530-36547DE288F1}" type="pres">
      <dgm:prSet presAssocID="{B16831DE-2F1D-429C-8E21-2E5666C9C8F5}" presName="CompostProcess" presStyleCnt="0">
        <dgm:presLayoutVars>
          <dgm:dir/>
          <dgm:resizeHandles val="exact"/>
        </dgm:presLayoutVars>
      </dgm:prSet>
      <dgm:spPr/>
    </dgm:pt>
    <dgm:pt modelId="{56EC3D43-6B1F-4991-969A-73BE83E443BD}" type="pres">
      <dgm:prSet presAssocID="{B16831DE-2F1D-429C-8E21-2E5666C9C8F5}" presName="arrow" presStyleLbl="bgShp" presStyleIdx="0" presStyleCnt="1"/>
      <dgm:spPr/>
    </dgm:pt>
    <dgm:pt modelId="{75482BC4-5F4D-4892-89BA-31DA6B5BAA8C}" type="pres">
      <dgm:prSet presAssocID="{B16831DE-2F1D-429C-8E21-2E5666C9C8F5}" presName="linearProcess" presStyleCnt="0"/>
      <dgm:spPr/>
    </dgm:pt>
    <dgm:pt modelId="{DCDBF944-6D14-4F21-A366-1A371B394D4C}" type="pres">
      <dgm:prSet presAssocID="{720E078D-E4C2-4C27-8EDD-06A1F2306727}" presName="textNode" presStyleLbl="node1" presStyleIdx="0" presStyleCnt="3">
        <dgm:presLayoutVars>
          <dgm:bulletEnabled val="1"/>
        </dgm:presLayoutVars>
      </dgm:prSet>
      <dgm:spPr/>
    </dgm:pt>
    <dgm:pt modelId="{A65CF5DB-9930-428C-8123-C90E320582AE}" type="pres">
      <dgm:prSet presAssocID="{37773336-5801-4B16-9757-41CB7A9DD4B0}" presName="sibTrans" presStyleCnt="0"/>
      <dgm:spPr/>
    </dgm:pt>
    <dgm:pt modelId="{AAC10223-B22D-466F-9946-20C3CBC974B4}" type="pres">
      <dgm:prSet presAssocID="{99DF75C0-A4A8-4F1C-B58A-C74C455F58CD}" presName="textNode" presStyleLbl="node1" presStyleIdx="1" presStyleCnt="3">
        <dgm:presLayoutVars>
          <dgm:bulletEnabled val="1"/>
        </dgm:presLayoutVars>
      </dgm:prSet>
      <dgm:spPr/>
    </dgm:pt>
    <dgm:pt modelId="{F7CBF7A3-B46A-427B-AC80-35C3BACA2110}" type="pres">
      <dgm:prSet presAssocID="{39AD3505-07E9-4A14-A7E4-2C655E9474F2}" presName="sibTrans" presStyleCnt="0"/>
      <dgm:spPr/>
    </dgm:pt>
    <dgm:pt modelId="{9AFF9C50-7AC6-45B0-A17C-3351F3320947}" type="pres">
      <dgm:prSet presAssocID="{CD580D23-8429-4C3B-B662-9E610B1C552A}" presName="textNode" presStyleLbl="node1" presStyleIdx="2" presStyleCnt="3">
        <dgm:presLayoutVars>
          <dgm:bulletEnabled val="1"/>
        </dgm:presLayoutVars>
      </dgm:prSet>
      <dgm:spPr/>
    </dgm:pt>
  </dgm:ptLst>
  <dgm:cxnLst>
    <dgm:cxn modelId="{F113EE38-3778-4B13-9AB8-07E6E810C1E4}" srcId="{B16831DE-2F1D-429C-8E21-2E5666C9C8F5}" destId="{CD580D23-8429-4C3B-B662-9E610B1C552A}" srcOrd="2" destOrd="0" parTransId="{7F8E490A-1F09-4DF4-A9CD-9B3F7B9BCF6B}" sibTransId="{3AA6B5D3-7A97-43E2-90E7-F9A2698E493D}"/>
    <dgm:cxn modelId="{17A8D35C-3516-4D05-B0D6-C32121BEFE75}" srcId="{99DF75C0-A4A8-4F1C-B58A-C74C455F58CD}" destId="{4DE9E9D0-FF7D-4FED-92A4-AD30B87B72F6}" srcOrd="0" destOrd="0" parTransId="{46882211-6998-4A25-BEA9-3C26E13A4A80}" sibTransId="{3FADDC52-F5B1-4CF2-8E34-88459BC19C13}"/>
    <dgm:cxn modelId="{41267848-7E58-4527-B842-4A023FBB01B3}" type="presOf" srcId="{4DE9E9D0-FF7D-4FED-92A4-AD30B87B72F6}" destId="{AAC10223-B22D-466F-9946-20C3CBC974B4}" srcOrd="0" destOrd="1" presId="urn:microsoft.com/office/officeart/2005/8/layout/hProcess9"/>
    <dgm:cxn modelId="{A8CB9A6E-C41C-4C0E-B23B-05E252A17B59}" type="presOf" srcId="{CD580D23-8429-4C3B-B662-9E610B1C552A}" destId="{9AFF9C50-7AC6-45B0-A17C-3351F3320947}" srcOrd="0" destOrd="0" presId="urn:microsoft.com/office/officeart/2005/8/layout/hProcess9"/>
    <dgm:cxn modelId="{3C71F456-44CC-4686-9FF4-3D3CE5CC9152}" type="presOf" srcId="{720E078D-E4C2-4C27-8EDD-06A1F2306727}" destId="{DCDBF944-6D14-4F21-A366-1A371B394D4C}" srcOrd="0" destOrd="0" presId="urn:microsoft.com/office/officeart/2005/8/layout/hProcess9"/>
    <dgm:cxn modelId="{E353F18C-2FC1-4AEE-9FD3-735A77B2F8FF}" type="presOf" srcId="{B16831DE-2F1D-429C-8E21-2E5666C9C8F5}" destId="{8DD103ED-5986-440F-8530-36547DE288F1}" srcOrd="0" destOrd="0" presId="urn:microsoft.com/office/officeart/2005/8/layout/hProcess9"/>
    <dgm:cxn modelId="{D3B86B96-6ADC-4A4B-9C52-D5B60F1B8DFE}" type="presOf" srcId="{99DF75C0-A4A8-4F1C-B58A-C74C455F58CD}" destId="{AAC10223-B22D-466F-9946-20C3CBC974B4}" srcOrd="0" destOrd="0" presId="urn:microsoft.com/office/officeart/2005/8/layout/hProcess9"/>
    <dgm:cxn modelId="{B699FDAF-9FC1-40EC-BF75-7F14DDBBD48B}" srcId="{B16831DE-2F1D-429C-8E21-2E5666C9C8F5}" destId="{720E078D-E4C2-4C27-8EDD-06A1F2306727}" srcOrd="0" destOrd="0" parTransId="{B2CB2D88-DA66-4A09-B88E-21CEFCDF99D8}" sibTransId="{37773336-5801-4B16-9757-41CB7A9DD4B0}"/>
    <dgm:cxn modelId="{143D5CF6-7EFB-4D18-A8EF-27CA67123DC2}" srcId="{B16831DE-2F1D-429C-8E21-2E5666C9C8F5}" destId="{99DF75C0-A4A8-4F1C-B58A-C74C455F58CD}" srcOrd="1" destOrd="0" parTransId="{EB5288C8-4293-46E3-9407-49AC46846524}" sibTransId="{39AD3505-07E9-4A14-A7E4-2C655E9474F2}"/>
    <dgm:cxn modelId="{E3CEA0E1-4B0B-405E-B3E6-633C80737878}" type="presParOf" srcId="{8DD103ED-5986-440F-8530-36547DE288F1}" destId="{56EC3D43-6B1F-4991-969A-73BE83E443BD}" srcOrd="0" destOrd="0" presId="urn:microsoft.com/office/officeart/2005/8/layout/hProcess9"/>
    <dgm:cxn modelId="{626F4C39-19F4-453D-8277-8D7DC5CDF7B6}" type="presParOf" srcId="{8DD103ED-5986-440F-8530-36547DE288F1}" destId="{75482BC4-5F4D-4892-89BA-31DA6B5BAA8C}" srcOrd="1" destOrd="0" presId="urn:microsoft.com/office/officeart/2005/8/layout/hProcess9"/>
    <dgm:cxn modelId="{3C852797-5B0B-4D1B-9CF3-07FA2F374A74}" type="presParOf" srcId="{75482BC4-5F4D-4892-89BA-31DA6B5BAA8C}" destId="{DCDBF944-6D14-4F21-A366-1A371B394D4C}" srcOrd="0" destOrd="0" presId="urn:microsoft.com/office/officeart/2005/8/layout/hProcess9"/>
    <dgm:cxn modelId="{E8DAC182-E7D2-4F97-A7C1-F223013D2356}" type="presParOf" srcId="{75482BC4-5F4D-4892-89BA-31DA6B5BAA8C}" destId="{A65CF5DB-9930-428C-8123-C90E320582AE}" srcOrd="1" destOrd="0" presId="urn:microsoft.com/office/officeart/2005/8/layout/hProcess9"/>
    <dgm:cxn modelId="{AD2B42CB-D23B-4868-A683-44FE0A6F0814}" type="presParOf" srcId="{75482BC4-5F4D-4892-89BA-31DA6B5BAA8C}" destId="{AAC10223-B22D-466F-9946-20C3CBC974B4}" srcOrd="2" destOrd="0" presId="urn:microsoft.com/office/officeart/2005/8/layout/hProcess9"/>
    <dgm:cxn modelId="{21A529C1-040C-44E8-8351-F702BA4E39F0}" type="presParOf" srcId="{75482BC4-5F4D-4892-89BA-31DA6B5BAA8C}" destId="{F7CBF7A3-B46A-427B-AC80-35C3BACA2110}" srcOrd="3" destOrd="0" presId="urn:microsoft.com/office/officeart/2005/8/layout/hProcess9"/>
    <dgm:cxn modelId="{84BF8E7C-45AC-46FF-8818-8164B5C98557}" type="presParOf" srcId="{75482BC4-5F4D-4892-89BA-31DA6B5BAA8C}" destId="{9AFF9C50-7AC6-45B0-A17C-3351F332094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6831DE-2F1D-429C-8E21-2E5666C9C8F5}" type="doc">
      <dgm:prSet loTypeId="urn:microsoft.com/office/officeart/2005/8/layout/hProcess9" loCatId="process" qsTypeId="urn:microsoft.com/office/officeart/2005/8/quickstyle/simple1" qsCatId="simple" csTypeId="urn:microsoft.com/office/officeart/2005/8/colors/accent1_2" csCatId="accent1" phldr="1"/>
      <dgm:spPr/>
    </dgm:pt>
    <dgm:pt modelId="{720E078D-E4C2-4C27-8EDD-06A1F2306727}">
      <dgm:prSet phldrT="[Text]"/>
      <dgm:spPr/>
      <dgm:t>
        <a:bodyPr/>
        <a:lstStyle/>
        <a:p>
          <a:pPr rtl="0"/>
          <a:r>
            <a:rPr lang="en-US" dirty="0">
              <a:latin typeface="Calibri Light" panose="020F0302020204030204"/>
            </a:rPr>
            <a:t>FMCSA team approves a 'Noteworthy Practice' for the State.</a:t>
          </a:r>
          <a:endParaRPr lang="en-US" dirty="0"/>
        </a:p>
      </dgm:t>
    </dgm:pt>
    <dgm:pt modelId="{B2CB2D88-DA66-4A09-B88E-21CEFCDF99D8}" type="parTrans" cxnId="{B699FDAF-9FC1-40EC-BF75-7F14DDBBD48B}">
      <dgm:prSet/>
      <dgm:spPr/>
      <dgm:t>
        <a:bodyPr/>
        <a:lstStyle/>
        <a:p>
          <a:endParaRPr lang="en-US"/>
        </a:p>
      </dgm:t>
    </dgm:pt>
    <dgm:pt modelId="{37773336-5801-4B16-9757-41CB7A9DD4B0}" type="sibTrans" cxnId="{B699FDAF-9FC1-40EC-BF75-7F14DDBBD48B}">
      <dgm:prSet/>
      <dgm:spPr/>
      <dgm:t>
        <a:bodyPr/>
        <a:lstStyle/>
        <a:p>
          <a:endParaRPr lang="en-US"/>
        </a:p>
      </dgm:t>
    </dgm:pt>
    <dgm:pt modelId="{CD580D23-8429-4C3B-B662-9E610B1C552A}">
      <dgm:prSet phldr="0"/>
      <dgm:spPr/>
      <dgm:t>
        <a:bodyPr/>
        <a:lstStyle/>
        <a:p>
          <a:pPr rtl="0"/>
          <a:r>
            <a:rPr lang="en-US" dirty="0">
              <a:latin typeface="Calibri Light" panose="020F0302020204030204"/>
            </a:rPr>
            <a:t>The State is notified via email. No action is required.</a:t>
          </a:r>
        </a:p>
      </dgm:t>
    </dgm:pt>
    <dgm:pt modelId="{7F8E490A-1F09-4DF4-A9CD-9B3F7B9BCF6B}" type="parTrans" cxnId="{F113EE38-3778-4B13-9AB8-07E6E810C1E4}">
      <dgm:prSet/>
      <dgm:spPr/>
      <dgm:t>
        <a:bodyPr/>
        <a:lstStyle/>
        <a:p>
          <a:endParaRPr lang="en-US"/>
        </a:p>
      </dgm:t>
    </dgm:pt>
    <dgm:pt modelId="{3AA6B5D3-7A97-43E2-90E7-F9A2698E493D}" type="sibTrans" cxnId="{F113EE38-3778-4B13-9AB8-07E6E810C1E4}">
      <dgm:prSet/>
      <dgm:spPr/>
      <dgm:t>
        <a:bodyPr/>
        <a:lstStyle/>
        <a:p>
          <a:endParaRPr lang="en-US"/>
        </a:p>
      </dgm:t>
    </dgm:pt>
    <dgm:pt modelId="{8DD103ED-5986-440F-8530-36547DE288F1}" type="pres">
      <dgm:prSet presAssocID="{B16831DE-2F1D-429C-8E21-2E5666C9C8F5}" presName="CompostProcess" presStyleCnt="0">
        <dgm:presLayoutVars>
          <dgm:dir/>
          <dgm:resizeHandles val="exact"/>
        </dgm:presLayoutVars>
      </dgm:prSet>
      <dgm:spPr/>
    </dgm:pt>
    <dgm:pt modelId="{56EC3D43-6B1F-4991-969A-73BE83E443BD}" type="pres">
      <dgm:prSet presAssocID="{B16831DE-2F1D-429C-8E21-2E5666C9C8F5}" presName="arrow" presStyleLbl="bgShp" presStyleIdx="0" presStyleCnt="1"/>
      <dgm:spPr/>
    </dgm:pt>
    <dgm:pt modelId="{75482BC4-5F4D-4892-89BA-31DA6B5BAA8C}" type="pres">
      <dgm:prSet presAssocID="{B16831DE-2F1D-429C-8E21-2E5666C9C8F5}" presName="linearProcess" presStyleCnt="0"/>
      <dgm:spPr/>
    </dgm:pt>
    <dgm:pt modelId="{DCDBF944-6D14-4F21-A366-1A371B394D4C}" type="pres">
      <dgm:prSet presAssocID="{720E078D-E4C2-4C27-8EDD-06A1F2306727}" presName="textNode" presStyleLbl="node1" presStyleIdx="0" presStyleCnt="2">
        <dgm:presLayoutVars>
          <dgm:bulletEnabled val="1"/>
        </dgm:presLayoutVars>
      </dgm:prSet>
      <dgm:spPr/>
    </dgm:pt>
    <dgm:pt modelId="{A65CF5DB-9930-428C-8123-C90E320582AE}" type="pres">
      <dgm:prSet presAssocID="{37773336-5801-4B16-9757-41CB7A9DD4B0}" presName="sibTrans" presStyleCnt="0"/>
      <dgm:spPr/>
    </dgm:pt>
    <dgm:pt modelId="{9AFF9C50-7AC6-45B0-A17C-3351F3320947}" type="pres">
      <dgm:prSet presAssocID="{CD580D23-8429-4C3B-B662-9E610B1C552A}" presName="textNode" presStyleLbl="node1" presStyleIdx="1" presStyleCnt="2">
        <dgm:presLayoutVars>
          <dgm:bulletEnabled val="1"/>
        </dgm:presLayoutVars>
      </dgm:prSet>
      <dgm:spPr/>
    </dgm:pt>
  </dgm:ptLst>
  <dgm:cxnLst>
    <dgm:cxn modelId="{F113EE38-3778-4B13-9AB8-07E6E810C1E4}" srcId="{B16831DE-2F1D-429C-8E21-2E5666C9C8F5}" destId="{CD580D23-8429-4C3B-B662-9E610B1C552A}" srcOrd="1" destOrd="0" parTransId="{7F8E490A-1F09-4DF4-A9CD-9B3F7B9BCF6B}" sibTransId="{3AA6B5D3-7A97-43E2-90E7-F9A2698E493D}"/>
    <dgm:cxn modelId="{89920F43-EB4B-4D9D-89F4-6DF489C970D0}" type="presOf" srcId="{CD580D23-8429-4C3B-B662-9E610B1C552A}" destId="{9AFF9C50-7AC6-45B0-A17C-3351F3320947}" srcOrd="0" destOrd="0" presId="urn:microsoft.com/office/officeart/2005/8/layout/hProcess9"/>
    <dgm:cxn modelId="{24443170-1C07-432D-BF9C-77B99A5C0789}" type="presOf" srcId="{720E078D-E4C2-4C27-8EDD-06A1F2306727}" destId="{DCDBF944-6D14-4F21-A366-1A371B394D4C}" srcOrd="0" destOrd="0" presId="urn:microsoft.com/office/officeart/2005/8/layout/hProcess9"/>
    <dgm:cxn modelId="{E353F18C-2FC1-4AEE-9FD3-735A77B2F8FF}" type="presOf" srcId="{B16831DE-2F1D-429C-8E21-2E5666C9C8F5}" destId="{8DD103ED-5986-440F-8530-36547DE288F1}" srcOrd="0" destOrd="0" presId="urn:microsoft.com/office/officeart/2005/8/layout/hProcess9"/>
    <dgm:cxn modelId="{B699FDAF-9FC1-40EC-BF75-7F14DDBBD48B}" srcId="{B16831DE-2F1D-429C-8E21-2E5666C9C8F5}" destId="{720E078D-E4C2-4C27-8EDD-06A1F2306727}" srcOrd="0" destOrd="0" parTransId="{B2CB2D88-DA66-4A09-B88E-21CEFCDF99D8}" sibTransId="{37773336-5801-4B16-9757-41CB7A9DD4B0}"/>
    <dgm:cxn modelId="{E29E46D0-EE43-4402-9F3A-E570C3E4EBEB}" type="presParOf" srcId="{8DD103ED-5986-440F-8530-36547DE288F1}" destId="{56EC3D43-6B1F-4991-969A-73BE83E443BD}" srcOrd="0" destOrd="0" presId="urn:microsoft.com/office/officeart/2005/8/layout/hProcess9"/>
    <dgm:cxn modelId="{E70EA6C3-9F7D-4EA8-AF62-BBDA334D9695}" type="presParOf" srcId="{8DD103ED-5986-440F-8530-36547DE288F1}" destId="{75482BC4-5F4D-4892-89BA-31DA6B5BAA8C}" srcOrd="1" destOrd="0" presId="urn:microsoft.com/office/officeart/2005/8/layout/hProcess9"/>
    <dgm:cxn modelId="{760A7A67-7341-44D6-9DBD-F6FA35E08E69}" type="presParOf" srcId="{75482BC4-5F4D-4892-89BA-31DA6B5BAA8C}" destId="{DCDBF944-6D14-4F21-A366-1A371B394D4C}" srcOrd="0" destOrd="0" presId="urn:microsoft.com/office/officeart/2005/8/layout/hProcess9"/>
    <dgm:cxn modelId="{64FBABD7-3477-4E6A-B48F-62A4BFB54998}" type="presParOf" srcId="{75482BC4-5F4D-4892-89BA-31DA6B5BAA8C}" destId="{A65CF5DB-9930-428C-8123-C90E320582AE}" srcOrd="1" destOrd="0" presId="urn:microsoft.com/office/officeart/2005/8/layout/hProcess9"/>
    <dgm:cxn modelId="{BD759C60-138A-4973-BF17-BBCF432F11BB}" type="presParOf" srcId="{75482BC4-5F4D-4892-89BA-31DA6B5BAA8C}" destId="{9AFF9C50-7AC6-45B0-A17C-3351F3320947}"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6831DE-2F1D-429C-8E21-2E5666C9C8F5}" type="doc">
      <dgm:prSet loTypeId="urn:microsoft.com/office/officeart/2005/8/layout/hProcess9" loCatId="process" qsTypeId="urn:microsoft.com/office/officeart/2005/8/quickstyle/simple1" qsCatId="simple" csTypeId="urn:microsoft.com/office/officeart/2005/8/colors/accent1_2" csCatId="accent1" phldr="1"/>
      <dgm:spPr/>
    </dgm:pt>
    <dgm:pt modelId="{76CA51F7-B45B-440F-B193-03EA970CE9CA}">
      <dgm:prSet phldrT="[Text]" phldr="0"/>
      <dgm:spPr/>
      <dgm:t>
        <a:bodyPr/>
        <a:lstStyle/>
        <a:p>
          <a:pPr rtl="0"/>
          <a:r>
            <a:rPr lang="en-US" dirty="0">
              <a:latin typeface="Calibri Light" panose="020F0302020204030204"/>
            </a:rPr>
            <a:t>A subsequent 'APR' or 'STR' checklist is created for a Review.</a:t>
          </a:r>
        </a:p>
      </dgm:t>
    </dgm:pt>
    <dgm:pt modelId="{272112E7-9861-4A55-BD63-827D333B2F2E}" type="parTrans" cxnId="{AB05850C-BD34-4354-B310-41D5926ACBE3}">
      <dgm:prSet/>
      <dgm:spPr/>
      <dgm:t>
        <a:bodyPr/>
        <a:lstStyle/>
        <a:p>
          <a:endParaRPr lang="en-US"/>
        </a:p>
      </dgm:t>
    </dgm:pt>
    <dgm:pt modelId="{9BCD2342-AD7D-4B99-9586-126CC2EA93E2}" type="sibTrans" cxnId="{AB05850C-BD34-4354-B310-41D5926ACBE3}">
      <dgm:prSet/>
      <dgm:spPr/>
      <dgm:t>
        <a:bodyPr/>
        <a:lstStyle/>
        <a:p>
          <a:endParaRPr lang="en-US"/>
        </a:p>
      </dgm:t>
    </dgm:pt>
    <dgm:pt modelId="{CD580D23-8429-4C3B-B662-9E610B1C552A}">
      <dgm:prSet phldr="0"/>
      <dgm:spPr/>
      <dgm:t>
        <a:bodyPr/>
        <a:lstStyle/>
        <a:p>
          <a:pPr rtl="0"/>
          <a:r>
            <a:rPr lang="en-US" dirty="0">
              <a:latin typeface="Calibri Light" panose="020F0302020204030204"/>
            </a:rPr>
            <a:t>State enters responses to 'State Notes/Outcome'.</a:t>
          </a:r>
        </a:p>
      </dgm:t>
    </dgm:pt>
    <dgm:pt modelId="{7F8E490A-1F09-4DF4-A9CD-9B3F7B9BCF6B}" type="parTrans" cxnId="{F113EE38-3778-4B13-9AB8-07E6E810C1E4}">
      <dgm:prSet/>
      <dgm:spPr/>
      <dgm:t>
        <a:bodyPr/>
        <a:lstStyle/>
        <a:p>
          <a:endParaRPr lang="en-US"/>
        </a:p>
      </dgm:t>
    </dgm:pt>
    <dgm:pt modelId="{3AA6B5D3-7A97-43E2-90E7-F9A2698E493D}" type="sibTrans" cxnId="{F113EE38-3778-4B13-9AB8-07E6E810C1E4}">
      <dgm:prSet/>
      <dgm:spPr/>
      <dgm:t>
        <a:bodyPr/>
        <a:lstStyle/>
        <a:p>
          <a:endParaRPr lang="en-US"/>
        </a:p>
      </dgm:t>
    </dgm:pt>
    <dgm:pt modelId="{54429764-E580-4B3F-BDB6-FE93BDA7CD6B}">
      <dgm:prSet phldr="0"/>
      <dgm:spPr/>
      <dgm:t>
        <a:bodyPr/>
        <a:lstStyle/>
        <a:p>
          <a:pPr rtl="0"/>
          <a:r>
            <a:rPr lang="en-US" dirty="0">
              <a:latin typeface="Calibri Light" panose="020F0302020204030204"/>
            </a:rPr>
            <a:t>State can view the FMCSA responses in the 'FMCSA Notes/Outcome' field.</a:t>
          </a:r>
        </a:p>
      </dgm:t>
    </dgm:pt>
    <dgm:pt modelId="{8D86E764-DEBB-49E5-B980-6D7E76EDDA0A}" type="parTrans" cxnId="{7A12C469-E25B-4D91-8476-B0B12A1DAF7E}">
      <dgm:prSet/>
      <dgm:spPr/>
      <dgm:t>
        <a:bodyPr/>
        <a:lstStyle/>
        <a:p>
          <a:endParaRPr lang="en-US"/>
        </a:p>
      </dgm:t>
    </dgm:pt>
    <dgm:pt modelId="{4DECA601-1CC8-40B5-8E39-49E17F82C875}" type="sibTrans" cxnId="{7A12C469-E25B-4D91-8476-B0B12A1DAF7E}">
      <dgm:prSet/>
      <dgm:spPr/>
      <dgm:t>
        <a:bodyPr/>
        <a:lstStyle/>
        <a:p>
          <a:endParaRPr lang="en-US"/>
        </a:p>
      </dgm:t>
    </dgm:pt>
    <dgm:pt modelId="{75B17A56-B1CE-47C3-970E-1F9521C270AF}">
      <dgm:prSet phldr="0"/>
      <dgm:spPr/>
      <dgm:t>
        <a:bodyPr/>
        <a:lstStyle/>
        <a:p>
          <a:pPr rtl="0"/>
          <a:r>
            <a:rPr lang="en-US" dirty="0">
              <a:latin typeface="Calibri Light" panose="020F0302020204030204"/>
            </a:rPr>
            <a:t>When the Review is complete, FMCSA marks it as 'Complete' </a:t>
          </a:r>
        </a:p>
      </dgm:t>
    </dgm:pt>
    <dgm:pt modelId="{B6876812-73CB-4528-9649-DB03BB5AF2FB}" type="parTrans" cxnId="{2578D3B8-10F4-48E2-8D03-02D04113DD40}">
      <dgm:prSet/>
      <dgm:spPr/>
      <dgm:t>
        <a:bodyPr/>
        <a:lstStyle/>
        <a:p>
          <a:endParaRPr lang="en-US"/>
        </a:p>
      </dgm:t>
    </dgm:pt>
    <dgm:pt modelId="{876162B5-33CD-42A1-BD69-FDDC6B60C95B}" type="sibTrans" cxnId="{2578D3B8-10F4-48E2-8D03-02D04113DD40}">
      <dgm:prSet/>
      <dgm:spPr/>
      <dgm:t>
        <a:bodyPr/>
        <a:lstStyle/>
        <a:p>
          <a:endParaRPr lang="en-US"/>
        </a:p>
      </dgm:t>
    </dgm:pt>
    <dgm:pt modelId="{8DD103ED-5986-440F-8530-36547DE288F1}" type="pres">
      <dgm:prSet presAssocID="{B16831DE-2F1D-429C-8E21-2E5666C9C8F5}" presName="CompostProcess" presStyleCnt="0">
        <dgm:presLayoutVars>
          <dgm:dir/>
          <dgm:resizeHandles val="exact"/>
        </dgm:presLayoutVars>
      </dgm:prSet>
      <dgm:spPr/>
    </dgm:pt>
    <dgm:pt modelId="{56EC3D43-6B1F-4991-969A-73BE83E443BD}" type="pres">
      <dgm:prSet presAssocID="{B16831DE-2F1D-429C-8E21-2E5666C9C8F5}" presName="arrow" presStyleLbl="bgShp" presStyleIdx="0" presStyleCnt="1"/>
      <dgm:spPr/>
    </dgm:pt>
    <dgm:pt modelId="{75482BC4-5F4D-4892-89BA-31DA6B5BAA8C}" type="pres">
      <dgm:prSet presAssocID="{B16831DE-2F1D-429C-8E21-2E5666C9C8F5}" presName="linearProcess" presStyleCnt="0"/>
      <dgm:spPr/>
    </dgm:pt>
    <dgm:pt modelId="{218196BC-C49C-4533-BCDC-17B962A8BC26}" type="pres">
      <dgm:prSet presAssocID="{76CA51F7-B45B-440F-B193-03EA970CE9CA}" presName="textNode" presStyleLbl="node1" presStyleIdx="0" presStyleCnt="4">
        <dgm:presLayoutVars>
          <dgm:bulletEnabled val="1"/>
        </dgm:presLayoutVars>
      </dgm:prSet>
      <dgm:spPr/>
    </dgm:pt>
    <dgm:pt modelId="{CD945F71-CF9C-47EC-AA64-68C8FB6C5B34}" type="pres">
      <dgm:prSet presAssocID="{9BCD2342-AD7D-4B99-9586-126CC2EA93E2}" presName="sibTrans" presStyleCnt="0"/>
      <dgm:spPr/>
    </dgm:pt>
    <dgm:pt modelId="{9AFF9C50-7AC6-45B0-A17C-3351F3320947}" type="pres">
      <dgm:prSet presAssocID="{CD580D23-8429-4C3B-B662-9E610B1C552A}" presName="textNode" presStyleLbl="node1" presStyleIdx="1" presStyleCnt="4">
        <dgm:presLayoutVars>
          <dgm:bulletEnabled val="1"/>
        </dgm:presLayoutVars>
      </dgm:prSet>
      <dgm:spPr/>
    </dgm:pt>
    <dgm:pt modelId="{0962EACE-5151-49BF-963B-9D75DD9C3C9E}" type="pres">
      <dgm:prSet presAssocID="{3AA6B5D3-7A97-43E2-90E7-F9A2698E493D}" presName="sibTrans" presStyleCnt="0"/>
      <dgm:spPr/>
    </dgm:pt>
    <dgm:pt modelId="{A8A5A6D4-C9A2-4FE9-AF2B-669F70F5228C}" type="pres">
      <dgm:prSet presAssocID="{54429764-E580-4B3F-BDB6-FE93BDA7CD6B}" presName="textNode" presStyleLbl="node1" presStyleIdx="2" presStyleCnt="4">
        <dgm:presLayoutVars>
          <dgm:bulletEnabled val="1"/>
        </dgm:presLayoutVars>
      </dgm:prSet>
      <dgm:spPr/>
    </dgm:pt>
    <dgm:pt modelId="{C9B9E36D-70DA-416D-9E2B-AAFD6117E5DB}" type="pres">
      <dgm:prSet presAssocID="{4DECA601-1CC8-40B5-8E39-49E17F82C875}" presName="sibTrans" presStyleCnt="0"/>
      <dgm:spPr/>
    </dgm:pt>
    <dgm:pt modelId="{4808C0D9-62EA-482D-836A-C6DEB7D8024D}" type="pres">
      <dgm:prSet presAssocID="{75B17A56-B1CE-47C3-970E-1F9521C270AF}" presName="textNode" presStyleLbl="node1" presStyleIdx="3" presStyleCnt="4">
        <dgm:presLayoutVars>
          <dgm:bulletEnabled val="1"/>
        </dgm:presLayoutVars>
      </dgm:prSet>
      <dgm:spPr/>
    </dgm:pt>
  </dgm:ptLst>
  <dgm:cxnLst>
    <dgm:cxn modelId="{AB05850C-BD34-4354-B310-41D5926ACBE3}" srcId="{B16831DE-2F1D-429C-8E21-2E5666C9C8F5}" destId="{76CA51F7-B45B-440F-B193-03EA970CE9CA}" srcOrd="0" destOrd="0" parTransId="{272112E7-9861-4A55-BD63-827D333B2F2E}" sibTransId="{9BCD2342-AD7D-4B99-9586-126CC2EA93E2}"/>
    <dgm:cxn modelId="{F113EE38-3778-4B13-9AB8-07E6E810C1E4}" srcId="{B16831DE-2F1D-429C-8E21-2E5666C9C8F5}" destId="{CD580D23-8429-4C3B-B662-9E610B1C552A}" srcOrd="1" destOrd="0" parTransId="{7F8E490A-1F09-4DF4-A9CD-9B3F7B9BCF6B}" sibTransId="{3AA6B5D3-7A97-43E2-90E7-F9A2698E493D}"/>
    <dgm:cxn modelId="{04B79763-370C-4C5C-A3ED-A85DC1C45904}" type="presOf" srcId="{76CA51F7-B45B-440F-B193-03EA970CE9CA}" destId="{218196BC-C49C-4533-BCDC-17B962A8BC26}" srcOrd="0" destOrd="0" presId="urn:microsoft.com/office/officeart/2005/8/layout/hProcess9"/>
    <dgm:cxn modelId="{D52B9444-A0A8-4DF7-A79C-0956F35823A1}" type="presOf" srcId="{CD580D23-8429-4C3B-B662-9E610B1C552A}" destId="{9AFF9C50-7AC6-45B0-A17C-3351F3320947}" srcOrd="0" destOrd="0" presId="urn:microsoft.com/office/officeart/2005/8/layout/hProcess9"/>
    <dgm:cxn modelId="{7A12C469-E25B-4D91-8476-B0B12A1DAF7E}" srcId="{B16831DE-2F1D-429C-8E21-2E5666C9C8F5}" destId="{54429764-E580-4B3F-BDB6-FE93BDA7CD6B}" srcOrd="2" destOrd="0" parTransId="{8D86E764-DEBB-49E5-B980-6D7E76EDDA0A}" sibTransId="{4DECA601-1CC8-40B5-8E39-49E17F82C875}"/>
    <dgm:cxn modelId="{6DF0C26F-B8D7-45FC-8BDD-97D6D8B7835D}" type="presOf" srcId="{75B17A56-B1CE-47C3-970E-1F9521C270AF}" destId="{4808C0D9-62EA-482D-836A-C6DEB7D8024D}" srcOrd="0" destOrd="0" presId="urn:microsoft.com/office/officeart/2005/8/layout/hProcess9"/>
    <dgm:cxn modelId="{4A947D84-CD25-49B1-B986-F74D1D430F18}" type="presOf" srcId="{54429764-E580-4B3F-BDB6-FE93BDA7CD6B}" destId="{A8A5A6D4-C9A2-4FE9-AF2B-669F70F5228C}" srcOrd="0" destOrd="0" presId="urn:microsoft.com/office/officeart/2005/8/layout/hProcess9"/>
    <dgm:cxn modelId="{E353F18C-2FC1-4AEE-9FD3-735A77B2F8FF}" type="presOf" srcId="{B16831DE-2F1D-429C-8E21-2E5666C9C8F5}" destId="{8DD103ED-5986-440F-8530-36547DE288F1}" srcOrd="0" destOrd="0" presId="urn:microsoft.com/office/officeart/2005/8/layout/hProcess9"/>
    <dgm:cxn modelId="{2578D3B8-10F4-48E2-8D03-02D04113DD40}" srcId="{B16831DE-2F1D-429C-8E21-2E5666C9C8F5}" destId="{75B17A56-B1CE-47C3-970E-1F9521C270AF}" srcOrd="3" destOrd="0" parTransId="{B6876812-73CB-4528-9649-DB03BB5AF2FB}" sibTransId="{876162B5-33CD-42A1-BD69-FDDC6B60C95B}"/>
    <dgm:cxn modelId="{CD16B877-9E0A-45B6-9D78-FDDAD693F311}" type="presParOf" srcId="{8DD103ED-5986-440F-8530-36547DE288F1}" destId="{56EC3D43-6B1F-4991-969A-73BE83E443BD}" srcOrd="0" destOrd="0" presId="urn:microsoft.com/office/officeart/2005/8/layout/hProcess9"/>
    <dgm:cxn modelId="{AA0C04A0-BDF4-4F9F-BC95-CCCB079458A6}" type="presParOf" srcId="{8DD103ED-5986-440F-8530-36547DE288F1}" destId="{75482BC4-5F4D-4892-89BA-31DA6B5BAA8C}" srcOrd="1" destOrd="0" presId="urn:microsoft.com/office/officeart/2005/8/layout/hProcess9"/>
    <dgm:cxn modelId="{42633A95-C2C9-405A-AEEA-3E83D55AA083}" type="presParOf" srcId="{75482BC4-5F4D-4892-89BA-31DA6B5BAA8C}" destId="{218196BC-C49C-4533-BCDC-17B962A8BC26}" srcOrd="0" destOrd="0" presId="urn:microsoft.com/office/officeart/2005/8/layout/hProcess9"/>
    <dgm:cxn modelId="{FDE96EC0-0AFB-4A17-BB20-72CE74E61465}" type="presParOf" srcId="{75482BC4-5F4D-4892-89BA-31DA6B5BAA8C}" destId="{CD945F71-CF9C-47EC-AA64-68C8FB6C5B34}" srcOrd="1" destOrd="0" presId="urn:microsoft.com/office/officeart/2005/8/layout/hProcess9"/>
    <dgm:cxn modelId="{D4A050B4-75C2-4DD8-88BD-4A17C0CCDB26}" type="presParOf" srcId="{75482BC4-5F4D-4892-89BA-31DA6B5BAA8C}" destId="{9AFF9C50-7AC6-45B0-A17C-3351F3320947}" srcOrd="2" destOrd="0" presId="urn:microsoft.com/office/officeart/2005/8/layout/hProcess9"/>
    <dgm:cxn modelId="{9B56E3B4-1997-4E2F-8754-B247DAF84A3B}" type="presParOf" srcId="{75482BC4-5F4D-4892-89BA-31DA6B5BAA8C}" destId="{0962EACE-5151-49BF-963B-9D75DD9C3C9E}" srcOrd="3" destOrd="0" presId="urn:microsoft.com/office/officeart/2005/8/layout/hProcess9"/>
    <dgm:cxn modelId="{9CB276C7-3734-48A1-9E60-002A4C6BEE9D}" type="presParOf" srcId="{75482BC4-5F4D-4892-89BA-31DA6B5BAA8C}" destId="{A8A5A6D4-C9A2-4FE9-AF2B-669F70F5228C}" srcOrd="4" destOrd="0" presId="urn:microsoft.com/office/officeart/2005/8/layout/hProcess9"/>
    <dgm:cxn modelId="{EB5469AB-3C6B-449E-8C99-39DDBC4C1E74}" type="presParOf" srcId="{75482BC4-5F4D-4892-89BA-31DA6B5BAA8C}" destId="{C9B9E36D-70DA-416D-9E2B-AAFD6117E5DB}" srcOrd="5" destOrd="0" presId="urn:microsoft.com/office/officeart/2005/8/layout/hProcess9"/>
    <dgm:cxn modelId="{0DBCA674-3392-4706-B20D-5921A8545577}" type="presParOf" srcId="{75482BC4-5F4D-4892-89BA-31DA6B5BAA8C}" destId="{4808C0D9-62EA-482D-836A-C6DEB7D8024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C3D43-6B1F-4991-969A-73BE83E443BD}">
      <dsp:nvSpPr>
        <dsp:cNvPr id="0" name=""/>
        <dsp:cNvSpPr/>
      </dsp:nvSpPr>
      <dsp:spPr>
        <a:xfrm>
          <a:off x="826625" y="0"/>
          <a:ext cx="9368422" cy="512244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DBF944-6D14-4F21-A366-1A371B394D4C}">
      <dsp:nvSpPr>
        <dsp:cNvPr id="0" name=""/>
        <dsp:cNvSpPr/>
      </dsp:nvSpPr>
      <dsp:spPr>
        <a:xfrm>
          <a:off x="5516" y="1536734"/>
          <a:ext cx="2653166" cy="2048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State submits</a:t>
          </a:r>
          <a:r>
            <a:rPr lang="en-US" sz="1800" kern="1200" dirty="0"/>
            <a:t> </a:t>
          </a:r>
          <a:r>
            <a:rPr lang="en-US" sz="1800" kern="1200" dirty="0">
              <a:latin typeface="Calibri Light" panose="020F0302020204030204"/>
            </a:rPr>
            <a:t>'CAP Implementation Extension'</a:t>
          </a:r>
          <a:endParaRPr lang="en-US" sz="1800" kern="1200" dirty="0"/>
        </a:p>
      </dsp:txBody>
      <dsp:txXfrm>
        <a:off x="105539" y="1636757"/>
        <a:ext cx="2453120" cy="1848933"/>
      </dsp:txXfrm>
    </dsp:sp>
    <dsp:sp modelId="{218196BC-C49C-4533-BCDC-17B962A8BC26}">
      <dsp:nvSpPr>
        <dsp:cNvPr id="0" name=""/>
        <dsp:cNvSpPr/>
      </dsp:nvSpPr>
      <dsp:spPr>
        <a:xfrm>
          <a:off x="2791341" y="1536734"/>
          <a:ext cx="2653166" cy="2048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Calibri Light" panose="020F0302020204030204"/>
            </a:rPr>
            <a:t>'CAP Implementation Extension' request is received by the FMCSA team.</a:t>
          </a:r>
        </a:p>
        <a:p>
          <a:pPr marL="114300" lvl="1" indent="-114300" algn="l" defTabSz="622300" rtl="0">
            <a:lnSpc>
              <a:spcPct val="90000"/>
            </a:lnSpc>
            <a:spcBef>
              <a:spcPct val="0"/>
            </a:spcBef>
            <a:spcAft>
              <a:spcPct val="15000"/>
            </a:spcAft>
            <a:buChar char="•"/>
          </a:pPr>
          <a:r>
            <a:rPr lang="en-US" sz="1400" kern="1200" dirty="0">
              <a:solidFill>
                <a:srgbClr val="FFFFFF"/>
              </a:solidFill>
              <a:latin typeface="Calibri Light" panose="020F0302020204030204"/>
            </a:rPr>
            <a:t>FMCSA may  'Return to State' and state resubmits.</a:t>
          </a:r>
        </a:p>
      </dsp:txBody>
      <dsp:txXfrm>
        <a:off x="2891364" y="1636757"/>
        <a:ext cx="2453120" cy="1848933"/>
      </dsp:txXfrm>
    </dsp:sp>
    <dsp:sp modelId="{C0414D25-BB68-44E6-B9B6-AE3A8CF2EEB3}">
      <dsp:nvSpPr>
        <dsp:cNvPr id="0" name=""/>
        <dsp:cNvSpPr/>
      </dsp:nvSpPr>
      <dsp:spPr>
        <a:xfrm>
          <a:off x="5577166" y="1536734"/>
          <a:ext cx="2653166" cy="2048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FMCSA 'Approves' the request.</a:t>
          </a:r>
        </a:p>
      </dsp:txBody>
      <dsp:txXfrm>
        <a:off x="5677189" y="1636757"/>
        <a:ext cx="2453120" cy="1848933"/>
      </dsp:txXfrm>
    </dsp:sp>
    <dsp:sp modelId="{D55EFADB-7CF2-44B3-A78A-306B7E4939B2}">
      <dsp:nvSpPr>
        <dsp:cNvPr id="0" name=""/>
        <dsp:cNvSpPr/>
      </dsp:nvSpPr>
      <dsp:spPr>
        <a:xfrm>
          <a:off x="8362991" y="1536734"/>
          <a:ext cx="2653166" cy="2048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Calibri Light" panose="020F0302020204030204"/>
            </a:rPr>
            <a:t>State receives the updated status in their SCORE dashboard.</a:t>
          </a:r>
        </a:p>
        <a:p>
          <a:pPr marL="114300" lvl="1" indent="-114300" algn="l" defTabSz="622300" rtl="0">
            <a:lnSpc>
              <a:spcPct val="90000"/>
            </a:lnSpc>
            <a:spcBef>
              <a:spcPct val="0"/>
            </a:spcBef>
            <a:spcAft>
              <a:spcPct val="15000"/>
            </a:spcAft>
            <a:buChar char="•"/>
          </a:pPr>
          <a:r>
            <a:rPr lang="en-US" sz="1400" kern="1200" dirty="0">
              <a:solidFill>
                <a:srgbClr val="FFFFFF"/>
              </a:solidFill>
              <a:latin typeface="Calibri Light" panose="020F0302020204030204"/>
            </a:rPr>
            <a:t>Third return from the FMCSA team is considered as 'Rejection'. State can submit a new request.</a:t>
          </a:r>
        </a:p>
      </dsp:txBody>
      <dsp:txXfrm>
        <a:off x="8463014" y="1636757"/>
        <a:ext cx="2453120" cy="1848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C3D43-6B1F-4991-969A-73BE83E443BD}">
      <dsp:nvSpPr>
        <dsp:cNvPr id="0" name=""/>
        <dsp:cNvSpPr/>
      </dsp:nvSpPr>
      <dsp:spPr>
        <a:xfrm>
          <a:off x="718604" y="0"/>
          <a:ext cx="8144179" cy="52133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DBF944-6D14-4F21-A366-1A371B394D4C}">
      <dsp:nvSpPr>
        <dsp:cNvPr id="0" name=""/>
        <dsp:cNvSpPr/>
      </dsp:nvSpPr>
      <dsp:spPr>
        <a:xfrm>
          <a:off x="10292" y="1564004"/>
          <a:ext cx="3084009" cy="208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State or the FMCSA on behalf of the state submits an 'Annual Certification'.</a:t>
          </a:r>
        </a:p>
      </dsp:txBody>
      <dsp:txXfrm>
        <a:off x="112090" y="1665802"/>
        <a:ext cx="2880413" cy="1881744"/>
      </dsp:txXfrm>
    </dsp:sp>
    <dsp:sp modelId="{AAC10223-B22D-466F-9946-20C3CBC974B4}">
      <dsp:nvSpPr>
        <dsp:cNvPr id="0" name=""/>
        <dsp:cNvSpPr/>
      </dsp:nvSpPr>
      <dsp:spPr>
        <a:xfrm>
          <a:off x="3248689" y="1564004"/>
          <a:ext cx="3084009" cy="208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latin typeface="Calibri Light" panose="020F0302020204030204"/>
            </a:rPr>
            <a:t>FMCSA reviews and 'Approves' or,</a:t>
          </a:r>
        </a:p>
        <a:p>
          <a:pPr marL="171450" lvl="1" indent="-171450" algn="l" defTabSz="844550" rtl="0">
            <a:lnSpc>
              <a:spcPct val="90000"/>
            </a:lnSpc>
            <a:spcBef>
              <a:spcPct val="0"/>
            </a:spcBef>
            <a:spcAft>
              <a:spcPct val="15000"/>
            </a:spcAft>
            <a:buChar char="•"/>
          </a:pPr>
          <a:r>
            <a:rPr lang="en-US" sz="1900" kern="1200" dirty="0">
              <a:latin typeface="Calibri Light" panose="020F0302020204030204"/>
            </a:rPr>
            <a:t>FMCSA 'Returns to State' and the state resubmits.</a:t>
          </a:r>
          <a:endParaRPr lang="en-US" sz="1900" kern="1200" dirty="0"/>
        </a:p>
      </dsp:txBody>
      <dsp:txXfrm>
        <a:off x="3350487" y="1665802"/>
        <a:ext cx="2880413" cy="1881744"/>
      </dsp:txXfrm>
    </dsp:sp>
    <dsp:sp modelId="{9AFF9C50-7AC6-45B0-A17C-3351F3320947}">
      <dsp:nvSpPr>
        <dsp:cNvPr id="0" name=""/>
        <dsp:cNvSpPr/>
      </dsp:nvSpPr>
      <dsp:spPr>
        <a:xfrm>
          <a:off x="6487086" y="1564004"/>
          <a:ext cx="3084009" cy="208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Annual Certification status is updated as 'Approved' or 'Returned' in State dashboard.</a:t>
          </a:r>
        </a:p>
      </dsp:txBody>
      <dsp:txXfrm>
        <a:off x="6588884" y="1665802"/>
        <a:ext cx="2880413" cy="1881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C3D43-6B1F-4991-969A-73BE83E443BD}">
      <dsp:nvSpPr>
        <dsp:cNvPr id="0" name=""/>
        <dsp:cNvSpPr/>
      </dsp:nvSpPr>
      <dsp:spPr>
        <a:xfrm>
          <a:off x="718604" y="0"/>
          <a:ext cx="8144179" cy="52133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DBF944-6D14-4F21-A366-1A371B394D4C}">
      <dsp:nvSpPr>
        <dsp:cNvPr id="0" name=""/>
        <dsp:cNvSpPr/>
      </dsp:nvSpPr>
      <dsp:spPr>
        <a:xfrm>
          <a:off x="116" y="1564004"/>
          <a:ext cx="4673733" cy="208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Calibri Light" panose="020F0302020204030204"/>
            </a:rPr>
            <a:t>FMCSA team approves a 'Noteworthy Practice' for the State.</a:t>
          </a:r>
          <a:endParaRPr lang="en-US" sz="3600" kern="1200" dirty="0"/>
        </a:p>
      </dsp:txBody>
      <dsp:txXfrm>
        <a:off x="101914" y="1665802"/>
        <a:ext cx="4470137" cy="1881744"/>
      </dsp:txXfrm>
    </dsp:sp>
    <dsp:sp modelId="{9AFF9C50-7AC6-45B0-A17C-3351F3320947}">
      <dsp:nvSpPr>
        <dsp:cNvPr id="0" name=""/>
        <dsp:cNvSpPr/>
      </dsp:nvSpPr>
      <dsp:spPr>
        <a:xfrm>
          <a:off x="4907537" y="1564004"/>
          <a:ext cx="4673733" cy="208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Calibri Light" panose="020F0302020204030204"/>
            </a:rPr>
            <a:t>The State is notified via email. No action is required.</a:t>
          </a:r>
        </a:p>
      </dsp:txBody>
      <dsp:txXfrm>
        <a:off x="5009335" y="1665802"/>
        <a:ext cx="4470137" cy="1881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C3D43-6B1F-4991-969A-73BE83E443BD}">
      <dsp:nvSpPr>
        <dsp:cNvPr id="0" name=""/>
        <dsp:cNvSpPr/>
      </dsp:nvSpPr>
      <dsp:spPr>
        <a:xfrm>
          <a:off x="718604" y="0"/>
          <a:ext cx="8144179" cy="52133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196BC-C49C-4533-BCDC-17B962A8BC26}">
      <dsp:nvSpPr>
        <dsp:cNvPr id="0" name=""/>
        <dsp:cNvSpPr/>
      </dsp:nvSpPr>
      <dsp:spPr>
        <a:xfrm>
          <a:off x="4795" y="1564004"/>
          <a:ext cx="2306457" cy="208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Calibri Light" panose="020F0302020204030204"/>
            </a:rPr>
            <a:t>A subsequent 'APR' or 'STR' checklist is created for a Review.</a:t>
          </a:r>
        </a:p>
      </dsp:txBody>
      <dsp:txXfrm>
        <a:off x="106593" y="1665802"/>
        <a:ext cx="2102861" cy="1881744"/>
      </dsp:txXfrm>
    </dsp:sp>
    <dsp:sp modelId="{9AFF9C50-7AC6-45B0-A17C-3351F3320947}">
      <dsp:nvSpPr>
        <dsp:cNvPr id="0" name=""/>
        <dsp:cNvSpPr/>
      </dsp:nvSpPr>
      <dsp:spPr>
        <a:xfrm>
          <a:off x="2426575" y="1564004"/>
          <a:ext cx="2306457" cy="208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Calibri Light" panose="020F0302020204030204"/>
            </a:rPr>
            <a:t>State enters responses to 'State Notes/Outcome'.</a:t>
          </a:r>
        </a:p>
      </dsp:txBody>
      <dsp:txXfrm>
        <a:off x="2528373" y="1665802"/>
        <a:ext cx="2102861" cy="1881744"/>
      </dsp:txXfrm>
    </dsp:sp>
    <dsp:sp modelId="{A8A5A6D4-C9A2-4FE9-AF2B-669F70F5228C}">
      <dsp:nvSpPr>
        <dsp:cNvPr id="0" name=""/>
        <dsp:cNvSpPr/>
      </dsp:nvSpPr>
      <dsp:spPr>
        <a:xfrm>
          <a:off x="4848355" y="1564004"/>
          <a:ext cx="2306457" cy="208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Calibri Light" panose="020F0302020204030204"/>
            </a:rPr>
            <a:t>State can view the FMCSA responses in the 'FMCSA Notes/Outcome' field.</a:t>
          </a:r>
        </a:p>
      </dsp:txBody>
      <dsp:txXfrm>
        <a:off x="4950153" y="1665802"/>
        <a:ext cx="2102861" cy="1881744"/>
      </dsp:txXfrm>
    </dsp:sp>
    <dsp:sp modelId="{4808C0D9-62EA-482D-836A-C6DEB7D8024D}">
      <dsp:nvSpPr>
        <dsp:cNvPr id="0" name=""/>
        <dsp:cNvSpPr/>
      </dsp:nvSpPr>
      <dsp:spPr>
        <a:xfrm>
          <a:off x="7270135" y="1564004"/>
          <a:ext cx="2306457" cy="208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Calibri Light" panose="020F0302020204030204"/>
            </a:rPr>
            <a:t>When the Review is complete, FMCSA marks it as 'Complete' </a:t>
          </a:r>
        </a:p>
      </dsp:txBody>
      <dsp:txXfrm>
        <a:off x="7371933" y="1665802"/>
        <a:ext cx="2102861" cy="18817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1303C0-2504-5A48-9703-2162AA052A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773087-9CBE-C24C-901D-36586F8182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99BED8-86EC-3C4D-B8E4-7F50E5F44F9D}" type="datetimeFigureOut">
              <a:rPr lang="en-US" smtClean="0"/>
              <a:t>2/13/2024</a:t>
            </a:fld>
            <a:endParaRPr lang="en-US"/>
          </a:p>
        </p:txBody>
      </p:sp>
      <p:sp>
        <p:nvSpPr>
          <p:cNvPr id="4" name="Footer Placeholder 3">
            <a:extLst>
              <a:ext uri="{FF2B5EF4-FFF2-40B4-BE49-F238E27FC236}">
                <a16:creationId xmlns:a16="http://schemas.microsoft.com/office/drawing/2014/main" id="{B159616E-D9C7-5F4E-A394-72B4524D00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5F57F0-6EC4-6F49-AE46-06284558DA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335A4B-207B-F34E-91F2-6377A0B22C18}" type="slidenum">
              <a:rPr lang="en-US" smtClean="0"/>
              <a:t>‹#›</a:t>
            </a:fld>
            <a:endParaRPr lang="en-US"/>
          </a:p>
        </p:txBody>
      </p:sp>
    </p:spTree>
    <p:extLst>
      <p:ext uri="{BB962C8B-B14F-4D97-AF65-F5344CB8AC3E}">
        <p14:creationId xmlns:p14="http://schemas.microsoft.com/office/powerpoint/2010/main" val="2975739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600C0-C7AF-9145-9EB7-6A71D282FB00}"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FA19A1-701E-9447-83D6-E655EF807974}" type="slidenum">
              <a:rPr lang="en-US" smtClean="0"/>
              <a:t>‹#›</a:t>
            </a:fld>
            <a:endParaRPr lang="en-US"/>
          </a:p>
        </p:txBody>
      </p:sp>
    </p:spTree>
    <p:extLst>
      <p:ext uri="{BB962C8B-B14F-4D97-AF65-F5344CB8AC3E}">
        <p14:creationId xmlns:p14="http://schemas.microsoft.com/office/powerpoint/2010/main" val="291194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Available cover design option. Please delete any unneeded cover page designs.</a:t>
            </a:r>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1</a:t>
            </a:fld>
            <a:endParaRPr lang="en-US"/>
          </a:p>
        </p:txBody>
      </p:sp>
    </p:spTree>
    <p:extLst>
      <p:ext uri="{BB962C8B-B14F-4D97-AF65-F5344CB8AC3E}">
        <p14:creationId xmlns:p14="http://schemas.microsoft.com/office/powerpoint/2010/main" val="287336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38438-2038-FF43-8270-6F0682C6A54D}"/>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4AD47426-34F1-6C44-A2B8-2ADB550013BB}"/>
              </a:ext>
            </a:extLst>
          </p:cNvPr>
          <p:cNvSpPr/>
          <p:nvPr userDrawn="1"/>
        </p:nvSpPr>
        <p:spPr>
          <a:xfrm>
            <a:off x="9294349" y="4342133"/>
            <a:ext cx="2452172"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09AEF6-CCC6-B04A-AB3D-687D141D6557}"/>
              </a:ext>
            </a:extLst>
          </p:cNvPr>
          <p:cNvSpPr/>
          <p:nvPr userDrawn="1"/>
        </p:nvSpPr>
        <p:spPr>
          <a:xfrm>
            <a:off x="4347509" y="1923380"/>
            <a:ext cx="2104087" cy="5665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6747A3-D9BF-BE41-A6F3-0B4C98C37CA3}"/>
              </a:ext>
            </a:extLst>
          </p:cNvPr>
          <p:cNvSpPr/>
          <p:nvPr userDrawn="1"/>
        </p:nvSpPr>
        <p:spPr>
          <a:xfrm>
            <a:off x="10430111" y="1923380"/>
            <a:ext cx="1316410" cy="2280897"/>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E20306-C0BA-E443-955B-BB9B17B8D8C8}"/>
              </a:ext>
            </a:extLst>
          </p:cNvPr>
          <p:cNvSpPr/>
          <p:nvPr userDrawn="1"/>
        </p:nvSpPr>
        <p:spPr>
          <a:xfrm>
            <a:off x="7843414" y="4342133"/>
            <a:ext cx="1316410"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12743-372D-A148-B43A-A7F9E1D7C877}"/>
              </a:ext>
            </a:extLst>
          </p:cNvPr>
          <p:cNvSpPr/>
          <p:nvPr userDrawn="1"/>
        </p:nvSpPr>
        <p:spPr>
          <a:xfrm>
            <a:off x="503518" y="6029402"/>
            <a:ext cx="2263653"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0F560C-E31C-3443-8B90-36738B0BA6C2}"/>
              </a:ext>
            </a:extLst>
          </p:cNvPr>
          <p:cNvSpPr/>
          <p:nvPr userDrawn="1"/>
        </p:nvSpPr>
        <p:spPr>
          <a:xfrm>
            <a:off x="503518" y="4342132"/>
            <a:ext cx="2263653"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EC213E-C19C-8F47-88F1-6CF223E33B59}"/>
              </a:ext>
            </a:extLst>
          </p:cNvPr>
          <p:cNvSpPr/>
          <p:nvPr userDrawn="1"/>
        </p:nvSpPr>
        <p:spPr>
          <a:xfrm>
            <a:off x="4347509" y="2627788"/>
            <a:ext cx="2104087" cy="1576485"/>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4624FC3-24CC-2F4C-8C81-F057B4FA444F}"/>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379388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8">
            <a:extLst>
              <a:ext uri="{FF2B5EF4-FFF2-40B4-BE49-F238E27FC236}">
                <a16:creationId xmlns:a16="http://schemas.microsoft.com/office/drawing/2014/main" id="{BB05AF72-2623-FD46-B079-6576912A3F5E}"/>
              </a:ext>
            </a:extLst>
          </p:cNvPr>
          <p:cNvSpPr>
            <a:spLocks noGrp="1"/>
          </p:cNvSpPr>
          <p:nvPr>
            <p:ph type="pic" sz="quarter" idx="10"/>
          </p:nvPr>
        </p:nvSpPr>
        <p:spPr>
          <a:xfrm>
            <a:off x="503238" y="1923696"/>
            <a:ext cx="3709987" cy="2281238"/>
          </a:xfrm>
          <a:solidFill>
            <a:schemeClr val="bg1">
              <a:alpha val="50000"/>
            </a:schemeClr>
          </a:solidFill>
        </p:spPr>
        <p:txBody>
          <a:bodyPr>
            <a:normAutofit/>
          </a:bodyPr>
          <a:lstStyle>
            <a:lvl1pPr marL="0" indent="0">
              <a:buNone/>
              <a:defRPr sz="1500">
                <a:solidFill>
                  <a:schemeClr val="bg1"/>
                </a:solidFill>
              </a:defRPr>
            </a:lvl1pPr>
          </a:lstStyle>
          <a:p>
            <a:r>
              <a:rPr lang="en-US"/>
              <a:t>Click icon to add picture</a:t>
            </a:r>
          </a:p>
        </p:txBody>
      </p:sp>
      <p:sp>
        <p:nvSpPr>
          <p:cNvPr id="20" name="Picture Placeholder 18">
            <a:extLst>
              <a:ext uri="{FF2B5EF4-FFF2-40B4-BE49-F238E27FC236}">
                <a16:creationId xmlns:a16="http://schemas.microsoft.com/office/drawing/2014/main" id="{83274518-1C46-0E40-82ED-079802A2D970}"/>
              </a:ext>
            </a:extLst>
          </p:cNvPr>
          <p:cNvSpPr>
            <a:spLocks noGrp="1"/>
          </p:cNvSpPr>
          <p:nvPr>
            <p:ph type="pic" sz="quarter" idx="11"/>
          </p:nvPr>
        </p:nvSpPr>
        <p:spPr>
          <a:xfrm>
            <a:off x="6585604" y="1923696"/>
            <a:ext cx="3709987" cy="2281238"/>
          </a:xfrm>
          <a:solidFill>
            <a:schemeClr val="bg1">
              <a:alpha val="50000"/>
            </a:schemeClr>
          </a:solidFill>
        </p:spPr>
        <p:txBody>
          <a:bodyPr>
            <a:normAutofit/>
          </a:bodyPr>
          <a:lstStyle>
            <a:lvl1pPr marL="0" indent="0">
              <a:buNone/>
              <a:defRPr sz="1500">
                <a:solidFill>
                  <a:schemeClr val="bg1"/>
                </a:solidFill>
              </a:defRPr>
            </a:lvl1pPr>
          </a:lstStyle>
          <a:p>
            <a:r>
              <a:rPr lang="en-US"/>
              <a:t>Click icon to add picture</a:t>
            </a:r>
          </a:p>
        </p:txBody>
      </p:sp>
      <p:sp>
        <p:nvSpPr>
          <p:cNvPr id="21" name="Picture Placeholder 18">
            <a:extLst>
              <a:ext uri="{FF2B5EF4-FFF2-40B4-BE49-F238E27FC236}">
                <a16:creationId xmlns:a16="http://schemas.microsoft.com/office/drawing/2014/main" id="{48F0348D-0198-2446-B87F-B8C389E09EB8}"/>
              </a:ext>
            </a:extLst>
          </p:cNvPr>
          <p:cNvSpPr>
            <a:spLocks noGrp="1"/>
          </p:cNvSpPr>
          <p:nvPr>
            <p:ph type="pic" sz="quarter" idx="12"/>
          </p:nvPr>
        </p:nvSpPr>
        <p:spPr>
          <a:xfrm>
            <a:off x="2908300" y="4342134"/>
            <a:ext cx="4800600" cy="2056601"/>
          </a:xfrm>
          <a:solidFill>
            <a:schemeClr val="bg1">
              <a:alpha val="50000"/>
            </a:schemeClr>
          </a:solidFill>
        </p:spPr>
        <p:txBody>
          <a:bodyPr>
            <a:normAutofit/>
          </a:bodyPr>
          <a:lstStyle>
            <a:lvl1pPr marL="0" indent="0">
              <a:buNone/>
              <a:defRPr sz="15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56A38438-2038-FF43-8270-6F0682C6A54D}"/>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4AD47426-34F1-6C44-A2B8-2ADB550013BB}"/>
              </a:ext>
            </a:extLst>
          </p:cNvPr>
          <p:cNvSpPr/>
          <p:nvPr userDrawn="1"/>
        </p:nvSpPr>
        <p:spPr>
          <a:xfrm>
            <a:off x="9294349" y="4342133"/>
            <a:ext cx="2452172"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09AEF6-CCC6-B04A-AB3D-687D141D6557}"/>
              </a:ext>
            </a:extLst>
          </p:cNvPr>
          <p:cNvSpPr/>
          <p:nvPr userDrawn="1"/>
        </p:nvSpPr>
        <p:spPr>
          <a:xfrm>
            <a:off x="4347509" y="1923380"/>
            <a:ext cx="2104087" cy="5665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6747A3-D9BF-BE41-A6F3-0B4C98C37CA3}"/>
              </a:ext>
            </a:extLst>
          </p:cNvPr>
          <p:cNvSpPr/>
          <p:nvPr userDrawn="1"/>
        </p:nvSpPr>
        <p:spPr>
          <a:xfrm>
            <a:off x="10430111" y="1923380"/>
            <a:ext cx="1316410" cy="2280897"/>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E20306-C0BA-E443-955B-BB9B17B8D8C8}"/>
              </a:ext>
            </a:extLst>
          </p:cNvPr>
          <p:cNvSpPr/>
          <p:nvPr userDrawn="1"/>
        </p:nvSpPr>
        <p:spPr>
          <a:xfrm>
            <a:off x="7843414" y="4342133"/>
            <a:ext cx="1316410"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12743-372D-A148-B43A-A7F9E1D7C877}"/>
              </a:ext>
            </a:extLst>
          </p:cNvPr>
          <p:cNvSpPr/>
          <p:nvPr userDrawn="1"/>
        </p:nvSpPr>
        <p:spPr>
          <a:xfrm>
            <a:off x="503518" y="6029402"/>
            <a:ext cx="2263653"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0F560C-E31C-3443-8B90-36738B0BA6C2}"/>
              </a:ext>
            </a:extLst>
          </p:cNvPr>
          <p:cNvSpPr/>
          <p:nvPr userDrawn="1"/>
        </p:nvSpPr>
        <p:spPr>
          <a:xfrm>
            <a:off x="503518" y="4342132"/>
            <a:ext cx="2263653"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EC213E-C19C-8F47-88F1-6CF223E33B59}"/>
              </a:ext>
            </a:extLst>
          </p:cNvPr>
          <p:cNvSpPr/>
          <p:nvPr userDrawn="1"/>
        </p:nvSpPr>
        <p:spPr>
          <a:xfrm>
            <a:off x="4347509" y="2627788"/>
            <a:ext cx="2104087" cy="1576485"/>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F0FF618C-3831-1843-B30D-42439E748399}"/>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191748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E557C6-8DD7-2C4F-854D-1760DF9A01B5}"/>
              </a:ext>
            </a:extLst>
          </p:cNvPr>
          <p:cNvSpPr/>
          <p:nvPr userDrawn="1"/>
        </p:nvSpPr>
        <p:spPr>
          <a:xfrm>
            <a:off x="503518" y="6028609"/>
            <a:ext cx="9864870"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E71DB8-632E-7646-B73E-616A180F179C}"/>
              </a:ext>
            </a:extLst>
          </p:cNvPr>
          <p:cNvSpPr/>
          <p:nvPr userDrawn="1"/>
        </p:nvSpPr>
        <p:spPr>
          <a:xfrm>
            <a:off x="7076695" y="3676495"/>
            <a:ext cx="1231651" cy="2205633"/>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A9EAAA-8233-3D41-844C-26AF4049C66F}"/>
              </a:ext>
            </a:extLst>
          </p:cNvPr>
          <p:cNvSpPr/>
          <p:nvPr userDrawn="1"/>
        </p:nvSpPr>
        <p:spPr>
          <a:xfrm>
            <a:off x="10514869" y="6028609"/>
            <a:ext cx="1231651" cy="369333"/>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D710E4C-83C5-D544-B232-2670414BB221}"/>
              </a:ext>
            </a:extLst>
          </p:cNvPr>
          <p:cNvSpPr/>
          <p:nvPr userDrawn="1"/>
        </p:nvSpPr>
        <p:spPr>
          <a:xfrm>
            <a:off x="10514869" y="1922242"/>
            <a:ext cx="1231651" cy="1607771"/>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74609032-199C-CB46-9309-EB91E16A8E31}"/>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pic>
        <p:nvPicPr>
          <p:cNvPr id="36" name="Picture 35">
            <a:extLst>
              <a:ext uri="{FF2B5EF4-FFF2-40B4-BE49-F238E27FC236}">
                <a16:creationId xmlns:a16="http://schemas.microsoft.com/office/drawing/2014/main" id="{5357B030-D50B-324B-AC3F-6BB35765A36A}"/>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110971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44AF01-5609-054F-86C2-1AF5C6DE62F5}"/>
              </a:ext>
            </a:extLst>
          </p:cNvPr>
          <p:cNvSpPr/>
          <p:nvPr userDrawn="1"/>
        </p:nvSpPr>
        <p:spPr>
          <a:xfrm>
            <a:off x="9294349" y="4341340"/>
            <a:ext cx="2452172"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ED69B96-3D96-1C43-BEE0-B647C011E198}"/>
              </a:ext>
            </a:extLst>
          </p:cNvPr>
          <p:cNvSpPr/>
          <p:nvPr userDrawn="1"/>
        </p:nvSpPr>
        <p:spPr>
          <a:xfrm>
            <a:off x="4347509" y="1922587"/>
            <a:ext cx="2104087" cy="566553"/>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16546AC-1FCA-9E49-BE6A-807D789E431E}"/>
              </a:ext>
            </a:extLst>
          </p:cNvPr>
          <p:cNvSpPr/>
          <p:nvPr userDrawn="1"/>
        </p:nvSpPr>
        <p:spPr>
          <a:xfrm>
            <a:off x="10430111" y="1922587"/>
            <a:ext cx="1316410" cy="22808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2094401-3E16-B340-ABDF-242EB23F300F}"/>
              </a:ext>
            </a:extLst>
          </p:cNvPr>
          <p:cNvSpPr/>
          <p:nvPr userDrawn="1"/>
        </p:nvSpPr>
        <p:spPr>
          <a:xfrm>
            <a:off x="7843414" y="4341340"/>
            <a:ext cx="1316410" cy="2056602"/>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711218E-FE14-AF4D-B85C-678957A1A1C9}"/>
              </a:ext>
            </a:extLst>
          </p:cNvPr>
          <p:cNvSpPr/>
          <p:nvPr userDrawn="1"/>
        </p:nvSpPr>
        <p:spPr>
          <a:xfrm>
            <a:off x="503518" y="6028609"/>
            <a:ext cx="2257060" cy="369333"/>
          </a:xfrm>
          <a:prstGeom prst="rect">
            <a:avLst/>
          </a:prstGeom>
          <a:solidFill>
            <a:srgbClr val="CCC2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C935A54-E555-FA4E-9A86-CFF14BC8C322}"/>
              </a:ext>
            </a:extLst>
          </p:cNvPr>
          <p:cNvSpPr/>
          <p:nvPr userDrawn="1"/>
        </p:nvSpPr>
        <p:spPr>
          <a:xfrm>
            <a:off x="503518" y="4341339"/>
            <a:ext cx="2257060"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B88394D-02A8-CA4F-A74F-3E0484A7F85D}"/>
              </a:ext>
            </a:extLst>
          </p:cNvPr>
          <p:cNvSpPr/>
          <p:nvPr userDrawn="1"/>
        </p:nvSpPr>
        <p:spPr>
          <a:xfrm>
            <a:off x="4347509" y="2626995"/>
            <a:ext cx="2104087" cy="1576485"/>
          </a:xfrm>
          <a:prstGeom prst="rect">
            <a:avLst/>
          </a:prstGeom>
          <a:solidFill>
            <a:srgbClr val="CCC2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19A80B0-F98D-464B-A4EB-DAAC9960003F}"/>
              </a:ext>
            </a:extLst>
          </p:cNvPr>
          <p:cNvSpPr/>
          <p:nvPr userDrawn="1"/>
        </p:nvSpPr>
        <p:spPr>
          <a:xfrm>
            <a:off x="503518" y="1922587"/>
            <a:ext cx="3709667" cy="2280893"/>
          </a:xfrm>
          <a:prstGeom prst="rect">
            <a:avLst/>
          </a:prstGeom>
          <a:solidFill>
            <a:srgbClr val="007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62471D-512A-5D4E-AD63-EB9344E14C85}"/>
              </a:ext>
            </a:extLst>
          </p:cNvPr>
          <p:cNvSpPr/>
          <p:nvPr userDrawn="1"/>
        </p:nvSpPr>
        <p:spPr>
          <a:xfrm>
            <a:off x="2895103" y="4341340"/>
            <a:ext cx="4813786"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B54656B-682A-AA4B-8564-1F1E1F470137}"/>
              </a:ext>
            </a:extLst>
          </p:cNvPr>
          <p:cNvSpPr/>
          <p:nvPr userDrawn="1"/>
        </p:nvSpPr>
        <p:spPr>
          <a:xfrm>
            <a:off x="6585920" y="1922587"/>
            <a:ext cx="3709666" cy="2280897"/>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53F1C271-55F1-3343-9489-2B466A4B78A5}"/>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pic>
        <p:nvPicPr>
          <p:cNvPr id="36" name="Picture 35">
            <a:extLst>
              <a:ext uri="{FF2B5EF4-FFF2-40B4-BE49-F238E27FC236}">
                <a16:creationId xmlns:a16="http://schemas.microsoft.com/office/drawing/2014/main" id="{096CB739-4F2E-EB40-9AB4-A2B68802E83F}"/>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382101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06BE4F-DDDA-1741-B14E-CA96327C60F4}"/>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7D2E27F-B556-7A4D-958E-669FF0493EEE}"/>
              </a:ext>
            </a:extLst>
          </p:cNvPr>
          <p:cNvPicPr>
            <a:picLocks noChangeAspect="1"/>
          </p:cNvPicPr>
          <p:nvPr userDrawn="1"/>
        </p:nvPicPr>
        <p:blipFill>
          <a:blip r:embed="rId2"/>
          <a:stretch>
            <a:fillRect/>
          </a:stretch>
        </p:blipFill>
        <p:spPr>
          <a:xfrm>
            <a:off x="9746028" y="6027714"/>
            <a:ext cx="2001610" cy="552825"/>
          </a:xfrm>
          <a:prstGeom prst="rect">
            <a:avLst/>
          </a:prstGeom>
        </p:spPr>
      </p:pic>
      <p:sp>
        <p:nvSpPr>
          <p:cNvPr id="15" name="Rectangle 14">
            <a:extLst>
              <a:ext uri="{FF2B5EF4-FFF2-40B4-BE49-F238E27FC236}">
                <a16:creationId xmlns:a16="http://schemas.microsoft.com/office/drawing/2014/main" id="{1B2FE139-1C95-6D4E-8696-4D8DE804C3F2}"/>
              </a:ext>
            </a:extLst>
          </p:cNvPr>
          <p:cNvSpPr/>
          <p:nvPr userDrawn="1"/>
        </p:nvSpPr>
        <p:spPr>
          <a:xfrm>
            <a:off x="460252" y="2020193"/>
            <a:ext cx="783613" cy="18811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BC8"/>
              </a:solidFill>
            </a:endParaRPr>
          </a:p>
        </p:txBody>
      </p:sp>
      <p:sp>
        <p:nvSpPr>
          <p:cNvPr id="16" name="Rectangle 15">
            <a:extLst>
              <a:ext uri="{FF2B5EF4-FFF2-40B4-BE49-F238E27FC236}">
                <a16:creationId xmlns:a16="http://schemas.microsoft.com/office/drawing/2014/main" id="{6461583C-FC04-CB40-913A-23D0EA118801}"/>
              </a:ext>
            </a:extLst>
          </p:cNvPr>
          <p:cNvSpPr/>
          <p:nvPr userDrawn="1"/>
        </p:nvSpPr>
        <p:spPr>
          <a:xfrm>
            <a:off x="460252" y="4058017"/>
            <a:ext cx="783613" cy="783614"/>
          </a:xfrm>
          <a:prstGeom prst="rect">
            <a:avLst/>
          </a:prstGeom>
          <a:solidFill>
            <a:srgbClr val="F1B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EB111"/>
              </a:solidFill>
            </a:endParaRPr>
          </a:p>
        </p:txBody>
      </p:sp>
      <p:sp>
        <p:nvSpPr>
          <p:cNvPr id="17" name="Rectangle 16">
            <a:extLst>
              <a:ext uri="{FF2B5EF4-FFF2-40B4-BE49-F238E27FC236}">
                <a16:creationId xmlns:a16="http://schemas.microsoft.com/office/drawing/2014/main" id="{46EEFDCE-03DF-9D47-91A2-96A3C7D88B1D}"/>
              </a:ext>
            </a:extLst>
          </p:cNvPr>
          <p:cNvSpPr/>
          <p:nvPr userDrawn="1"/>
        </p:nvSpPr>
        <p:spPr>
          <a:xfrm>
            <a:off x="10948135" y="2016369"/>
            <a:ext cx="783613" cy="2825262"/>
          </a:xfrm>
          <a:prstGeom prst="rect">
            <a:avLst/>
          </a:prstGeom>
          <a:solidFill>
            <a:srgbClr val="F1B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EB111"/>
              </a:solidFill>
            </a:endParaRPr>
          </a:p>
        </p:txBody>
      </p:sp>
      <p:sp>
        <p:nvSpPr>
          <p:cNvPr id="18" name="Rectangle 17">
            <a:extLst>
              <a:ext uri="{FF2B5EF4-FFF2-40B4-BE49-F238E27FC236}">
                <a16:creationId xmlns:a16="http://schemas.microsoft.com/office/drawing/2014/main" id="{72A14A91-FDF6-2943-B386-776E1C90F29F}"/>
              </a:ext>
            </a:extLst>
          </p:cNvPr>
          <p:cNvSpPr/>
          <p:nvPr userDrawn="1"/>
        </p:nvSpPr>
        <p:spPr>
          <a:xfrm>
            <a:off x="1389326" y="2016369"/>
            <a:ext cx="9400811" cy="2825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E7E"/>
              </a:solidFill>
            </a:endParaRPr>
          </a:p>
        </p:txBody>
      </p:sp>
      <p:sp>
        <p:nvSpPr>
          <p:cNvPr id="4" name="Title 3">
            <a:extLst>
              <a:ext uri="{FF2B5EF4-FFF2-40B4-BE49-F238E27FC236}">
                <a16:creationId xmlns:a16="http://schemas.microsoft.com/office/drawing/2014/main" id="{71A04CE1-43CF-204D-9093-587FFF6E2C01}"/>
              </a:ext>
            </a:extLst>
          </p:cNvPr>
          <p:cNvSpPr>
            <a:spLocks noGrp="1"/>
          </p:cNvSpPr>
          <p:nvPr>
            <p:ph type="title"/>
          </p:nvPr>
        </p:nvSpPr>
        <p:spPr>
          <a:xfrm>
            <a:off x="1401863" y="2352807"/>
            <a:ext cx="9388274" cy="2055399"/>
          </a:xfrm>
        </p:spPr>
        <p:txBody>
          <a:bodyPr anchor="ctr" anchorCtr="0">
            <a:normAutofit/>
          </a:bodyPr>
          <a:lstStyle>
            <a:lvl1pPr algn="ctr">
              <a:defRPr sz="4400">
                <a:solidFill>
                  <a:srgbClr val="001647"/>
                </a:solidFill>
              </a:defRPr>
            </a:lvl1pPr>
          </a:lstStyle>
          <a:p>
            <a:r>
              <a:rPr lang="en-US"/>
              <a:t>Click to edit Master title style</a:t>
            </a:r>
          </a:p>
        </p:txBody>
      </p:sp>
    </p:spTree>
    <p:extLst>
      <p:ext uri="{BB962C8B-B14F-4D97-AF65-F5344CB8AC3E}">
        <p14:creationId xmlns:p14="http://schemas.microsoft.com/office/powerpoint/2010/main" val="65213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E3D3-71A2-5A4F-8165-057F8919CA6B}"/>
              </a:ext>
            </a:extLst>
          </p:cNvPr>
          <p:cNvSpPr>
            <a:spLocks noGrp="1"/>
          </p:cNvSpPr>
          <p:nvPr>
            <p:ph type="title" hasCustomPrompt="1"/>
          </p:nvPr>
        </p:nvSpPr>
        <p:spPr>
          <a:xfrm>
            <a:off x="457200" y="127000"/>
            <a:ext cx="11277600" cy="916609"/>
          </a:xfrm>
        </p:spPr>
        <p:txBody>
          <a:bodyPr lIns="0" anchor="b" anchorCtr="0"/>
          <a:lstStyle/>
          <a:p>
            <a:r>
              <a:rPr lang="en-US"/>
              <a:t>Click to edit master title style</a:t>
            </a:r>
          </a:p>
        </p:txBody>
      </p:sp>
      <p:sp>
        <p:nvSpPr>
          <p:cNvPr id="3" name="Content Placeholder 2">
            <a:extLst>
              <a:ext uri="{FF2B5EF4-FFF2-40B4-BE49-F238E27FC236}">
                <a16:creationId xmlns:a16="http://schemas.microsoft.com/office/drawing/2014/main" id="{FBB5894F-9A26-4745-9C9F-A876D4CAC35D}"/>
              </a:ext>
            </a:extLst>
          </p:cNvPr>
          <p:cNvSpPr>
            <a:spLocks noGrp="1"/>
          </p:cNvSpPr>
          <p:nvPr>
            <p:ph idx="1"/>
          </p:nvPr>
        </p:nvSpPr>
        <p:spPr>
          <a:xfrm>
            <a:off x="457200" y="1343443"/>
            <a:ext cx="11277600" cy="4938088"/>
          </a:xfrm>
        </p:spPr>
        <p:txBody>
          <a:bodyPr/>
          <a:lstStyle>
            <a:lvl2pPr>
              <a:buClr>
                <a:srgbClr val="EEB111"/>
              </a:buClr>
              <a:defRPr/>
            </a:lvl2pPr>
            <a:lvl3pPr>
              <a:buClr>
                <a:srgbClr val="001647"/>
              </a:buClr>
              <a:defRPr/>
            </a:lvl3pPr>
            <a:lvl4pPr>
              <a:buClr>
                <a:srgbClr val="EEB111"/>
              </a:buClr>
              <a:defRPr/>
            </a:lvl4pPr>
            <a:lvl5pPr>
              <a:buClr>
                <a:srgbClr val="001647"/>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111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Call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0C1E76A-21C1-8046-95B1-19A747590EAF}"/>
              </a:ext>
            </a:extLst>
          </p:cNvPr>
          <p:cNvSpPr>
            <a:spLocks noGrp="1"/>
          </p:cNvSpPr>
          <p:nvPr>
            <p:ph idx="1"/>
          </p:nvPr>
        </p:nvSpPr>
        <p:spPr>
          <a:xfrm>
            <a:off x="457200" y="1975338"/>
            <a:ext cx="11277598" cy="4302370"/>
          </a:xfrm>
          <a:prstGeom prst="roundRect">
            <a:avLst>
              <a:gd name="adj" fmla="val 11069"/>
            </a:avLst>
          </a:prstGeom>
          <a:solidFill>
            <a:srgbClr val="CCC2BD">
              <a:alpha val="30000"/>
            </a:srgbClr>
          </a:solidFill>
        </p:spPr>
        <p:txBody>
          <a:bodyPr lIns="91440" tIns="91440" rIns="91440" bIns="91440"/>
          <a:lstStyle>
            <a:lvl1pPr marL="171450" indent="-171450">
              <a:buClr>
                <a:srgbClr val="15396C"/>
              </a:buClr>
              <a:tabLst/>
              <a:defRPr sz="2000"/>
            </a:lvl1pPr>
            <a:lvl2pPr marL="403225" indent="-173038">
              <a:buClr>
                <a:srgbClr val="F1B01F"/>
              </a:buClr>
              <a:buFont typeface="Arial" charset="0"/>
              <a:buChar char="•"/>
              <a:tabLst/>
              <a:defRPr sz="2000"/>
            </a:lvl2pPr>
            <a:lvl3pPr marL="635000" indent="-176213">
              <a:buClr>
                <a:srgbClr val="15396C"/>
              </a:buClr>
              <a:tabLst/>
              <a:defRPr sz="2000"/>
            </a:lvl3pPr>
            <a:lvl4pPr marL="858838" indent="-171450">
              <a:buClr>
                <a:srgbClr val="F1B01F"/>
              </a:buClr>
              <a:buFont typeface="Arial" charset="0"/>
              <a:buChar char="•"/>
              <a:tabLst/>
              <a:defRPr sz="2000"/>
            </a:lvl4pPr>
            <a:lvl5pPr marL="1090613" indent="-173038">
              <a:buClr>
                <a:srgbClr val="15396C"/>
              </a:buClr>
              <a:buFont typeface="Arial" charset="0"/>
              <a:buChar char="•"/>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a:extLst>
              <a:ext uri="{FF2B5EF4-FFF2-40B4-BE49-F238E27FC236}">
                <a16:creationId xmlns:a16="http://schemas.microsoft.com/office/drawing/2014/main" id="{17FA3D55-2508-1044-808E-332D169BD5E5}"/>
              </a:ext>
            </a:extLst>
          </p:cNvPr>
          <p:cNvSpPr>
            <a:spLocks noGrp="1"/>
          </p:cNvSpPr>
          <p:nvPr>
            <p:ph type="body" sz="quarter" idx="10"/>
          </p:nvPr>
        </p:nvSpPr>
        <p:spPr>
          <a:xfrm>
            <a:off x="470450" y="1515774"/>
            <a:ext cx="11277600" cy="399930"/>
          </a:xfrm>
        </p:spPr>
        <p:txBody>
          <a:bodyPr/>
          <a:lstStyle>
            <a:lvl1pPr marL="0" indent="0" algn="r">
              <a:buNone/>
              <a:defRPr sz="2000" i="1"/>
            </a:lvl1pPr>
            <a:lvl2pPr marL="230187" indent="0" algn="r">
              <a:buNone/>
              <a:defRPr sz="2000" i="1"/>
            </a:lvl2pPr>
            <a:lvl3pPr marL="458787" indent="0" algn="r">
              <a:buNone/>
              <a:defRPr sz="2000" i="1"/>
            </a:lvl3pPr>
            <a:lvl4pPr marL="687388" indent="0" algn="r">
              <a:buNone/>
              <a:defRPr sz="2000" i="1"/>
            </a:lvl4pPr>
            <a:lvl5pPr marL="919163" indent="0" algn="r">
              <a:buNone/>
              <a:defRPr sz="2000" i="1"/>
            </a:lvl5pPr>
          </a:lstStyle>
          <a:p>
            <a:pPr lvl="0"/>
            <a:r>
              <a:rPr lang="en-US"/>
              <a:t>Click to edit Master text styles</a:t>
            </a:r>
          </a:p>
        </p:txBody>
      </p:sp>
      <p:sp>
        <p:nvSpPr>
          <p:cNvPr id="2" name="Title 1">
            <a:extLst>
              <a:ext uri="{FF2B5EF4-FFF2-40B4-BE49-F238E27FC236}">
                <a16:creationId xmlns:a16="http://schemas.microsoft.com/office/drawing/2014/main" id="{C718E3D3-71A2-5A4F-8165-057F8919CA6B}"/>
              </a:ext>
            </a:extLst>
          </p:cNvPr>
          <p:cNvSpPr>
            <a:spLocks noGrp="1"/>
          </p:cNvSpPr>
          <p:nvPr>
            <p:ph type="title" hasCustomPrompt="1"/>
          </p:nvPr>
        </p:nvSpPr>
        <p:spPr>
          <a:xfrm>
            <a:off x="457200" y="127000"/>
            <a:ext cx="11277600" cy="916609"/>
          </a:xfrm>
        </p:spPr>
        <p:txBody>
          <a:bodyPr lIns="0" anchor="b" anchorCtr="0"/>
          <a:lstStyle/>
          <a:p>
            <a:r>
              <a:rPr lang="en-US"/>
              <a:t>Click to edit master title style</a:t>
            </a:r>
          </a:p>
        </p:txBody>
      </p:sp>
    </p:spTree>
    <p:extLst>
      <p:ext uri="{BB962C8B-B14F-4D97-AF65-F5344CB8AC3E}">
        <p14:creationId xmlns:p14="http://schemas.microsoft.com/office/powerpoint/2010/main" val="172858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3467E3-CFC5-0E43-9BB1-2425FADC651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S DOT FMCSA logo">
            <a:extLst>
              <a:ext uri="{FF2B5EF4-FFF2-40B4-BE49-F238E27FC236}">
                <a16:creationId xmlns:a16="http://schemas.microsoft.com/office/drawing/2014/main" id="{F377FF18-0CE1-0E41-8A1C-22DE46C83D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6028" y="6030180"/>
            <a:ext cx="1992085" cy="554938"/>
          </a:xfrm>
          <a:prstGeom prst="rect">
            <a:avLst/>
          </a:prstGeom>
        </p:spPr>
      </p:pic>
    </p:spTree>
    <p:extLst>
      <p:ext uri="{BB962C8B-B14F-4D97-AF65-F5344CB8AC3E}">
        <p14:creationId xmlns:p14="http://schemas.microsoft.com/office/powerpoint/2010/main" val="378303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A50C1-1106-9441-8A8F-B8F35F1736F2}"/>
              </a:ext>
            </a:extLst>
          </p:cNvPr>
          <p:cNvSpPr>
            <a:spLocks noGrp="1"/>
          </p:cNvSpPr>
          <p:nvPr>
            <p:ph type="title"/>
          </p:nvPr>
        </p:nvSpPr>
        <p:spPr>
          <a:xfrm>
            <a:off x="457199" y="174625"/>
            <a:ext cx="11277601" cy="868984"/>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F3193E2E-96D7-A64C-8153-9475D6B3A900}"/>
              </a:ext>
            </a:extLst>
          </p:cNvPr>
          <p:cNvSpPr>
            <a:spLocks noGrp="1"/>
          </p:cNvSpPr>
          <p:nvPr>
            <p:ph type="body" idx="1"/>
          </p:nvPr>
        </p:nvSpPr>
        <p:spPr>
          <a:xfrm>
            <a:off x="457200" y="1343441"/>
            <a:ext cx="11277600" cy="48732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A3C0D2D-261A-8C4B-BD78-A6F2C67E354A}"/>
              </a:ext>
            </a:extLst>
          </p:cNvPr>
          <p:cNvSpPr>
            <a:spLocks noGrp="1"/>
          </p:cNvSpPr>
          <p:nvPr>
            <p:ph type="sldNum" sz="quarter" idx="4"/>
          </p:nvPr>
        </p:nvSpPr>
        <p:spPr>
          <a:xfrm>
            <a:off x="8991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B9E95-7467-304E-9F41-84779381ADD1}" type="slidenum">
              <a:rPr lang="en-US" smtClean="0"/>
              <a:t>‹#›</a:t>
            </a:fld>
            <a:endParaRPr lang="en-US"/>
          </a:p>
        </p:txBody>
      </p:sp>
      <p:cxnSp>
        <p:nvCxnSpPr>
          <p:cNvPr id="7" name="Straight Connector 6">
            <a:extLst>
              <a:ext uri="{FF2B5EF4-FFF2-40B4-BE49-F238E27FC236}">
                <a16:creationId xmlns:a16="http://schemas.microsoft.com/office/drawing/2014/main" id="{8D0A7EA4-4FDB-B140-A016-F68C59ED3BF7}"/>
              </a:ext>
            </a:extLst>
          </p:cNvPr>
          <p:cNvCxnSpPr>
            <a:cxnSpLocks/>
          </p:cNvCxnSpPr>
          <p:nvPr userDrawn="1"/>
        </p:nvCxnSpPr>
        <p:spPr>
          <a:xfrm>
            <a:off x="457200" y="1080732"/>
            <a:ext cx="11277600" cy="0"/>
          </a:xfrm>
          <a:prstGeom prst="line">
            <a:avLst/>
          </a:prstGeom>
          <a:ln w="63500" cmpd="sng">
            <a:solidFill>
              <a:srgbClr val="F1B01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470978"/>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6" r:id="rId3"/>
    <p:sldLayoutId id="2147483665" r:id="rId4"/>
    <p:sldLayoutId id="2147483664" r:id="rId5"/>
    <p:sldLayoutId id="2147483650" r:id="rId6"/>
    <p:sldLayoutId id="2147483661" r:id="rId7"/>
    <p:sldLayoutId id="214748365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i="0" kern="1200">
          <a:solidFill>
            <a:srgbClr val="001647"/>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1647"/>
        </a:buClr>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hyperlink" Target="https://www.fmcsa.dot.gov/mission/information-systems/score-manuals-training-and-user-guides" TargetMode="External"/><Relationship Id="rId2" Type="http://schemas.openxmlformats.org/officeDocument/2006/relationships/hyperlink" Target="https://score.fmcsa.dot.gov/" TargetMode="External"/><Relationship Id="rId1" Type="http://schemas.openxmlformats.org/officeDocument/2006/relationships/slideLayout" Target="../slideLayouts/slideLayout7.xml"/><Relationship Id="rId4" Type="http://schemas.openxmlformats.org/officeDocument/2006/relationships/hyperlink" Target="mailto:FMCSA-SCORE-Support@dot.go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score.fmcsa.dot.gov/"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428B348-100A-5048-BE50-9A6EAD00C748}"/>
              </a:ext>
            </a:extLst>
          </p:cNvPr>
          <p:cNvSpPr>
            <a:spLocks noGrp="1"/>
          </p:cNvSpPr>
          <p:nvPr>
            <p:ph type="title"/>
          </p:nvPr>
        </p:nvSpPr>
        <p:spPr/>
        <p:txBody>
          <a:bodyPr>
            <a:normAutofit/>
          </a:bodyPr>
          <a:lstStyle/>
          <a:p>
            <a:r>
              <a:rPr lang="en-US" dirty="0">
                <a:latin typeface="Arial"/>
                <a:cs typeface="Arial"/>
              </a:rPr>
              <a:t>SCORE State Training – Release 2</a:t>
            </a:r>
            <a:endParaRPr lang="en-US" dirty="0"/>
          </a:p>
        </p:txBody>
      </p:sp>
      <p:sp>
        <p:nvSpPr>
          <p:cNvPr id="28" name="TextBox 27">
            <a:extLst>
              <a:ext uri="{FF2B5EF4-FFF2-40B4-BE49-F238E27FC236}">
                <a16:creationId xmlns:a16="http://schemas.microsoft.com/office/drawing/2014/main" id="{30C65302-BBD8-EA4D-A006-548D720A2C21}"/>
              </a:ext>
            </a:extLst>
          </p:cNvPr>
          <p:cNvSpPr txBox="1"/>
          <p:nvPr/>
        </p:nvSpPr>
        <p:spPr>
          <a:xfrm>
            <a:off x="575408" y="1342159"/>
            <a:ext cx="7951306" cy="369332"/>
          </a:xfrm>
          <a:prstGeom prst="rect">
            <a:avLst/>
          </a:prstGeom>
          <a:noFill/>
        </p:spPr>
        <p:txBody>
          <a:bodyPr wrap="square" lIns="0" tIns="45720" rIns="91440" bIns="45720" rtlCol="0" anchor="t">
            <a:spAutoFit/>
          </a:bodyPr>
          <a:lstStyle/>
          <a:p>
            <a:r>
              <a:rPr lang="en-US">
                <a:solidFill>
                  <a:schemeClr val="bg1"/>
                </a:solidFill>
                <a:latin typeface="Arial"/>
                <a:cs typeface="Arial"/>
              </a:rPr>
              <a:t>02/14/2024</a:t>
            </a:r>
            <a:endParaRPr lang="en-US" dirty="0">
              <a:solidFill>
                <a:schemeClr val="bg1"/>
              </a:solidFill>
              <a:latin typeface="Arial"/>
              <a:cs typeface="Arial"/>
            </a:endParaRPr>
          </a:p>
        </p:txBody>
      </p:sp>
      <p:sp>
        <p:nvSpPr>
          <p:cNvPr id="43" name="Rectangle 42">
            <a:extLst>
              <a:ext uri="{FF2B5EF4-FFF2-40B4-BE49-F238E27FC236}">
                <a16:creationId xmlns:a16="http://schemas.microsoft.com/office/drawing/2014/main" id="{C2EFE661-D55D-2F49-8D63-937A0D985663}"/>
              </a:ext>
            </a:extLst>
          </p:cNvPr>
          <p:cNvSpPr/>
          <p:nvPr/>
        </p:nvSpPr>
        <p:spPr>
          <a:xfrm>
            <a:off x="13802741" y="-334837"/>
            <a:ext cx="84899" cy="669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afety inspector kneeling and inspecting parked motorcoach wheel, with motorcoach operator standing in background.">
            <a:extLst>
              <a:ext uri="{FF2B5EF4-FFF2-40B4-BE49-F238E27FC236}">
                <a16:creationId xmlns:a16="http://schemas.microsoft.com/office/drawing/2014/main" id="{7CB85840-23FE-7B41-A0AC-43EA340ACE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518" y="1922241"/>
            <a:ext cx="3699305" cy="2281237"/>
          </a:xfrm>
          <a:prstGeom prst="rect">
            <a:avLst/>
          </a:prstGeom>
        </p:spPr>
      </p:pic>
      <p:pic>
        <p:nvPicPr>
          <p:cNvPr id="10" name="Picture 9" descr="Blue and black motorcoach parked with scenic background.">
            <a:extLst>
              <a:ext uri="{FF2B5EF4-FFF2-40B4-BE49-F238E27FC236}">
                <a16:creationId xmlns:a16="http://schemas.microsoft.com/office/drawing/2014/main" id="{FBC74CF1-8388-AB4C-8A7A-A45A556CDA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95102" y="4339961"/>
            <a:ext cx="4807193" cy="2057981"/>
          </a:xfrm>
          <a:prstGeom prst="rect">
            <a:avLst/>
          </a:prstGeom>
        </p:spPr>
      </p:pic>
      <p:pic>
        <p:nvPicPr>
          <p:cNvPr id="19" name="Picture 18" descr="White semitruck parked on city street.">
            <a:extLst>
              <a:ext uri="{FF2B5EF4-FFF2-40B4-BE49-F238E27FC236}">
                <a16:creationId xmlns:a16="http://schemas.microsoft.com/office/drawing/2014/main" id="{F8435566-45C8-5D49-9D02-F598BCF38A1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85598" y="1922240"/>
            <a:ext cx="3709987" cy="2281237"/>
          </a:xfrm>
          <a:prstGeom prst="rect">
            <a:avLst/>
          </a:prstGeom>
        </p:spPr>
      </p:pic>
      <p:sp>
        <p:nvSpPr>
          <p:cNvPr id="2" name="TextBox 1">
            <a:extLst>
              <a:ext uri="{FF2B5EF4-FFF2-40B4-BE49-F238E27FC236}">
                <a16:creationId xmlns:a16="http://schemas.microsoft.com/office/drawing/2014/main" id="{93BEBC1C-89E4-024D-B396-485B09B002BC}"/>
              </a:ext>
            </a:extLst>
          </p:cNvPr>
          <p:cNvSpPr txBox="1"/>
          <p:nvPr/>
        </p:nvSpPr>
        <p:spPr>
          <a:xfrm>
            <a:off x="2293257" y="-59508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97287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dirty="0">
                <a:latin typeface="Arial"/>
                <a:cs typeface="Arial"/>
              </a:rPr>
              <a:t>Noteworthy Observation</a:t>
            </a:r>
            <a:endParaRPr lang="en-US" dirty="0"/>
          </a:p>
        </p:txBody>
      </p:sp>
      <p:graphicFrame>
        <p:nvGraphicFramePr>
          <p:cNvPr id="4" name="Diagram 3">
            <a:extLst>
              <a:ext uri="{FF2B5EF4-FFF2-40B4-BE49-F238E27FC236}">
                <a16:creationId xmlns:a16="http://schemas.microsoft.com/office/drawing/2014/main" id="{8DBB347B-E171-A5D5-49B3-A2CF5CC54D88}"/>
              </a:ext>
            </a:extLst>
          </p:cNvPr>
          <p:cNvGraphicFramePr/>
          <p:nvPr>
            <p:extLst>
              <p:ext uri="{D42A27DB-BD31-4B8C-83A1-F6EECF244321}">
                <p14:modId xmlns:p14="http://schemas.microsoft.com/office/powerpoint/2010/main" val="2813556603"/>
              </p:ext>
            </p:extLst>
          </p:nvPr>
        </p:nvGraphicFramePr>
        <p:xfrm>
          <a:off x="1353312" y="1143000"/>
          <a:ext cx="9581388" cy="521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565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dirty="0">
                <a:latin typeface="Arial"/>
                <a:cs typeface="Arial"/>
              </a:rPr>
              <a:t>APR or STR Checklists</a:t>
            </a:r>
            <a:endParaRPr lang="en-US" dirty="0"/>
          </a:p>
        </p:txBody>
      </p:sp>
      <p:graphicFrame>
        <p:nvGraphicFramePr>
          <p:cNvPr id="4" name="Diagram 3">
            <a:extLst>
              <a:ext uri="{FF2B5EF4-FFF2-40B4-BE49-F238E27FC236}">
                <a16:creationId xmlns:a16="http://schemas.microsoft.com/office/drawing/2014/main" id="{B777E08C-40EA-86F9-F61D-16F05313388B}"/>
              </a:ext>
            </a:extLst>
          </p:cNvPr>
          <p:cNvGraphicFramePr/>
          <p:nvPr/>
        </p:nvGraphicFramePr>
        <p:xfrm>
          <a:off x="1353312" y="1143000"/>
          <a:ext cx="9581388" cy="521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424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Resources</a:t>
            </a:r>
            <a:endParaRPr lang="en-US"/>
          </a:p>
        </p:txBody>
      </p:sp>
      <p:sp>
        <p:nvSpPr>
          <p:cNvPr id="3" name="TextBox 2">
            <a:extLst>
              <a:ext uri="{FF2B5EF4-FFF2-40B4-BE49-F238E27FC236}">
                <a16:creationId xmlns:a16="http://schemas.microsoft.com/office/drawing/2014/main" id="{4599E872-504E-F140-8BB5-FBDEF87E6E13}"/>
              </a:ext>
            </a:extLst>
          </p:cNvPr>
          <p:cNvSpPr txBox="1"/>
          <p:nvPr/>
        </p:nvSpPr>
        <p:spPr>
          <a:xfrm>
            <a:off x="396815" y="1216325"/>
            <a:ext cx="1111082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latin typeface="Arial"/>
                <a:cs typeface="Arial"/>
              </a:rPr>
              <a:t>Quick Links</a:t>
            </a:r>
            <a:r>
              <a:rPr lang="en-US" sz="2800" dirty="0">
                <a:latin typeface="Arial"/>
                <a:cs typeface="Arial"/>
              </a:rPr>
              <a:t> </a:t>
            </a:r>
          </a:p>
          <a:p>
            <a:pPr marL="228600" lvl="1" indent="-228600">
              <a:buFont typeface="Arial,Sans-Serif"/>
              <a:buChar char="•"/>
            </a:pPr>
            <a:r>
              <a:rPr lang="en-US" sz="2400" dirty="0">
                <a:latin typeface="Arial"/>
                <a:cs typeface="Arial"/>
              </a:rPr>
              <a:t>State Website Link: </a:t>
            </a:r>
            <a:r>
              <a:rPr lang="en-US" sz="2400" u="sng" dirty="0">
                <a:solidFill>
                  <a:srgbClr val="0563C1"/>
                </a:solidFill>
                <a:cs typeface="Calibri"/>
                <a:hlinkClick r:id="rId2"/>
              </a:rPr>
              <a:t>https://score</a:t>
            </a:r>
            <a:r>
              <a:rPr lang="en-US" sz="2400" u="sng" dirty="0">
                <a:solidFill>
                  <a:srgbClr val="0563C1"/>
                </a:solidFill>
                <a:cs typeface="Calibri"/>
                <a:hlinkClick r:id="rId2">
                  <a:extLst>
                    <a:ext uri="{A12FA001-AC4F-418D-AE19-62706E023703}">
                      <ahyp:hlinkClr xmlns:ahyp="http://schemas.microsoft.com/office/drawing/2018/hyperlinkcolor" val="tx"/>
                    </a:ext>
                  </a:extLst>
                </a:hlinkClick>
              </a:rPr>
              <a:t>.</a:t>
            </a:r>
            <a:r>
              <a:rPr lang="en-US" sz="2400" u="sng" dirty="0">
                <a:solidFill>
                  <a:srgbClr val="0563C1"/>
                </a:solidFill>
                <a:cs typeface="Calibri"/>
                <a:hlinkClick r:id="rId2"/>
              </a:rPr>
              <a:t>fmcsa</a:t>
            </a:r>
            <a:r>
              <a:rPr lang="en-US" sz="2400" u="sng" dirty="0">
                <a:solidFill>
                  <a:srgbClr val="0563C1"/>
                </a:solidFill>
                <a:cs typeface="Calibri"/>
                <a:hlinkClick r:id="rId2">
                  <a:extLst>
                    <a:ext uri="{A12FA001-AC4F-418D-AE19-62706E023703}">
                      <ahyp:hlinkClr xmlns:ahyp="http://schemas.microsoft.com/office/drawing/2018/hyperlinkcolor" val="tx"/>
                    </a:ext>
                  </a:extLst>
                </a:hlinkClick>
              </a:rPr>
              <a:t>.</a:t>
            </a:r>
            <a:r>
              <a:rPr lang="en-US" sz="2400" u="sng" dirty="0">
                <a:solidFill>
                  <a:srgbClr val="0563C1"/>
                </a:solidFill>
                <a:cs typeface="Calibri"/>
                <a:hlinkClick r:id="rId2"/>
              </a:rPr>
              <a:t>dot</a:t>
            </a:r>
            <a:r>
              <a:rPr lang="en-US" sz="2400" u="sng" dirty="0">
                <a:solidFill>
                  <a:srgbClr val="0563C1"/>
                </a:solidFill>
                <a:cs typeface="Calibri"/>
                <a:hlinkClick r:id="rId2">
                  <a:extLst>
                    <a:ext uri="{A12FA001-AC4F-418D-AE19-62706E023703}">
                      <ahyp:hlinkClr xmlns:ahyp="http://schemas.microsoft.com/office/drawing/2018/hyperlinkcolor" val="tx"/>
                    </a:ext>
                  </a:extLst>
                </a:hlinkClick>
              </a:rPr>
              <a:t>.gov</a:t>
            </a:r>
            <a:endParaRPr lang="en-US" sz="2400">
              <a:solidFill>
                <a:srgbClr val="000000"/>
              </a:solidFill>
              <a:ea typeface="Calibri"/>
              <a:cs typeface="Calibri"/>
            </a:endParaRPr>
          </a:p>
          <a:p>
            <a:endParaRPr lang="en-US" sz="2800">
              <a:solidFill>
                <a:srgbClr val="0563C1"/>
              </a:solidFill>
              <a:ea typeface="Calibri"/>
              <a:cs typeface="Calibri"/>
            </a:endParaRPr>
          </a:p>
          <a:p>
            <a:r>
              <a:rPr lang="en-US" sz="2800" u="sng" dirty="0">
                <a:latin typeface="Arial"/>
                <a:cs typeface="Arial"/>
              </a:rPr>
              <a:t>Help Documentation</a:t>
            </a:r>
            <a:endParaRPr lang="en-US" sz="2800" dirty="0">
              <a:latin typeface="Arial"/>
              <a:cs typeface="Arial"/>
            </a:endParaRPr>
          </a:p>
          <a:p>
            <a:pPr marL="342900" lvl="1" indent="-342900">
              <a:buFont typeface="Arial,Sans-Serif"/>
              <a:buChar char="•"/>
            </a:pPr>
            <a:r>
              <a:rPr lang="en-US" sz="2400" u="sng" dirty="0">
                <a:solidFill>
                  <a:srgbClr val="205E9E"/>
                </a:solidFill>
                <a:cs typeface="Calibri"/>
                <a:hlinkClick r:id="rId3"/>
              </a:rPr>
              <a:t>SCORE Manuals - Training and User Guides | FMCSA (dot.gov</a:t>
            </a:r>
            <a:r>
              <a:rPr lang="en-US" sz="2400" u="sng" dirty="0">
                <a:solidFill>
                  <a:srgbClr val="205E9E"/>
                </a:solidFill>
                <a:cs typeface="Calibri"/>
                <a:hlinkClick r:id="rId3">
                  <a:extLst>
                    <a:ext uri="{A12FA001-AC4F-418D-AE19-62706E023703}">
                      <ahyp:hlinkClr xmlns:ahyp="http://schemas.microsoft.com/office/drawing/2018/hyperlinkcolor" val="tx"/>
                    </a:ext>
                  </a:extLst>
                </a:hlinkClick>
              </a:rPr>
              <a:t>)</a:t>
            </a:r>
            <a:endParaRPr lang="en-US" sz="2400">
              <a:solidFill>
                <a:srgbClr val="000000"/>
              </a:solidFill>
              <a:latin typeface="Arial"/>
              <a:ea typeface="Calibri"/>
              <a:cs typeface="Arial"/>
            </a:endParaRPr>
          </a:p>
          <a:p>
            <a:endParaRPr lang="en-US" sz="2800">
              <a:latin typeface="Arial"/>
              <a:cs typeface="Arial"/>
            </a:endParaRPr>
          </a:p>
          <a:p>
            <a:r>
              <a:rPr lang="en-US" sz="2800" u="sng" dirty="0">
                <a:latin typeface="Arial"/>
                <a:cs typeface="Arial"/>
              </a:rPr>
              <a:t>For assistance contact SCORE support at: </a:t>
            </a:r>
            <a:r>
              <a:rPr lang="en-US" sz="2800" dirty="0">
                <a:latin typeface="Arial"/>
                <a:cs typeface="Arial"/>
              </a:rPr>
              <a:t> </a:t>
            </a:r>
          </a:p>
          <a:p>
            <a:pPr marL="228600" lvl="1" indent="-228600">
              <a:buFont typeface="Arial"/>
              <a:buChar char="•"/>
            </a:pPr>
            <a:r>
              <a:rPr lang="en-US" sz="2400" u="sng" dirty="0">
                <a:solidFill>
                  <a:srgbClr val="0F789C"/>
                </a:solidFill>
                <a:latin typeface="Arial"/>
                <a:cs typeface="Arial"/>
                <a:hlinkClick r:id="rId4"/>
              </a:rPr>
              <a:t>FMCSA-SCORE-Support@dot.gov</a:t>
            </a:r>
            <a:r>
              <a:rPr lang="en-US" sz="2400" dirty="0">
                <a:latin typeface="Arial"/>
                <a:cs typeface="Arial"/>
              </a:rPr>
              <a:t> </a:t>
            </a:r>
            <a:endParaRPr lang="en-US" dirty="0"/>
          </a:p>
          <a:p>
            <a:endParaRPr lang="en-US" sz="2800" dirty="0">
              <a:latin typeface="Arial"/>
              <a:cs typeface="Arial"/>
            </a:endParaRPr>
          </a:p>
        </p:txBody>
      </p:sp>
    </p:spTree>
    <p:extLst>
      <p:ext uri="{BB962C8B-B14F-4D97-AF65-F5344CB8AC3E}">
        <p14:creationId xmlns:p14="http://schemas.microsoft.com/office/powerpoint/2010/main" val="48280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803B5A-4274-A1CF-6946-A972675CE324}"/>
              </a:ext>
            </a:extLst>
          </p:cNvPr>
          <p:cNvSpPr>
            <a:spLocks noGrp="1"/>
          </p:cNvSpPr>
          <p:nvPr>
            <p:ph type="title"/>
          </p:nvPr>
        </p:nvSpPr>
        <p:spPr/>
        <p:txBody>
          <a:bodyPr/>
          <a:lstStyle/>
          <a:p>
            <a:r>
              <a:rPr lang="en-US" dirty="0"/>
              <a:t>State Portal Support Tickets &amp; its Resolution</a:t>
            </a:r>
          </a:p>
        </p:txBody>
      </p:sp>
      <p:graphicFrame>
        <p:nvGraphicFramePr>
          <p:cNvPr id="6" name="Table 5">
            <a:extLst>
              <a:ext uri="{FF2B5EF4-FFF2-40B4-BE49-F238E27FC236}">
                <a16:creationId xmlns:a16="http://schemas.microsoft.com/office/drawing/2014/main" id="{37F3564D-073C-4683-EFDD-379FF000BD67}"/>
              </a:ext>
            </a:extLst>
          </p:cNvPr>
          <p:cNvGraphicFramePr>
            <a:graphicFrameLocks noGrp="1"/>
          </p:cNvGraphicFramePr>
          <p:nvPr>
            <p:extLst>
              <p:ext uri="{D42A27DB-BD31-4B8C-83A1-F6EECF244321}">
                <p14:modId xmlns:p14="http://schemas.microsoft.com/office/powerpoint/2010/main" val="4089476913"/>
              </p:ext>
            </p:extLst>
          </p:nvPr>
        </p:nvGraphicFramePr>
        <p:xfrm>
          <a:off x="589935" y="1659193"/>
          <a:ext cx="11024429" cy="4092176"/>
        </p:xfrm>
        <a:graphic>
          <a:graphicData uri="http://schemas.openxmlformats.org/drawingml/2006/table">
            <a:tbl>
              <a:tblPr firstRow="1" bandRow="1">
                <a:tableStyleId>{5C22544A-7EE6-4342-B048-85BDC9FD1C3A}</a:tableStyleId>
              </a:tblPr>
              <a:tblGrid>
                <a:gridCol w="2733020">
                  <a:extLst>
                    <a:ext uri="{9D8B030D-6E8A-4147-A177-3AD203B41FA5}">
                      <a16:colId xmlns:a16="http://schemas.microsoft.com/office/drawing/2014/main" val="95651086"/>
                    </a:ext>
                  </a:extLst>
                </a:gridCol>
                <a:gridCol w="4062599">
                  <a:extLst>
                    <a:ext uri="{9D8B030D-6E8A-4147-A177-3AD203B41FA5}">
                      <a16:colId xmlns:a16="http://schemas.microsoft.com/office/drawing/2014/main" val="797508596"/>
                    </a:ext>
                  </a:extLst>
                </a:gridCol>
                <a:gridCol w="4228810">
                  <a:extLst>
                    <a:ext uri="{9D8B030D-6E8A-4147-A177-3AD203B41FA5}">
                      <a16:colId xmlns:a16="http://schemas.microsoft.com/office/drawing/2014/main" val="1002690961"/>
                    </a:ext>
                  </a:extLst>
                </a:gridCol>
              </a:tblGrid>
              <a:tr h="549412">
                <a:tc>
                  <a:txBody>
                    <a:bodyPr/>
                    <a:lstStyle/>
                    <a:p>
                      <a:r>
                        <a:rPr lang="en-US" dirty="0"/>
                        <a:t>Feature</a:t>
                      </a:r>
                    </a:p>
                  </a:txBody>
                  <a:tcPr/>
                </a:tc>
                <a:tc>
                  <a:txBody>
                    <a:bodyPr/>
                    <a:lstStyle/>
                    <a:p>
                      <a:r>
                        <a:rPr lang="en-US" dirty="0"/>
                        <a:t>Issue</a:t>
                      </a:r>
                    </a:p>
                  </a:txBody>
                  <a:tcPr/>
                </a:tc>
                <a:tc>
                  <a:txBody>
                    <a:bodyPr/>
                    <a:lstStyle/>
                    <a:p>
                      <a:r>
                        <a:rPr lang="en-US" dirty="0"/>
                        <a:t>Resolution</a:t>
                      </a:r>
                    </a:p>
                  </a:txBody>
                  <a:tcPr/>
                </a:tc>
                <a:extLst>
                  <a:ext uri="{0D108BD9-81ED-4DB2-BD59-A6C34878D82A}">
                    <a16:rowId xmlns:a16="http://schemas.microsoft.com/office/drawing/2014/main" val="3239460666"/>
                  </a:ext>
                </a:extLst>
              </a:tr>
              <a:tr h="1705073">
                <a:tc>
                  <a:txBody>
                    <a:bodyPr/>
                    <a:lstStyle/>
                    <a:p>
                      <a:pPr algn="l" fontAlgn="ctr"/>
                      <a:r>
                        <a:rPr lang="en-US" sz="1800" b="0" i="0" u="none" strike="noStrike" dirty="0">
                          <a:solidFill>
                            <a:srgbClr val="000000"/>
                          </a:solidFill>
                          <a:effectLst/>
                          <a:latin typeface="Calibri"/>
                        </a:rPr>
                        <a:t>Redeem Invitation Code</a:t>
                      </a:r>
                    </a:p>
                  </a:txBody>
                  <a:tcPr marL="6350" marR="6350" marT="6350" anchor="ctr"/>
                </a:tc>
                <a:tc>
                  <a:txBody>
                    <a:bodyPr/>
                    <a:lstStyle/>
                    <a:p>
                      <a:pPr algn="l" fontAlgn="ctr"/>
                      <a:r>
                        <a:rPr lang="en-US" sz="1800" b="0" i="0" u="none" strike="noStrike" dirty="0">
                          <a:solidFill>
                            <a:srgbClr val="000000"/>
                          </a:solidFill>
                          <a:effectLst/>
                          <a:latin typeface="Calibri" panose="020F0502020204030204" pitchFamily="34" charset="0"/>
                        </a:rPr>
                        <a:t>When user copy and pastes the invitation code, there is a sign in error.</a:t>
                      </a:r>
                    </a:p>
                  </a:txBody>
                  <a:tcPr marL="6350" marR="6350" marT="6350" anchor="ctr"/>
                </a:tc>
                <a:tc>
                  <a:txBody>
                    <a:bodyPr/>
                    <a:lstStyle/>
                    <a:p>
                      <a:pPr algn="l" fontAlgn="ctr"/>
                      <a:r>
                        <a:rPr lang="en-US" sz="1800" b="0" i="0" u="none" strike="noStrike" dirty="0">
                          <a:solidFill>
                            <a:srgbClr val="000000"/>
                          </a:solidFill>
                          <a:effectLst/>
                          <a:latin typeface="Calibri" panose="020F0502020204030204" pitchFamily="34" charset="0"/>
                        </a:rPr>
                        <a:t>The sign-in error is caused due to additional space at the end of the invitation code. Deleting the space resolves the issue.</a:t>
                      </a:r>
                    </a:p>
                  </a:txBody>
                  <a:tcPr marL="6350" marR="6350" marT="6350" anchor="ctr"/>
                </a:tc>
                <a:extLst>
                  <a:ext uri="{0D108BD9-81ED-4DB2-BD59-A6C34878D82A}">
                    <a16:rowId xmlns:a16="http://schemas.microsoft.com/office/drawing/2014/main" val="3323702817"/>
                  </a:ext>
                </a:extLst>
              </a:tr>
              <a:tr h="1837691">
                <a:tc>
                  <a:txBody>
                    <a:bodyPr/>
                    <a:lstStyle/>
                    <a:p>
                      <a:pPr lvl="0" algn="l">
                        <a:buNone/>
                      </a:pPr>
                      <a:r>
                        <a:rPr lang="en-US" sz="1800" b="0" i="0" u="none" strike="noStrike" noProof="0" dirty="0">
                          <a:solidFill>
                            <a:srgbClr val="000000"/>
                          </a:solidFill>
                          <a:effectLst/>
                          <a:latin typeface="Calibri"/>
                        </a:rPr>
                        <a:t>Saving and Submitting forms</a:t>
                      </a:r>
                      <a:endParaRPr lang="en-US" sz="1800" dirty="0"/>
                    </a:p>
                  </a:txBody>
                  <a:tcPr marL="6350" marR="6350" marT="6350" anchor="ctr"/>
                </a:tc>
                <a:tc>
                  <a:txBody>
                    <a:bodyPr/>
                    <a:lstStyle/>
                    <a:p>
                      <a:pPr lvl="0" algn="l">
                        <a:buNone/>
                      </a:pPr>
                      <a:r>
                        <a:rPr lang="en-US" sz="1800" b="0" i="0" u="none" strike="noStrike" noProof="0" dirty="0">
                          <a:solidFill>
                            <a:srgbClr val="000000"/>
                          </a:solidFill>
                          <a:effectLst/>
                          <a:latin typeface="Calibri"/>
                        </a:rPr>
                        <a:t>How to save a form without submitting it?</a:t>
                      </a:r>
                      <a:endParaRPr lang="en-US" sz="1800" dirty="0"/>
                    </a:p>
                  </a:txBody>
                  <a:tcPr marL="6350" marR="6350" marT="6350" anchor="ctr"/>
                </a:tc>
                <a:tc>
                  <a:txBody>
                    <a:bodyPr/>
                    <a:lstStyle/>
                    <a:p>
                      <a:pPr lvl="0" algn="l">
                        <a:buNone/>
                      </a:pPr>
                      <a:r>
                        <a:rPr lang="en-US" sz="1800" b="0" i="0" u="none" strike="noStrike" noProof="0" dirty="0">
                          <a:solidFill>
                            <a:srgbClr val="000000"/>
                          </a:solidFill>
                          <a:effectLst/>
                          <a:latin typeface="Calibri"/>
                        </a:rPr>
                        <a:t>All forms - Information can be entered and saved in all the forms. Saved forms will appear in Draft status on My Assignments page. When ready to Submit, click on the Submit button to send it through to FMCSA for review.</a:t>
                      </a:r>
                      <a:endParaRPr lang="en-US" sz="1800" dirty="0"/>
                    </a:p>
                  </a:txBody>
                  <a:tcPr marL="6350" marR="6350" marT="6350" anchor="ctr"/>
                </a:tc>
                <a:extLst>
                  <a:ext uri="{0D108BD9-81ED-4DB2-BD59-A6C34878D82A}">
                    <a16:rowId xmlns:a16="http://schemas.microsoft.com/office/drawing/2014/main" val="2403643241"/>
                  </a:ext>
                </a:extLst>
              </a:tr>
            </a:tbl>
          </a:graphicData>
        </a:graphic>
      </p:graphicFrame>
    </p:spTree>
    <p:extLst>
      <p:ext uri="{BB962C8B-B14F-4D97-AF65-F5344CB8AC3E}">
        <p14:creationId xmlns:p14="http://schemas.microsoft.com/office/powerpoint/2010/main" val="76201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2609D6-6EBB-03EE-AD26-8DCCDAD6CED6}"/>
              </a:ext>
            </a:extLst>
          </p:cNvPr>
          <p:cNvSpPr>
            <a:spLocks noGrp="1"/>
          </p:cNvSpPr>
          <p:nvPr>
            <p:ph type="title"/>
          </p:nvPr>
        </p:nvSpPr>
        <p:spPr/>
        <p:txBody>
          <a:bodyPr/>
          <a:lstStyle/>
          <a:p>
            <a:r>
              <a:rPr lang="en-US" dirty="0">
                <a:latin typeface="Arial"/>
                <a:cs typeface="Arial"/>
              </a:rPr>
              <a:t>App Demo</a:t>
            </a:r>
            <a:endParaRPr lang="en-US" dirty="0"/>
          </a:p>
        </p:txBody>
      </p:sp>
      <p:pic>
        <p:nvPicPr>
          <p:cNvPr id="5" name="Content Placeholder 10" descr="Performance Curtains with solid fill">
            <a:extLst>
              <a:ext uri="{FF2B5EF4-FFF2-40B4-BE49-F238E27FC236}">
                <a16:creationId xmlns:a16="http://schemas.microsoft.com/office/drawing/2014/main" id="{41568F81-63C9-9AFA-A184-979C896AC485}"/>
              </a:ext>
            </a:extLst>
          </p:cNvPr>
          <p:cNvPicPr>
            <a:picLocks noGrp="1"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2760" y="2905760"/>
            <a:ext cx="1046480" cy="1046480"/>
          </a:xfrm>
          <a:prstGeom prst="rect">
            <a:avLst/>
          </a:prstGeom>
        </p:spPr>
      </p:pic>
    </p:spTree>
    <p:extLst>
      <p:ext uri="{BB962C8B-B14F-4D97-AF65-F5344CB8AC3E}">
        <p14:creationId xmlns:p14="http://schemas.microsoft.com/office/powerpoint/2010/main" val="357187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37FCB-F5C7-7746-BF20-D38769CDA51A}"/>
              </a:ext>
            </a:extLst>
          </p:cNvPr>
          <p:cNvSpPr/>
          <p:nvPr/>
        </p:nvSpPr>
        <p:spPr>
          <a:xfrm>
            <a:off x="304800" y="6253655"/>
            <a:ext cx="3783724" cy="451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8FD680A-6EC6-6749-9085-1FA001D10E09}"/>
              </a:ext>
            </a:extLst>
          </p:cNvPr>
          <p:cNvSpPr>
            <a:spLocks noGrp="1"/>
          </p:cNvSpPr>
          <p:nvPr>
            <p:ph type="title"/>
          </p:nvPr>
        </p:nvSpPr>
        <p:spPr/>
        <p:txBody>
          <a:bodyPr/>
          <a:lstStyle/>
          <a:p>
            <a:r>
              <a:rPr lang="en-US" dirty="0">
                <a:latin typeface="Arial"/>
                <a:cs typeface="Arial"/>
              </a:rPr>
              <a:t>Agenda</a:t>
            </a:r>
          </a:p>
        </p:txBody>
      </p:sp>
      <p:sp>
        <p:nvSpPr>
          <p:cNvPr id="5" name="TextBox 1">
            <a:extLst>
              <a:ext uri="{FF2B5EF4-FFF2-40B4-BE49-F238E27FC236}">
                <a16:creationId xmlns:a16="http://schemas.microsoft.com/office/drawing/2014/main" id="{A505116D-0F2B-9A9C-D854-534E61F29051}"/>
              </a:ext>
            </a:extLst>
          </p:cNvPr>
          <p:cNvSpPr txBox="1"/>
          <p:nvPr/>
        </p:nvSpPr>
        <p:spPr>
          <a:xfrm>
            <a:off x="602073" y="1382888"/>
            <a:ext cx="8833554" cy="42780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romanUcPeriod"/>
            </a:pPr>
            <a:r>
              <a:rPr lang="en-US" sz="1600" b="1" dirty="0">
                <a:solidFill>
                  <a:srgbClr val="001647"/>
                </a:solidFill>
                <a:latin typeface="Calibri"/>
                <a:cs typeface="Arial"/>
              </a:rPr>
              <a:t>Overview</a:t>
            </a:r>
            <a:endParaRPr lang="en-US" dirty="0">
              <a:cs typeface="Calibri" panose="020F0502020204030204"/>
            </a:endParaRPr>
          </a:p>
          <a:p>
            <a:pPr marL="800100" lvl="1" indent="-342900">
              <a:buAutoNum type="arabicPeriod"/>
            </a:pPr>
            <a:r>
              <a:rPr lang="en-US" sz="1600" b="1" dirty="0">
                <a:solidFill>
                  <a:srgbClr val="001647"/>
                </a:solidFill>
                <a:latin typeface="Calibri"/>
                <a:cs typeface="Calibri"/>
              </a:rPr>
              <a:t>SCORE State Site</a:t>
            </a:r>
            <a:endParaRPr lang="en-US" sz="1600" dirty="0">
              <a:solidFill>
                <a:srgbClr val="001647"/>
              </a:solidFill>
              <a:latin typeface="Calibri"/>
              <a:cs typeface="Calibri"/>
            </a:endParaRPr>
          </a:p>
          <a:p>
            <a:pPr lvl="1"/>
            <a:endParaRPr lang="en-US" sz="1600" b="1" dirty="0">
              <a:solidFill>
                <a:srgbClr val="001647"/>
              </a:solidFill>
              <a:latin typeface="Calibri"/>
              <a:cs typeface="Calibri"/>
            </a:endParaRPr>
          </a:p>
          <a:p>
            <a:pPr marL="342900" indent="-342900">
              <a:buFontTx/>
              <a:buAutoNum type="romanUcPeriod"/>
            </a:pPr>
            <a:r>
              <a:rPr lang="en-US" sz="1600" b="1" dirty="0">
                <a:solidFill>
                  <a:srgbClr val="001647"/>
                </a:solidFill>
                <a:latin typeface="Calibri"/>
                <a:cs typeface="Calibri"/>
              </a:rPr>
              <a:t>Release 2 Functionality</a:t>
            </a:r>
            <a:endParaRPr lang="en-US" sz="1600" b="1" dirty="0">
              <a:solidFill>
                <a:srgbClr val="001647"/>
              </a:solidFill>
              <a:latin typeface="Calibri"/>
              <a:cs typeface="Arial"/>
            </a:endParaRPr>
          </a:p>
          <a:p>
            <a:pPr marL="342900" indent="-342900">
              <a:buAutoNum type="romanUcPeriod"/>
            </a:pPr>
            <a:endParaRPr lang="en-US" sz="1600" b="1" dirty="0">
              <a:solidFill>
                <a:srgbClr val="001647"/>
              </a:solidFill>
              <a:latin typeface="Calibri"/>
              <a:cs typeface="Calibri"/>
            </a:endParaRPr>
          </a:p>
          <a:p>
            <a:pPr marL="800100" lvl="1" indent="-342900">
              <a:buAutoNum type="arabicPeriod"/>
            </a:pPr>
            <a:r>
              <a:rPr lang="en-US" sz="1600" b="1" dirty="0">
                <a:solidFill>
                  <a:srgbClr val="001647"/>
                </a:solidFill>
                <a:latin typeface="Calibri"/>
                <a:cs typeface="Arial"/>
              </a:rPr>
              <a:t>Release 2 Overview</a:t>
            </a:r>
          </a:p>
          <a:p>
            <a:pPr marL="800100" lvl="1" indent="-342900">
              <a:buAutoNum type="arabicPeriod"/>
            </a:pPr>
            <a:r>
              <a:rPr lang="en-US" sz="1600" b="1" dirty="0">
                <a:solidFill>
                  <a:srgbClr val="001647"/>
                </a:solidFill>
                <a:latin typeface="Calibri"/>
                <a:cs typeface="Arial"/>
              </a:rPr>
              <a:t>CAP Implementation Extension </a:t>
            </a:r>
            <a:endParaRPr lang="en-US" dirty="0">
              <a:solidFill>
                <a:srgbClr val="000000"/>
              </a:solidFill>
              <a:latin typeface="Calibri"/>
              <a:cs typeface="Calibri" panose="020F0502020204030204"/>
            </a:endParaRPr>
          </a:p>
          <a:p>
            <a:pPr marL="800100" lvl="1" indent="-342900">
              <a:buAutoNum type="arabicPeriod"/>
            </a:pPr>
            <a:r>
              <a:rPr lang="en-US" sz="1600" b="1" dirty="0">
                <a:solidFill>
                  <a:srgbClr val="001647"/>
                </a:solidFill>
                <a:latin typeface="Calibri"/>
                <a:cs typeface="Arial"/>
              </a:rPr>
              <a:t>Annual Certification</a:t>
            </a:r>
            <a:endParaRPr lang="en-US" dirty="0">
              <a:solidFill>
                <a:srgbClr val="000000"/>
              </a:solidFill>
              <a:latin typeface="Calibri"/>
              <a:cs typeface="Calibri" panose="020F0502020204030204"/>
            </a:endParaRPr>
          </a:p>
          <a:p>
            <a:pPr marL="800100" lvl="1" indent="-342900">
              <a:buAutoNum type="arabicPeriod"/>
            </a:pPr>
            <a:r>
              <a:rPr lang="en-US" sz="1600" b="1" dirty="0">
                <a:solidFill>
                  <a:srgbClr val="001647"/>
                </a:solidFill>
                <a:latin typeface="Calibri"/>
                <a:cs typeface="Arial"/>
              </a:rPr>
              <a:t>State Contests a Finding</a:t>
            </a:r>
            <a:endParaRPr lang="en-US" dirty="0">
              <a:solidFill>
                <a:srgbClr val="000000"/>
              </a:solidFill>
              <a:latin typeface="Calibri"/>
              <a:cs typeface="Calibri" panose="020F0502020204030204"/>
            </a:endParaRPr>
          </a:p>
          <a:p>
            <a:pPr marL="800100" lvl="1" indent="-342900">
              <a:buAutoNum type="arabicPeriod"/>
            </a:pPr>
            <a:r>
              <a:rPr lang="en-US" sz="1600" b="1" dirty="0">
                <a:solidFill>
                  <a:srgbClr val="001647"/>
                </a:solidFill>
                <a:latin typeface="Calibri"/>
                <a:cs typeface="Arial"/>
              </a:rPr>
              <a:t>Noteworthy Observation</a:t>
            </a:r>
            <a:endParaRPr lang="en-US" dirty="0">
              <a:solidFill>
                <a:srgbClr val="000000"/>
              </a:solidFill>
              <a:latin typeface="Calibri"/>
              <a:cs typeface="Calibri"/>
            </a:endParaRPr>
          </a:p>
          <a:p>
            <a:pPr marL="800100" lvl="1" indent="-342900">
              <a:buAutoNum type="arabicPeriod"/>
            </a:pPr>
            <a:r>
              <a:rPr lang="en-US" sz="1600" b="1" dirty="0">
                <a:solidFill>
                  <a:srgbClr val="001647"/>
                </a:solidFill>
                <a:latin typeface="Calibri"/>
                <a:cs typeface="Arial"/>
              </a:rPr>
              <a:t>APR &amp; STR Checklists</a:t>
            </a:r>
            <a:endParaRPr lang="en-US" dirty="0">
              <a:solidFill>
                <a:srgbClr val="000000"/>
              </a:solidFill>
              <a:latin typeface="Calibri"/>
              <a:cs typeface="Calibri"/>
            </a:endParaRPr>
          </a:p>
          <a:p>
            <a:pPr marL="800100" lvl="1" indent="-342900">
              <a:buAutoNum type="arabicPeriod"/>
            </a:pPr>
            <a:endParaRPr lang="en-US" sz="1600" b="1" dirty="0">
              <a:solidFill>
                <a:srgbClr val="001647"/>
              </a:solidFill>
              <a:latin typeface="Calibri"/>
              <a:cs typeface="Arial"/>
            </a:endParaRPr>
          </a:p>
          <a:p>
            <a:pPr marL="342900" indent="-342900">
              <a:buAutoNum type="romanUcPeriod"/>
            </a:pPr>
            <a:r>
              <a:rPr lang="en-US" sz="1600" b="1" dirty="0">
                <a:solidFill>
                  <a:srgbClr val="001647"/>
                </a:solidFill>
                <a:latin typeface="Calibri"/>
                <a:cs typeface="Calibri"/>
              </a:rPr>
              <a:t>Resources</a:t>
            </a:r>
            <a:endParaRPr lang="en-US" sz="1600" dirty="0">
              <a:solidFill>
                <a:srgbClr val="001647"/>
              </a:solidFill>
              <a:latin typeface="Calibri"/>
              <a:cs typeface="Calibri"/>
            </a:endParaRPr>
          </a:p>
          <a:p>
            <a:pPr marL="342900" indent="-342900">
              <a:buAutoNum type="romanUcPeriod"/>
            </a:pPr>
            <a:endParaRPr lang="en-US" sz="1600" b="1" dirty="0">
              <a:solidFill>
                <a:srgbClr val="001647"/>
              </a:solidFill>
              <a:latin typeface="Calibri"/>
              <a:cs typeface="Calibri"/>
            </a:endParaRPr>
          </a:p>
          <a:p>
            <a:pPr marL="342900" indent="-342900">
              <a:buAutoNum type="romanUcPeriod"/>
            </a:pPr>
            <a:r>
              <a:rPr lang="en-US" sz="1600" b="1" dirty="0">
                <a:solidFill>
                  <a:srgbClr val="001647"/>
                </a:solidFill>
                <a:latin typeface="Calibri"/>
                <a:cs typeface="Calibri"/>
              </a:rPr>
              <a:t>State Portal Support Tickets &amp; its Resolution</a:t>
            </a:r>
          </a:p>
          <a:p>
            <a:pPr marL="342900" indent="-342900">
              <a:buAutoNum type="romanUcPeriod"/>
            </a:pPr>
            <a:endParaRPr lang="en-US" sz="1600" b="1" dirty="0">
              <a:solidFill>
                <a:srgbClr val="001647"/>
              </a:solidFill>
              <a:latin typeface="Calibri"/>
              <a:cs typeface="Calibri"/>
            </a:endParaRPr>
          </a:p>
          <a:p>
            <a:pPr marL="342900" indent="-342900">
              <a:buAutoNum type="romanUcPeriod"/>
            </a:pPr>
            <a:r>
              <a:rPr lang="en-US" sz="1600" b="1" dirty="0">
                <a:solidFill>
                  <a:srgbClr val="001647"/>
                </a:solidFill>
                <a:latin typeface="Calibri"/>
                <a:cs typeface="Calibri"/>
              </a:rPr>
              <a:t>App Demo</a:t>
            </a:r>
            <a:endParaRPr lang="en-US" dirty="0"/>
          </a:p>
        </p:txBody>
      </p:sp>
    </p:spTree>
    <p:extLst>
      <p:ext uri="{BB962C8B-B14F-4D97-AF65-F5344CB8AC3E}">
        <p14:creationId xmlns:p14="http://schemas.microsoft.com/office/powerpoint/2010/main" val="9545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6360-D18D-4470-5900-DCF585D176A0}"/>
              </a:ext>
            </a:extLst>
          </p:cNvPr>
          <p:cNvSpPr>
            <a:spLocks noGrp="1"/>
          </p:cNvSpPr>
          <p:nvPr>
            <p:ph type="title"/>
          </p:nvPr>
        </p:nvSpPr>
        <p:spPr/>
        <p:txBody>
          <a:bodyPr/>
          <a:lstStyle/>
          <a:p>
            <a:r>
              <a:rPr lang="en-US" dirty="0">
                <a:latin typeface="Arial"/>
                <a:cs typeface="Arial"/>
              </a:rPr>
              <a:t>Overview</a:t>
            </a:r>
            <a:endParaRPr lang="en-US" dirty="0"/>
          </a:p>
        </p:txBody>
      </p:sp>
    </p:spTree>
    <p:extLst>
      <p:ext uri="{BB962C8B-B14F-4D97-AF65-F5344CB8AC3E}">
        <p14:creationId xmlns:p14="http://schemas.microsoft.com/office/powerpoint/2010/main" val="11433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dirty="0">
                <a:latin typeface="Arial"/>
                <a:cs typeface="Arial"/>
              </a:rPr>
              <a:t>SCORE State Site</a:t>
            </a:r>
            <a:endParaRPr lang="en-US" dirty="0"/>
          </a:p>
        </p:txBody>
      </p:sp>
      <p:sp>
        <p:nvSpPr>
          <p:cNvPr id="3" name="Content Placeholder 2">
            <a:extLst>
              <a:ext uri="{FF2B5EF4-FFF2-40B4-BE49-F238E27FC236}">
                <a16:creationId xmlns:a16="http://schemas.microsoft.com/office/drawing/2014/main" id="{61AF6937-AA14-5597-6DAA-53991EAECBDA}"/>
              </a:ext>
            </a:extLst>
          </p:cNvPr>
          <p:cNvSpPr>
            <a:spLocks noGrp="1"/>
          </p:cNvSpPr>
          <p:nvPr/>
        </p:nvSpPr>
        <p:spPr>
          <a:xfrm>
            <a:off x="461904" y="1411699"/>
            <a:ext cx="1059055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EB111"/>
              </a:buClr>
            </a:pPr>
            <a:r>
              <a:rPr lang="en-US" sz="2200" dirty="0"/>
              <a:t>State users can only use the website to access SCORE.</a:t>
            </a:r>
            <a:endParaRPr lang="en-US" sz="2200" dirty="0">
              <a:cs typeface="Calibri"/>
            </a:endParaRPr>
          </a:p>
          <a:p>
            <a:pPr>
              <a:buClr>
                <a:srgbClr val="EEB111"/>
              </a:buClr>
            </a:pPr>
            <a:r>
              <a:rPr lang="en-US" sz="2200" dirty="0"/>
              <a:t>State users collaborate with FMCSA users on CAP Implementation Extensions, Annual Certification, State Contests a Finding, Noteworthy Observations and APR &amp; STR Checklists.</a:t>
            </a:r>
            <a:endParaRPr lang="en-US" sz="2200" dirty="0">
              <a:ea typeface="Calibri"/>
              <a:cs typeface="Calibri"/>
            </a:endParaRPr>
          </a:p>
          <a:p>
            <a:pPr>
              <a:buClr>
                <a:srgbClr val="EEB111"/>
              </a:buClr>
            </a:pPr>
            <a:r>
              <a:rPr lang="en-US" sz="2200" dirty="0"/>
              <a:t>State users can access the system using this link using the login.gov authentication: </a:t>
            </a:r>
            <a:r>
              <a:rPr lang="en-US" sz="2200" u="sng" dirty="0">
                <a:solidFill>
                  <a:srgbClr val="0563C1"/>
                </a:solidFill>
                <a:hlinkClick r:id="rId2"/>
              </a:rPr>
              <a:t>https://</a:t>
            </a:r>
            <a:r>
              <a:rPr lang="en-US" sz="2200" u="sng" dirty="0">
                <a:solidFill>
                  <a:srgbClr val="0563C1"/>
                </a:solidFill>
                <a:latin typeface="Calibri"/>
                <a:cs typeface="Calibri"/>
                <a:hlinkClick r:id="rId2"/>
              </a:rPr>
              <a:t>score</a:t>
            </a:r>
            <a:r>
              <a:rPr lang="en-US" sz="2200" u="sng" dirty="0">
                <a:solidFill>
                  <a:srgbClr val="0563C1"/>
                </a:solidFill>
                <a:effectLst/>
                <a:latin typeface="Calibri"/>
                <a:ea typeface="Calibri"/>
                <a:cs typeface="Calibri"/>
                <a:hlinkClick r:id="rId2">
                  <a:extLst>
                    <a:ext uri="{A12FA001-AC4F-418D-AE19-62706E023703}">
                      <ahyp:hlinkClr xmlns:ahyp="http://schemas.microsoft.com/office/drawing/2018/hyperlinkcolor" val="tx"/>
                    </a:ext>
                  </a:extLst>
                </a:hlinkClick>
              </a:rPr>
              <a:t>.</a:t>
            </a:r>
            <a:r>
              <a:rPr lang="en-US" sz="2200" u="sng" dirty="0">
                <a:solidFill>
                  <a:srgbClr val="0563C1"/>
                </a:solidFill>
                <a:latin typeface="Calibri"/>
                <a:ea typeface="Calibri"/>
                <a:cs typeface="Calibri"/>
                <a:hlinkClick r:id="rId2"/>
              </a:rPr>
              <a:t>fmcsa</a:t>
            </a:r>
            <a:r>
              <a:rPr lang="en-US" sz="2200" u="sng" dirty="0">
                <a:solidFill>
                  <a:srgbClr val="0563C1"/>
                </a:solidFill>
                <a:effectLst/>
                <a:latin typeface="Calibri"/>
                <a:ea typeface="Calibri"/>
                <a:cs typeface="Calibri"/>
                <a:hlinkClick r:id="rId2">
                  <a:extLst>
                    <a:ext uri="{A12FA001-AC4F-418D-AE19-62706E023703}">
                      <ahyp:hlinkClr xmlns:ahyp="http://schemas.microsoft.com/office/drawing/2018/hyperlinkcolor" val="tx"/>
                    </a:ext>
                  </a:extLst>
                </a:hlinkClick>
              </a:rPr>
              <a:t>.</a:t>
            </a:r>
            <a:r>
              <a:rPr lang="en-US" sz="2200" u="sng" dirty="0">
                <a:solidFill>
                  <a:srgbClr val="0563C1"/>
                </a:solidFill>
                <a:latin typeface="Calibri"/>
                <a:ea typeface="Calibri"/>
                <a:cs typeface="Calibri"/>
                <a:hlinkClick r:id="rId2"/>
              </a:rPr>
              <a:t>dot</a:t>
            </a:r>
            <a:r>
              <a:rPr lang="en-US" sz="2200" u="sng" dirty="0">
                <a:solidFill>
                  <a:srgbClr val="0563C1"/>
                </a:solidFill>
                <a:effectLst/>
                <a:latin typeface="Calibri"/>
                <a:ea typeface="Calibri"/>
                <a:cs typeface="Calibri"/>
                <a:hlinkClick r:id="rId2">
                  <a:extLst>
                    <a:ext uri="{A12FA001-AC4F-418D-AE19-62706E023703}">
                      <ahyp:hlinkClr xmlns:ahyp="http://schemas.microsoft.com/office/drawing/2018/hyperlinkcolor" val="tx"/>
                    </a:ext>
                  </a:extLst>
                </a:hlinkClick>
              </a:rPr>
              <a:t>.</a:t>
            </a:r>
            <a:r>
              <a:rPr lang="en-US" sz="2200" u="sng" dirty="0">
                <a:solidFill>
                  <a:srgbClr val="0563C1"/>
                </a:solidFill>
                <a:latin typeface="Calibri"/>
                <a:ea typeface="Calibri"/>
                <a:cs typeface="Calibri"/>
                <a:hlinkClick r:id="rId2">
                  <a:extLst>
                    <a:ext uri="{A12FA001-AC4F-418D-AE19-62706E023703}">
                      <ahyp:hlinkClr xmlns:ahyp="http://schemas.microsoft.com/office/drawing/2018/hyperlinkcolor" val="tx"/>
                    </a:ext>
                  </a:extLst>
                </a:hlinkClick>
              </a:rPr>
              <a:t>gov</a:t>
            </a:r>
            <a:endParaRPr lang="en-US"/>
          </a:p>
          <a:p>
            <a:endParaRPr lang="en-US"/>
          </a:p>
        </p:txBody>
      </p:sp>
    </p:spTree>
    <p:extLst>
      <p:ext uri="{BB962C8B-B14F-4D97-AF65-F5344CB8AC3E}">
        <p14:creationId xmlns:p14="http://schemas.microsoft.com/office/powerpoint/2010/main" val="165836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6360-D18D-4470-5900-DCF585D176A0}"/>
              </a:ext>
            </a:extLst>
          </p:cNvPr>
          <p:cNvSpPr>
            <a:spLocks noGrp="1"/>
          </p:cNvSpPr>
          <p:nvPr>
            <p:ph type="title"/>
          </p:nvPr>
        </p:nvSpPr>
        <p:spPr/>
        <p:txBody>
          <a:bodyPr/>
          <a:lstStyle/>
          <a:p>
            <a:r>
              <a:rPr lang="en-US" dirty="0">
                <a:latin typeface="Arial"/>
                <a:cs typeface="Arial"/>
              </a:rPr>
              <a:t>Release 2 Functionality</a:t>
            </a:r>
            <a:endParaRPr lang="en-US" dirty="0"/>
          </a:p>
        </p:txBody>
      </p:sp>
    </p:spTree>
    <p:extLst>
      <p:ext uri="{BB962C8B-B14F-4D97-AF65-F5344CB8AC3E}">
        <p14:creationId xmlns:p14="http://schemas.microsoft.com/office/powerpoint/2010/main" val="187285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dirty="0">
                <a:latin typeface="Arial"/>
                <a:cs typeface="Arial"/>
              </a:rPr>
              <a:t>Release 2 Overview</a:t>
            </a:r>
            <a:endParaRPr lang="en-US" dirty="0"/>
          </a:p>
        </p:txBody>
      </p:sp>
      <p:sp>
        <p:nvSpPr>
          <p:cNvPr id="556" name="TextBox 555">
            <a:extLst>
              <a:ext uri="{FF2B5EF4-FFF2-40B4-BE49-F238E27FC236}">
                <a16:creationId xmlns:a16="http://schemas.microsoft.com/office/drawing/2014/main" id="{EA55CF5A-58D5-C56E-F721-FE6890CC4761}"/>
              </a:ext>
            </a:extLst>
          </p:cNvPr>
          <p:cNvSpPr txBox="1"/>
          <p:nvPr/>
        </p:nvSpPr>
        <p:spPr>
          <a:xfrm>
            <a:off x="462577" y="4344145"/>
            <a:ext cx="3614967" cy="2031325"/>
          </a:xfrm>
          <a:prstGeom prst="rect">
            <a:avLst/>
          </a:prstGeom>
          <a:solidFill>
            <a:srgbClr val="001647"/>
          </a:solidFill>
          <a:ln w="57150">
            <a:solidFill>
              <a:schemeClr val="accent1">
                <a:lumMod val="90000"/>
                <a:lumOff val="1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ea typeface="Calibri"/>
                <a:cs typeface="Calibri"/>
              </a:rPr>
              <a:t>Noteworthy Observation</a:t>
            </a:r>
          </a:p>
          <a:p>
            <a:endParaRPr lang="en-US" dirty="0">
              <a:ea typeface="Calibri"/>
              <a:cs typeface="Calibri"/>
            </a:endParaRPr>
          </a:p>
          <a:p>
            <a:pPr marL="285750" indent="-285750">
              <a:buFont typeface="Arial"/>
              <a:buChar char="•"/>
            </a:pPr>
            <a:r>
              <a:rPr lang="en-US" dirty="0">
                <a:solidFill>
                  <a:schemeClr val="bg1"/>
                </a:solidFill>
                <a:ea typeface="Calibri"/>
                <a:cs typeface="Calibri"/>
              </a:rPr>
              <a:t>FMCSA notifies the State via email if there is any 'Noteworthy Practice' for the State.</a:t>
            </a:r>
          </a:p>
          <a:p>
            <a:pPr marL="285750" indent="-285750">
              <a:buFont typeface="Arial"/>
              <a:buChar char="•"/>
            </a:pPr>
            <a:endParaRPr lang="en-US" dirty="0">
              <a:solidFill>
                <a:schemeClr val="bg1"/>
              </a:solidFill>
              <a:ea typeface="Calibri"/>
              <a:cs typeface="Calibri"/>
            </a:endParaRPr>
          </a:p>
          <a:p>
            <a:pPr marL="285750" indent="-285750">
              <a:buFont typeface="Arial"/>
              <a:buChar char="•"/>
            </a:pPr>
            <a:endParaRPr lang="en-US" dirty="0">
              <a:solidFill>
                <a:schemeClr val="bg1"/>
              </a:solidFill>
              <a:ea typeface="Calibri"/>
              <a:cs typeface="Calibri"/>
            </a:endParaRPr>
          </a:p>
        </p:txBody>
      </p:sp>
      <p:sp>
        <p:nvSpPr>
          <p:cNvPr id="563" name="TextBox 562">
            <a:extLst>
              <a:ext uri="{FF2B5EF4-FFF2-40B4-BE49-F238E27FC236}">
                <a16:creationId xmlns:a16="http://schemas.microsoft.com/office/drawing/2014/main" id="{259EF74B-1232-783D-FDB6-A1921B6DB414}"/>
              </a:ext>
            </a:extLst>
          </p:cNvPr>
          <p:cNvSpPr txBox="1"/>
          <p:nvPr/>
        </p:nvSpPr>
        <p:spPr>
          <a:xfrm>
            <a:off x="4387595" y="1264268"/>
            <a:ext cx="3413684" cy="2862322"/>
          </a:xfrm>
          <a:prstGeom prst="rect">
            <a:avLst/>
          </a:prstGeom>
          <a:solidFill>
            <a:srgbClr val="001647"/>
          </a:solidFill>
          <a:ln w="57150">
            <a:solidFill>
              <a:schemeClr val="accent1">
                <a:lumMod val="90000"/>
                <a:lumOff val="1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ea typeface="Calibri"/>
                <a:cs typeface="Calibri"/>
              </a:rPr>
              <a:t>Annual Certification</a:t>
            </a:r>
          </a:p>
          <a:p>
            <a:endParaRPr lang="en-US" dirty="0">
              <a:solidFill>
                <a:schemeClr val="bg1"/>
              </a:solidFill>
              <a:ea typeface="Calibri"/>
              <a:cs typeface="Calibri"/>
            </a:endParaRPr>
          </a:p>
          <a:p>
            <a:pPr marL="285750" indent="-285750">
              <a:buFont typeface="Arial"/>
              <a:buChar char="•"/>
            </a:pPr>
            <a:r>
              <a:rPr lang="en-US" dirty="0">
                <a:solidFill>
                  <a:schemeClr val="bg1"/>
                </a:solidFill>
                <a:ea typeface="Calibri"/>
                <a:cs typeface="Calibri"/>
              </a:rPr>
              <a:t>Either the State or FMCSA on behalf of the State can submit an Annual Certification.</a:t>
            </a:r>
          </a:p>
          <a:p>
            <a:pPr marL="285750" indent="-285750">
              <a:buFont typeface="Arial"/>
              <a:buChar char="•"/>
            </a:pPr>
            <a:r>
              <a:rPr lang="en-US" dirty="0">
                <a:solidFill>
                  <a:schemeClr val="bg1"/>
                </a:solidFill>
                <a:ea typeface="Calibri"/>
                <a:cs typeface="Calibri"/>
              </a:rPr>
              <a:t>FMCSA may 'Return for Edits' or 'Approve' an Annual Certification.</a:t>
            </a:r>
          </a:p>
          <a:p>
            <a:pPr marL="285750" indent="-285750">
              <a:buFont typeface="Arial"/>
              <a:buChar char="•"/>
            </a:pPr>
            <a:endParaRPr lang="en-US" dirty="0">
              <a:solidFill>
                <a:schemeClr val="bg1"/>
              </a:solidFill>
              <a:ea typeface="Calibri"/>
              <a:cs typeface="Calibri"/>
            </a:endParaRPr>
          </a:p>
          <a:p>
            <a:pPr marL="285750" indent="-285750">
              <a:buFont typeface="Arial"/>
              <a:buChar char="•"/>
            </a:pPr>
            <a:endParaRPr lang="en-US" dirty="0">
              <a:solidFill>
                <a:schemeClr val="bg1"/>
              </a:solidFill>
              <a:ea typeface="Calibri"/>
              <a:cs typeface="Calibri"/>
            </a:endParaRPr>
          </a:p>
        </p:txBody>
      </p:sp>
      <p:sp>
        <p:nvSpPr>
          <p:cNvPr id="564" name="TextBox 563">
            <a:extLst>
              <a:ext uri="{FF2B5EF4-FFF2-40B4-BE49-F238E27FC236}">
                <a16:creationId xmlns:a16="http://schemas.microsoft.com/office/drawing/2014/main" id="{33E2B125-6110-2066-6B2D-997BE45F2D3D}"/>
              </a:ext>
            </a:extLst>
          </p:cNvPr>
          <p:cNvSpPr txBox="1"/>
          <p:nvPr/>
        </p:nvSpPr>
        <p:spPr>
          <a:xfrm>
            <a:off x="462576" y="1264267"/>
            <a:ext cx="3614967" cy="2862322"/>
          </a:xfrm>
          <a:prstGeom prst="rect">
            <a:avLst/>
          </a:prstGeom>
          <a:solidFill>
            <a:srgbClr val="001647"/>
          </a:solidFill>
          <a:ln w="57150">
            <a:solidFill>
              <a:schemeClr val="accent1">
                <a:lumMod val="90000"/>
                <a:lumOff val="1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ea typeface="Calibri"/>
                <a:cs typeface="Calibri"/>
              </a:rPr>
              <a:t>CAP Implementation Extension</a:t>
            </a:r>
          </a:p>
          <a:p>
            <a:pPr algn="ctr"/>
            <a:endParaRPr lang="en-US" b="1">
              <a:solidFill>
                <a:schemeClr val="bg1"/>
              </a:solidFill>
              <a:ea typeface="Calibri"/>
              <a:cs typeface="Calibri"/>
            </a:endParaRPr>
          </a:p>
          <a:p>
            <a:pPr marL="285750" indent="-285750">
              <a:buFont typeface="Arial"/>
              <a:buChar char="•"/>
            </a:pPr>
            <a:r>
              <a:rPr lang="en-US" dirty="0">
                <a:solidFill>
                  <a:schemeClr val="bg1"/>
                </a:solidFill>
                <a:ea typeface="Calibri"/>
                <a:cs typeface="Calibri"/>
              </a:rPr>
              <a:t>State can submit a request to extend the current 'Proposed Completion Date' for the CAP.</a:t>
            </a:r>
          </a:p>
          <a:p>
            <a:pPr marL="285750" indent="-285750">
              <a:buFont typeface="Arial"/>
              <a:buChar char="•"/>
            </a:pPr>
            <a:r>
              <a:rPr lang="en-US" dirty="0">
                <a:solidFill>
                  <a:schemeClr val="bg1"/>
                </a:solidFill>
                <a:ea typeface="Calibri"/>
                <a:cs typeface="Calibri"/>
              </a:rPr>
              <a:t>FMCSA  can 'Approve', 'Return' for more information or 'Reject' the request. </a:t>
            </a:r>
          </a:p>
          <a:p>
            <a:pPr marL="285750" indent="-285750">
              <a:buFont typeface="Arial"/>
              <a:buChar char="•"/>
            </a:pPr>
            <a:endParaRPr lang="en-US" dirty="0">
              <a:solidFill>
                <a:schemeClr val="bg1"/>
              </a:solidFill>
              <a:ea typeface="Calibri"/>
              <a:cs typeface="Calibri"/>
            </a:endParaRPr>
          </a:p>
          <a:p>
            <a:endParaRPr lang="en-US" b="1">
              <a:solidFill>
                <a:schemeClr val="bg1"/>
              </a:solidFill>
              <a:ea typeface="Calibri"/>
              <a:cs typeface="Calibri"/>
            </a:endParaRPr>
          </a:p>
        </p:txBody>
      </p:sp>
      <p:sp>
        <p:nvSpPr>
          <p:cNvPr id="565" name="TextBox 564">
            <a:extLst>
              <a:ext uri="{FF2B5EF4-FFF2-40B4-BE49-F238E27FC236}">
                <a16:creationId xmlns:a16="http://schemas.microsoft.com/office/drawing/2014/main" id="{7E8ECBE8-D58D-664B-7867-527D6FF37CDB}"/>
              </a:ext>
            </a:extLst>
          </p:cNvPr>
          <p:cNvSpPr txBox="1"/>
          <p:nvPr/>
        </p:nvSpPr>
        <p:spPr>
          <a:xfrm>
            <a:off x="4389480" y="4341731"/>
            <a:ext cx="7338701" cy="2031325"/>
          </a:xfrm>
          <a:prstGeom prst="rect">
            <a:avLst/>
          </a:prstGeom>
          <a:solidFill>
            <a:srgbClr val="001647"/>
          </a:solidFill>
          <a:ln w="57150">
            <a:solidFill>
              <a:schemeClr val="accent1">
                <a:lumMod val="90000"/>
                <a:lumOff val="1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ea typeface="Calibri"/>
                <a:cs typeface="Calibri"/>
              </a:rPr>
              <a:t>Checklist</a:t>
            </a:r>
          </a:p>
          <a:p>
            <a:endParaRPr lang="en-US" dirty="0">
              <a:solidFill>
                <a:schemeClr val="bg1"/>
              </a:solidFill>
              <a:ea typeface="Calibri"/>
              <a:cs typeface="Calibri"/>
            </a:endParaRPr>
          </a:p>
          <a:p>
            <a:pPr marL="285750" indent="-285750">
              <a:buFont typeface="Arial"/>
              <a:buChar char="•"/>
            </a:pPr>
            <a:r>
              <a:rPr lang="en-US" dirty="0">
                <a:solidFill>
                  <a:schemeClr val="bg1"/>
                </a:solidFill>
                <a:ea typeface="Calibri"/>
                <a:cs typeface="Calibri"/>
              </a:rPr>
              <a:t>For an 'APR' or 'STR' review, a checklist is created.</a:t>
            </a:r>
          </a:p>
          <a:p>
            <a:pPr marL="285750" indent="-285750">
              <a:buFont typeface="Arial"/>
              <a:buChar char="•"/>
            </a:pPr>
            <a:r>
              <a:rPr lang="en-US" dirty="0">
                <a:solidFill>
                  <a:schemeClr val="bg1"/>
                </a:solidFill>
                <a:ea typeface="Calibri"/>
                <a:cs typeface="Calibri"/>
              </a:rPr>
              <a:t>Checklist has multiple sections and questions associated with them.</a:t>
            </a:r>
          </a:p>
          <a:p>
            <a:pPr marL="285750" indent="-285750">
              <a:buFont typeface="Arial"/>
              <a:buChar char="•"/>
            </a:pPr>
            <a:r>
              <a:rPr lang="en-US" dirty="0">
                <a:solidFill>
                  <a:schemeClr val="bg1"/>
                </a:solidFill>
                <a:ea typeface="Calibri"/>
                <a:cs typeface="Calibri"/>
              </a:rPr>
              <a:t>Each question has an option for the State and the FMCSA to enter their Notes.</a:t>
            </a:r>
          </a:p>
          <a:p>
            <a:pPr marL="285750" indent="-285750">
              <a:buFont typeface="Arial"/>
              <a:buChar char="•"/>
            </a:pPr>
            <a:endParaRPr lang="en-US" dirty="0">
              <a:solidFill>
                <a:schemeClr val="bg1"/>
              </a:solidFill>
              <a:ea typeface="Calibri"/>
              <a:cs typeface="Calibri"/>
            </a:endParaRPr>
          </a:p>
        </p:txBody>
      </p:sp>
      <p:sp>
        <p:nvSpPr>
          <p:cNvPr id="567" name="TextBox 566">
            <a:extLst>
              <a:ext uri="{FF2B5EF4-FFF2-40B4-BE49-F238E27FC236}">
                <a16:creationId xmlns:a16="http://schemas.microsoft.com/office/drawing/2014/main" id="{EF551120-E1FE-B00C-4E6E-2D0C98E589C1}"/>
              </a:ext>
            </a:extLst>
          </p:cNvPr>
          <p:cNvSpPr txBox="1"/>
          <p:nvPr/>
        </p:nvSpPr>
        <p:spPr>
          <a:xfrm>
            <a:off x="8096952" y="1264269"/>
            <a:ext cx="3616853" cy="2862322"/>
          </a:xfrm>
          <a:prstGeom prst="rect">
            <a:avLst/>
          </a:prstGeom>
          <a:solidFill>
            <a:srgbClr val="001647"/>
          </a:solidFill>
          <a:ln w="57150">
            <a:solidFill>
              <a:schemeClr val="accent1">
                <a:lumMod val="90000"/>
                <a:lumOff val="1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ea typeface="Calibri"/>
                <a:cs typeface="Calibri"/>
              </a:rPr>
              <a:t>State contests a Finding</a:t>
            </a:r>
          </a:p>
          <a:p>
            <a:endParaRPr lang="en-US" dirty="0">
              <a:solidFill>
                <a:schemeClr val="bg1"/>
              </a:solidFill>
              <a:ea typeface="Calibri"/>
              <a:cs typeface="Calibri"/>
            </a:endParaRPr>
          </a:p>
          <a:p>
            <a:pPr marL="285750" indent="-285750">
              <a:buFont typeface="Arial"/>
              <a:buChar char="•"/>
            </a:pPr>
            <a:r>
              <a:rPr lang="en-US" dirty="0">
                <a:solidFill>
                  <a:schemeClr val="bg1"/>
                </a:solidFill>
                <a:ea typeface="Calibri"/>
                <a:cs typeface="Calibri"/>
              </a:rPr>
              <a:t>A State has 30 days to contest a Finding when a Finding is opened by the FMCSA.</a:t>
            </a:r>
          </a:p>
          <a:p>
            <a:pPr marL="285750" indent="-285750">
              <a:buFont typeface="Arial"/>
              <a:buChar char="•"/>
            </a:pPr>
            <a:r>
              <a:rPr lang="en-US" dirty="0">
                <a:solidFill>
                  <a:schemeClr val="bg1"/>
                </a:solidFill>
                <a:ea typeface="Calibri"/>
                <a:cs typeface="Calibri"/>
              </a:rPr>
              <a:t>FMCSA can 'Approve' or 'Reject' the request. </a:t>
            </a:r>
          </a:p>
          <a:p>
            <a:pPr marL="285750" indent="-285750">
              <a:buFont typeface="Arial"/>
              <a:buChar char="•"/>
            </a:pPr>
            <a:r>
              <a:rPr lang="en-US" dirty="0">
                <a:solidFill>
                  <a:schemeClr val="bg1"/>
                </a:solidFill>
                <a:ea typeface="Calibri"/>
                <a:cs typeface="Calibri"/>
              </a:rPr>
              <a:t>A State can submit another request if it is still under 30 days period. </a:t>
            </a:r>
          </a:p>
        </p:txBody>
      </p:sp>
    </p:spTree>
    <p:extLst>
      <p:ext uri="{BB962C8B-B14F-4D97-AF65-F5344CB8AC3E}">
        <p14:creationId xmlns:p14="http://schemas.microsoft.com/office/powerpoint/2010/main" val="329252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vert="horz" lIns="0" tIns="45720" rIns="91440" bIns="45720" rtlCol="0" anchor="b" anchorCtr="0">
            <a:normAutofit/>
          </a:bodyPr>
          <a:lstStyle/>
          <a:p>
            <a:r>
              <a:rPr lang="en-US" dirty="0">
                <a:latin typeface="Arial"/>
                <a:cs typeface="Arial"/>
              </a:rPr>
              <a:t>CAP Implementation Extension</a:t>
            </a:r>
          </a:p>
        </p:txBody>
      </p:sp>
      <p:graphicFrame>
        <p:nvGraphicFramePr>
          <p:cNvPr id="580" name="Diagram 579">
            <a:extLst>
              <a:ext uri="{FF2B5EF4-FFF2-40B4-BE49-F238E27FC236}">
                <a16:creationId xmlns:a16="http://schemas.microsoft.com/office/drawing/2014/main" id="{F17ECE7A-7CC0-4202-D214-8F0DD10456BE}"/>
              </a:ext>
            </a:extLst>
          </p:cNvPr>
          <p:cNvGraphicFramePr/>
          <p:nvPr>
            <p:extLst>
              <p:ext uri="{D42A27DB-BD31-4B8C-83A1-F6EECF244321}">
                <p14:modId xmlns:p14="http://schemas.microsoft.com/office/powerpoint/2010/main" val="1685036920"/>
              </p:ext>
            </p:extLst>
          </p:nvPr>
        </p:nvGraphicFramePr>
        <p:xfrm>
          <a:off x="447538" y="1200509"/>
          <a:ext cx="11021674" cy="512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673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vert="horz" lIns="0" tIns="45720" rIns="91440" bIns="45720" rtlCol="0" anchor="b" anchorCtr="0">
            <a:normAutofit/>
          </a:bodyPr>
          <a:lstStyle/>
          <a:p>
            <a:r>
              <a:rPr lang="en-US" dirty="0">
                <a:latin typeface="Arial"/>
                <a:cs typeface="Arial"/>
              </a:rPr>
              <a:t>Annual Certification</a:t>
            </a:r>
            <a:endParaRPr lang="en-US" dirty="0"/>
          </a:p>
        </p:txBody>
      </p:sp>
      <p:graphicFrame>
        <p:nvGraphicFramePr>
          <p:cNvPr id="4" name="Diagram 3">
            <a:extLst>
              <a:ext uri="{FF2B5EF4-FFF2-40B4-BE49-F238E27FC236}">
                <a16:creationId xmlns:a16="http://schemas.microsoft.com/office/drawing/2014/main" id="{59AF4839-BEFE-C4FF-CBA8-8575D2CD0EAA}"/>
              </a:ext>
            </a:extLst>
          </p:cNvPr>
          <p:cNvGraphicFramePr/>
          <p:nvPr>
            <p:extLst>
              <p:ext uri="{D42A27DB-BD31-4B8C-83A1-F6EECF244321}">
                <p14:modId xmlns:p14="http://schemas.microsoft.com/office/powerpoint/2010/main" val="181704299"/>
              </p:ext>
            </p:extLst>
          </p:nvPr>
        </p:nvGraphicFramePr>
        <p:xfrm>
          <a:off x="1353312" y="1143000"/>
          <a:ext cx="9581388" cy="521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396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dirty="0">
                <a:latin typeface="Arial"/>
                <a:cs typeface="Arial"/>
              </a:rPr>
              <a:t>State Contests a Finding</a:t>
            </a:r>
            <a:endParaRPr lang="en-US" dirty="0"/>
          </a:p>
        </p:txBody>
      </p:sp>
      <p:sp>
        <p:nvSpPr>
          <p:cNvPr id="3" name="Arrow: Right 2">
            <a:extLst>
              <a:ext uri="{FF2B5EF4-FFF2-40B4-BE49-F238E27FC236}">
                <a16:creationId xmlns:a16="http://schemas.microsoft.com/office/drawing/2014/main" id="{30106B13-39B6-8EA6-9ACF-732FA41A1293}"/>
              </a:ext>
            </a:extLst>
          </p:cNvPr>
          <p:cNvSpPr/>
          <p:nvPr/>
        </p:nvSpPr>
        <p:spPr>
          <a:xfrm>
            <a:off x="1469922" y="1305211"/>
            <a:ext cx="9252155" cy="5213349"/>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5" name="Group 4">
            <a:extLst>
              <a:ext uri="{FF2B5EF4-FFF2-40B4-BE49-F238E27FC236}">
                <a16:creationId xmlns:a16="http://schemas.microsoft.com/office/drawing/2014/main" id="{D51F3D39-3E0A-BAF8-29D0-6F35A28CFFAE}"/>
              </a:ext>
            </a:extLst>
          </p:cNvPr>
          <p:cNvGrpSpPr/>
          <p:nvPr/>
        </p:nvGrpSpPr>
        <p:grpSpPr>
          <a:xfrm>
            <a:off x="654501" y="2869215"/>
            <a:ext cx="3135119" cy="2085340"/>
            <a:chOff x="945" y="1564004"/>
            <a:chExt cx="3135119" cy="2085340"/>
          </a:xfrm>
        </p:grpSpPr>
        <p:sp>
          <p:nvSpPr>
            <p:cNvPr id="12" name="Rectangle: Rounded Corners 11">
              <a:extLst>
                <a:ext uri="{FF2B5EF4-FFF2-40B4-BE49-F238E27FC236}">
                  <a16:creationId xmlns:a16="http://schemas.microsoft.com/office/drawing/2014/main" id="{474BEF7F-8E28-77ED-6236-4A33309409A5}"/>
                </a:ext>
              </a:extLst>
            </p:cNvPr>
            <p:cNvSpPr/>
            <p:nvPr/>
          </p:nvSpPr>
          <p:spPr>
            <a:xfrm>
              <a:off x="945" y="1564004"/>
              <a:ext cx="3135119" cy="20853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5">
              <a:extLst>
                <a:ext uri="{FF2B5EF4-FFF2-40B4-BE49-F238E27FC236}">
                  <a16:creationId xmlns:a16="http://schemas.microsoft.com/office/drawing/2014/main" id="{D174304C-3C06-95DF-AA79-D4E2E541652D}"/>
                </a:ext>
              </a:extLst>
            </p:cNvPr>
            <p:cNvSpPr txBox="1"/>
            <p:nvPr/>
          </p:nvSpPr>
          <p:spPr>
            <a:xfrm>
              <a:off x="102743" y="1665802"/>
              <a:ext cx="2931523" cy="18817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State contests a Finding within 30 days of the Finding was opened.</a:t>
              </a:r>
            </a:p>
          </p:txBody>
        </p:sp>
      </p:grpSp>
      <p:grpSp>
        <p:nvGrpSpPr>
          <p:cNvPr id="6" name="Group 5">
            <a:extLst>
              <a:ext uri="{FF2B5EF4-FFF2-40B4-BE49-F238E27FC236}">
                <a16:creationId xmlns:a16="http://schemas.microsoft.com/office/drawing/2014/main" id="{1D835004-16B8-78EE-2A30-476021E5E229}"/>
              </a:ext>
            </a:extLst>
          </p:cNvPr>
          <p:cNvGrpSpPr/>
          <p:nvPr/>
        </p:nvGrpSpPr>
        <p:grpSpPr>
          <a:xfrm>
            <a:off x="4183774" y="2869215"/>
            <a:ext cx="3135119" cy="2085340"/>
            <a:chOff x="3530218" y="1564004"/>
            <a:chExt cx="3135119" cy="2085340"/>
          </a:xfrm>
        </p:grpSpPr>
        <p:sp>
          <p:nvSpPr>
            <p:cNvPr id="10" name="Rectangle: Rounded Corners 9">
              <a:extLst>
                <a:ext uri="{FF2B5EF4-FFF2-40B4-BE49-F238E27FC236}">
                  <a16:creationId xmlns:a16="http://schemas.microsoft.com/office/drawing/2014/main" id="{C0DEB672-056D-3565-34C5-69567F564CD2}"/>
                </a:ext>
              </a:extLst>
            </p:cNvPr>
            <p:cNvSpPr/>
            <p:nvPr/>
          </p:nvSpPr>
          <p:spPr>
            <a:xfrm>
              <a:off x="3530218" y="1564004"/>
              <a:ext cx="3135119" cy="20853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7">
              <a:extLst>
                <a:ext uri="{FF2B5EF4-FFF2-40B4-BE49-F238E27FC236}">
                  <a16:creationId xmlns:a16="http://schemas.microsoft.com/office/drawing/2014/main" id="{ABF9020F-7E30-B97C-EB48-30AC6A0B6851}"/>
                </a:ext>
              </a:extLst>
            </p:cNvPr>
            <p:cNvSpPr txBox="1"/>
            <p:nvPr/>
          </p:nvSpPr>
          <p:spPr>
            <a:xfrm>
              <a:off x="3632016" y="1665802"/>
              <a:ext cx="2931523" cy="18817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dirty="0">
                  <a:latin typeface="Calibri Light" panose="020F0302020204030204"/>
                </a:rPr>
                <a:t>FMCSA</a:t>
              </a:r>
              <a:r>
                <a:rPr lang="en-US" sz="1800" kern="1200" dirty="0">
                  <a:latin typeface="Calibri Light" panose="020F0302020204030204"/>
                </a:rPr>
                <a:t> receives the request in their dashboard and 'Approves' it or, ‘Rejects’ it.</a:t>
              </a:r>
              <a:endParaRPr lang="en-US" sz="1800" kern="1200" dirty="0"/>
            </a:p>
          </p:txBody>
        </p:sp>
      </p:grpSp>
      <p:grpSp>
        <p:nvGrpSpPr>
          <p:cNvPr id="7" name="Group 6">
            <a:extLst>
              <a:ext uri="{FF2B5EF4-FFF2-40B4-BE49-F238E27FC236}">
                <a16:creationId xmlns:a16="http://schemas.microsoft.com/office/drawing/2014/main" id="{B5EC11B7-2B8F-9173-CB3D-59A748BD0D35}"/>
              </a:ext>
            </a:extLst>
          </p:cNvPr>
          <p:cNvGrpSpPr/>
          <p:nvPr/>
        </p:nvGrpSpPr>
        <p:grpSpPr>
          <a:xfrm>
            <a:off x="7671736" y="2869716"/>
            <a:ext cx="3700725" cy="2146065"/>
            <a:chOff x="7018180" y="1564505"/>
            <a:chExt cx="3700725" cy="2146065"/>
          </a:xfrm>
        </p:grpSpPr>
        <p:sp>
          <p:nvSpPr>
            <p:cNvPr id="8" name="Rectangle: Rounded Corners 7">
              <a:extLst>
                <a:ext uri="{FF2B5EF4-FFF2-40B4-BE49-F238E27FC236}">
                  <a16:creationId xmlns:a16="http://schemas.microsoft.com/office/drawing/2014/main" id="{B935ACF4-1B74-5C8A-5D70-A5447B52DDB9}"/>
                </a:ext>
              </a:extLst>
            </p:cNvPr>
            <p:cNvSpPr/>
            <p:nvPr/>
          </p:nvSpPr>
          <p:spPr>
            <a:xfrm>
              <a:off x="7018180" y="1564505"/>
              <a:ext cx="3700725" cy="214606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9">
              <a:extLst>
                <a:ext uri="{FF2B5EF4-FFF2-40B4-BE49-F238E27FC236}">
                  <a16:creationId xmlns:a16="http://schemas.microsoft.com/office/drawing/2014/main" id="{43F6D7DB-E51F-3693-D7AD-631A092730D8}"/>
                </a:ext>
              </a:extLst>
            </p:cNvPr>
            <p:cNvSpPr txBox="1"/>
            <p:nvPr/>
          </p:nvSpPr>
          <p:spPr>
            <a:xfrm>
              <a:off x="7122942" y="1669267"/>
              <a:ext cx="3491201" cy="19365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t" anchorCtr="0">
              <a:noAutofit/>
            </a:bodyPr>
            <a:lstStyle/>
            <a:p>
              <a:pPr marL="0" lvl="0" indent="0" algn="l" defTabSz="755650" rtl="0">
                <a:lnSpc>
                  <a:spcPct val="90000"/>
                </a:lnSpc>
                <a:spcBef>
                  <a:spcPct val="0"/>
                </a:spcBef>
                <a:spcAft>
                  <a:spcPct val="35000"/>
                </a:spcAft>
                <a:buNone/>
              </a:pPr>
              <a:r>
                <a:rPr lang="en-US" sz="1700" kern="1200" dirty="0">
                  <a:latin typeface="Calibri Light" panose="020F0302020204030204"/>
                </a:rPr>
                <a:t>If </a:t>
              </a:r>
              <a:r>
                <a:rPr lang="en-US" sz="1700" dirty="0">
                  <a:latin typeface="Calibri Light" panose="020F0302020204030204"/>
                </a:rPr>
                <a:t>FMCSA</a:t>
              </a:r>
              <a:r>
                <a:rPr lang="en-US" sz="1700" kern="1200" dirty="0">
                  <a:latin typeface="Calibri Light" panose="020F0302020204030204"/>
                </a:rPr>
                <a:t> approves it, the Finding is closed, and the State views the updated status as 'Contested-Accepted' or,</a:t>
              </a:r>
            </a:p>
            <a:p>
              <a:pPr marL="114300" lvl="1" indent="-114300" algn="l" defTabSz="577850" rtl="0">
                <a:lnSpc>
                  <a:spcPct val="90000"/>
                </a:lnSpc>
                <a:spcBef>
                  <a:spcPct val="0"/>
                </a:spcBef>
                <a:spcAft>
                  <a:spcPct val="15000"/>
                </a:spcAft>
                <a:buChar char="•"/>
              </a:pPr>
              <a:r>
                <a:rPr lang="en-US" sz="1300" kern="1200" dirty="0">
                  <a:solidFill>
                    <a:srgbClr val="FFFFFF"/>
                  </a:solidFill>
                  <a:latin typeface="Calibri"/>
                  <a:ea typeface="Calibri"/>
                  <a:cs typeface="Calibri"/>
                </a:rPr>
                <a:t> </a:t>
              </a:r>
              <a:r>
                <a:rPr lang="en-US" sz="1700" kern="1200" dirty="0">
                  <a:solidFill>
                    <a:srgbClr val="FFFFFF"/>
                  </a:solidFill>
                  <a:latin typeface="Calibri Light" panose="020F0302020204030204"/>
                  <a:ea typeface="+mn-ea"/>
                  <a:cs typeface="+mn-cs"/>
                </a:rPr>
                <a:t>If FMCSA Rejects it, the Finding remains open, the status is updated to 'Approved' and the State must submit the CAP.</a:t>
              </a:r>
            </a:p>
          </p:txBody>
        </p:sp>
      </p:grpSp>
    </p:spTree>
    <p:extLst>
      <p:ext uri="{BB962C8B-B14F-4D97-AF65-F5344CB8AC3E}">
        <p14:creationId xmlns:p14="http://schemas.microsoft.com/office/powerpoint/2010/main" val="51273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FFFFFF"/>
      </a:lt2>
      <a:accent1>
        <a:srgbClr val="001647"/>
      </a:accent1>
      <a:accent2>
        <a:srgbClr val="EEB111"/>
      </a:accent2>
      <a:accent3>
        <a:srgbClr val="D7D2CB"/>
      </a:accent3>
      <a:accent4>
        <a:srgbClr val="7F7F7F"/>
      </a:accent4>
      <a:accent5>
        <a:srgbClr val="0070BD"/>
      </a:accent5>
      <a:accent6>
        <a:srgbClr val="FFFFFF"/>
      </a:accent6>
      <a:hlink>
        <a:srgbClr val="205E9E"/>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a-0081_OY1_Stakeholder_Template_PPT-External" id="{1198F417-2B06-124A-B2E6-B36E23578009}" vid="{E16AD531-8260-084C-9B30-122249201D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1644A066B9C54C94543AD1CA42008E" ma:contentTypeVersion="18" ma:contentTypeDescription="Create a new document." ma:contentTypeScope="" ma:versionID="5b9352adf9b3182c757e1d2b7c97a3e3">
  <xsd:schema xmlns:xsd="http://www.w3.org/2001/XMLSchema" xmlns:xs="http://www.w3.org/2001/XMLSchema" xmlns:p="http://schemas.microsoft.com/office/2006/metadata/properties" xmlns:ns2="6876f126-ed5b-4f3f-8792-0635e0a3913a" xmlns:ns3="6a0077ad-35ef-452f-a53b-278e3b53be41" targetNamespace="http://schemas.microsoft.com/office/2006/metadata/properties" ma:root="true" ma:fieldsID="b86fb8711f2694a1016c3264c4c17b45" ns2:_="" ns3:_="">
    <xsd:import namespace="6876f126-ed5b-4f3f-8792-0635e0a3913a"/>
    <xsd:import namespace="6a0077ad-35ef-452f-a53b-278e3b53be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76f126-ed5b-4f3f-8792-0635e0a39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d400cdf-9616-451f-8a46-1899ad3d978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0077ad-35ef-452f-a53b-278e3b53be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59c4c2e-7b8e-461d-b66e-d6931f6141f9}" ma:internalName="TaxCatchAll" ma:showField="CatchAllData" ma:web="6a0077ad-35ef-452f-a53b-278e3b53be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876f126-ed5b-4f3f-8792-0635e0a3913a">
      <Terms xmlns="http://schemas.microsoft.com/office/infopath/2007/PartnerControls"/>
    </lcf76f155ced4ddcb4097134ff3c332f>
    <TaxCatchAll xmlns="6a0077ad-35ef-452f-a53b-278e3b53be4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1E011D-7C27-4C6E-81CA-B7323F655A70}">
  <ds:schemaRefs>
    <ds:schemaRef ds:uri="6876f126-ed5b-4f3f-8792-0635e0a3913a"/>
    <ds:schemaRef ds:uri="6a0077ad-35ef-452f-a53b-278e3b53be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146215-12DD-48C2-A680-996F10A45420}">
  <ds:schemaRefs>
    <ds:schemaRef ds:uri="http://purl.org/dc/elements/1.1/"/>
    <ds:schemaRef ds:uri="6876f126-ed5b-4f3f-8792-0635e0a3913a"/>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 ds:uri="6a0077ad-35ef-452f-a53b-278e3b53be41"/>
    <ds:schemaRef ds:uri="http://www.w3.org/XML/1998/namespace"/>
    <ds:schemaRef ds:uri="http://purl.org/dc/dcmitype/"/>
  </ds:schemaRefs>
</ds:datastoreItem>
</file>

<file path=customXml/itemProps3.xml><?xml version="1.0" encoding="utf-8"?>
<ds:datastoreItem xmlns:ds="http://schemas.openxmlformats.org/officeDocument/2006/customXml" ds:itemID="{121A85BC-78EE-4084-BCD2-2E7CE29C2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SCORE FMCSA Training Guide Release 2</Template>
  <TotalTime>1132</TotalTime>
  <Words>735</Words>
  <Application>Microsoft Office PowerPoint</Application>
  <PresentationFormat>Widescreen</PresentationFormat>
  <Paragraphs>95</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Arial,Sans-Serif</vt:lpstr>
      <vt:lpstr>Calibri</vt:lpstr>
      <vt:lpstr>Calibri Light</vt:lpstr>
      <vt:lpstr>Office Theme</vt:lpstr>
      <vt:lpstr>SCORE State Training – Release 2</vt:lpstr>
      <vt:lpstr>Agenda</vt:lpstr>
      <vt:lpstr>Overview</vt:lpstr>
      <vt:lpstr>SCORE State Site</vt:lpstr>
      <vt:lpstr>Release 2 Functionality</vt:lpstr>
      <vt:lpstr>Release 2 Overview</vt:lpstr>
      <vt:lpstr>CAP Implementation Extension</vt:lpstr>
      <vt:lpstr>Annual Certification</vt:lpstr>
      <vt:lpstr>State Contests a Finding</vt:lpstr>
      <vt:lpstr>Noteworthy Observation</vt:lpstr>
      <vt:lpstr>APR or STR Checklists</vt:lpstr>
      <vt:lpstr>Resources</vt:lpstr>
      <vt:lpstr>State Portal Support Tickets &amp; its Resolution</vt:lpstr>
      <vt:lpstr>App Demo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Shikha Saxena</dc:creator>
  <cp:lastModifiedBy>Nirmal, Kesha CTR (FMCSA)</cp:lastModifiedBy>
  <cp:revision>112</cp:revision>
  <dcterms:created xsi:type="dcterms:W3CDTF">2023-10-27T15:07:31Z</dcterms:created>
  <dcterms:modified xsi:type="dcterms:W3CDTF">2024-02-14T16:19:22Z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0x010100731644A066B9C54C94543AD1CA42008E</vt:lpwstr>
  </property>
  <property fmtid="{D5CDD505-2E9C-101B-9397-08002B2CF9AE}" pid="3" name="MediaServiceImageTags">
    <vt:lpwstr/>
  </property>
</Properties>
</file>