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70" r:id="rId5"/>
    <p:sldId id="294" r:id="rId6"/>
    <p:sldId id="259" r:id="rId7"/>
    <p:sldId id="276" r:id="rId8"/>
    <p:sldId id="285" r:id="rId9"/>
    <p:sldId id="274" r:id="rId10"/>
    <p:sldId id="286" r:id="rId11"/>
    <p:sldId id="282" r:id="rId12"/>
    <p:sldId id="283" r:id="rId13"/>
    <p:sldId id="260" r:id="rId14"/>
    <p:sldId id="287" r:id="rId15"/>
    <p:sldId id="271" r:id="rId16"/>
    <p:sldId id="273" r:id="rId17"/>
    <p:sldId id="280" r:id="rId18"/>
    <p:sldId id="293" r:id="rId19"/>
    <p:sldId id="290" r:id="rId20"/>
    <p:sldId id="281" r:id="rId21"/>
    <p:sldId id="297" r:id="rId22"/>
    <p:sldId id="272" r:id="rId23"/>
    <p:sldId id="277" r:id="rId24"/>
    <p:sldId id="288" r:id="rId25"/>
    <p:sldId id="278" r:id="rId26"/>
    <p:sldId id="279" r:id="rId27"/>
    <p:sldId id="275" r:id="rId28"/>
    <p:sldId id="291" r:id="rId29"/>
    <p:sldId id="292" r:id="rId30"/>
    <p:sldId id="296" r:id="rId31"/>
    <p:sldId id="298" r:id="rId32"/>
    <p:sldId id="299" r:id="rId33"/>
    <p:sldId id="301" r:id="rId34"/>
    <p:sldId id="300" r:id="rId35"/>
    <p:sldId id="302" r:id="rId36"/>
    <p:sldId id="3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9396F-C93C-675E-DF21-F7A265C26E52}" name="Shukri Abdullahi" initials="SA" userId="S::sabdullahi@merpsystems.com::af651002-e20f-4400-b377-acf9f57e01fb" providerId="AD"/>
  <p188:author id="{88327FA7-8DFF-A9EB-5452-DBADBA5448F7}" name="Shikha Saxena" initials="SS" userId="S::ssaxena@merpsystems.com::36ccca21-bf55-4a84-b448-111df4bfd4c1" providerId="AD"/>
  <p188:author id="{5AC76CA9-97A6-85E0-6719-B180DCB941FD}" name="Pallavi Herekar" initials="PH" userId="S::pherekar@merpsystems.com::669024c9-6b5b-4d2b-b701-8df84885db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D"/>
    <a:srgbClr val="0071BC"/>
    <a:srgbClr val="EEB111"/>
    <a:srgbClr val="D9D9D9"/>
    <a:srgbClr val="CCC2BD"/>
    <a:srgbClr val="001647"/>
    <a:srgbClr val="4142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6D718-1C38-F35C-E61B-D58E29827124}" v="529" dt="2024-02-08T17:39:40.723"/>
    <p1510:client id="{7BF9C4BD-0487-48EA-A6EE-B22C4B7BB38E}" v="96" dt="2024-02-08T18:09:15.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lavi Herekar" userId="S::pherekar@merpsystems.com::669024c9-6b5b-4d2b-b701-8df84885db9e" providerId="AD" clId="Web-{49D96F8B-9E14-578B-A6C8-DA4526D01E63}"/>
    <pc:docChg chg="modSld">
      <pc:chgData name="Pallavi Herekar" userId="S::pherekar@merpsystems.com::669024c9-6b5b-4d2b-b701-8df84885db9e" providerId="AD" clId="Web-{49D96F8B-9E14-578B-A6C8-DA4526D01E63}" dt="2023-11-13T20:49:14.700" v="12"/>
      <pc:docMkLst>
        <pc:docMk/>
      </pc:docMkLst>
      <pc:sldChg chg="modSp">
        <pc:chgData name="Pallavi Herekar" userId="S::pherekar@merpsystems.com::669024c9-6b5b-4d2b-b701-8df84885db9e" providerId="AD" clId="Web-{49D96F8B-9E14-578B-A6C8-DA4526D01E63}" dt="2023-11-13T20:49:14.700" v="12"/>
        <pc:sldMkLst>
          <pc:docMk/>
          <pc:sldMk cId="927435583" sldId="294"/>
        </pc:sldMkLst>
        <pc:graphicFrameChg chg="mod modGraphic">
          <ac:chgData name="Pallavi Herekar" userId="S::pherekar@merpsystems.com::669024c9-6b5b-4d2b-b701-8df84885db9e" providerId="AD" clId="Web-{49D96F8B-9E14-578B-A6C8-DA4526D01E63}" dt="2023-11-13T20:49:14.700" v="12"/>
          <ac:graphicFrameMkLst>
            <pc:docMk/>
            <pc:sldMk cId="927435583" sldId="294"/>
            <ac:graphicFrameMk id="6" creationId="{6D73561D-F94B-2F44-958A-7D37F0C69D91}"/>
          </ac:graphicFrameMkLst>
        </pc:graphicFrameChg>
      </pc:sldChg>
    </pc:docChg>
  </pc:docChgLst>
  <pc:docChgLst>
    <pc:chgData name="Kesha Nirmal" userId="248a99dd-6e2d-480c-a412-67896e5ff3ce" providerId="ADAL" clId="{7BF9C4BD-0487-48EA-A6EE-B22C4B7BB38E}"/>
    <pc:docChg chg="undo custSel addSld modSld">
      <pc:chgData name="Kesha Nirmal" userId="248a99dd-6e2d-480c-a412-67896e5ff3ce" providerId="ADAL" clId="{7BF9C4BD-0487-48EA-A6EE-B22C4B7BB38E}" dt="2024-02-08T18:08:57.083" v="2828" actId="14734"/>
      <pc:docMkLst>
        <pc:docMk/>
      </pc:docMkLst>
      <pc:sldChg chg="modSp mod">
        <pc:chgData name="Kesha Nirmal" userId="248a99dd-6e2d-480c-a412-67896e5ff3ce" providerId="ADAL" clId="{7BF9C4BD-0487-48EA-A6EE-B22C4B7BB38E}" dt="2024-02-08T18:08:57.083" v="2828" actId="14734"/>
        <pc:sldMkLst>
          <pc:docMk/>
          <pc:sldMk cId="95453417" sldId="259"/>
        </pc:sldMkLst>
        <pc:graphicFrameChg chg="mod modGraphic">
          <ac:chgData name="Kesha Nirmal" userId="248a99dd-6e2d-480c-a412-67896e5ff3ce" providerId="ADAL" clId="{7BF9C4BD-0487-48EA-A6EE-B22C4B7BB38E}" dt="2024-02-08T18:08:57.083" v="2828" actId="14734"/>
          <ac:graphicFrameMkLst>
            <pc:docMk/>
            <pc:sldMk cId="95453417" sldId="259"/>
            <ac:graphicFrameMk id="6" creationId="{6D73561D-F94B-2F44-958A-7D37F0C69D91}"/>
          </ac:graphicFrameMkLst>
        </pc:graphicFrameChg>
      </pc:sldChg>
      <pc:sldChg chg="addSp delSp modSp new mod modAnim">
        <pc:chgData name="Kesha Nirmal" userId="248a99dd-6e2d-480c-a412-67896e5ff3ce" providerId="ADAL" clId="{7BF9C4BD-0487-48EA-A6EE-B22C4B7BB38E}" dt="2024-02-08T09:57:28.271" v="1562" actId="14100"/>
        <pc:sldMkLst>
          <pc:docMk/>
          <pc:sldMk cId="3217395882" sldId="299"/>
        </pc:sldMkLst>
        <pc:spChg chg="mod">
          <ac:chgData name="Kesha Nirmal" userId="248a99dd-6e2d-480c-a412-67896e5ff3ce" providerId="ADAL" clId="{7BF9C4BD-0487-48EA-A6EE-B22C4B7BB38E}" dt="2024-02-08T09:57:22.348" v="1560" actId="20577"/>
          <ac:spMkLst>
            <pc:docMk/>
            <pc:sldMk cId="3217395882" sldId="299"/>
            <ac:spMk id="2" creationId="{6AE04F5B-F4FC-4E1B-4AD2-8E2B960BF77D}"/>
          </ac:spMkLst>
        </pc:spChg>
        <pc:spChg chg="del">
          <ac:chgData name="Kesha Nirmal" userId="248a99dd-6e2d-480c-a412-67896e5ff3ce" providerId="ADAL" clId="{7BF9C4BD-0487-48EA-A6EE-B22C4B7BB38E}" dt="2024-02-08T09:24:22.185" v="1" actId="478"/>
          <ac:spMkLst>
            <pc:docMk/>
            <pc:sldMk cId="3217395882" sldId="299"/>
            <ac:spMk id="3" creationId="{1A34D31F-6943-AB5B-6611-E8482BA15146}"/>
          </ac:spMkLst>
        </pc:spChg>
        <pc:spChg chg="mod">
          <ac:chgData name="Kesha Nirmal" userId="248a99dd-6e2d-480c-a412-67896e5ff3ce" providerId="ADAL" clId="{7BF9C4BD-0487-48EA-A6EE-B22C4B7BB38E}" dt="2024-02-08T09:24:34.767" v="47" actId="20577"/>
          <ac:spMkLst>
            <pc:docMk/>
            <pc:sldMk cId="3217395882" sldId="299"/>
            <ac:spMk id="4" creationId="{1EC7AADF-92E6-7007-C163-9B15159F41C8}"/>
          </ac:spMkLst>
        </pc:spChg>
        <pc:picChg chg="add mod modCrop">
          <ac:chgData name="Kesha Nirmal" userId="248a99dd-6e2d-480c-a412-67896e5ff3ce" providerId="ADAL" clId="{7BF9C4BD-0487-48EA-A6EE-B22C4B7BB38E}" dt="2024-02-08T09:56:13.161" v="1532" actId="1076"/>
          <ac:picMkLst>
            <pc:docMk/>
            <pc:sldMk cId="3217395882" sldId="299"/>
            <ac:picMk id="6" creationId="{92FBB132-FB20-7FB5-BE0E-28E4E74AFE0A}"/>
          </ac:picMkLst>
        </pc:picChg>
        <pc:picChg chg="add mod">
          <ac:chgData name="Kesha Nirmal" userId="248a99dd-6e2d-480c-a412-67896e5ff3ce" providerId="ADAL" clId="{7BF9C4BD-0487-48EA-A6EE-B22C4B7BB38E}" dt="2024-02-08T09:57:28.271" v="1562" actId="14100"/>
          <ac:picMkLst>
            <pc:docMk/>
            <pc:sldMk cId="3217395882" sldId="299"/>
            <ac:picMk id="8" creationId="{D32C3DD3-5636-8EFD-E40A-972432B92E5C}"/>
          </ac:picMkLst>
        </pc:picChg>
      </pc:sldChg>
      <pc:sldChg chg="addSp delSp modSp new mod">
        <pc:chgData name="Kesha Nirmal" userId="248a99dd-6e2d-480c-a412-67896e5ff3ce" providerId="ADAL" clId="{7BF9C4BD-0487-48EA-A6EE-B22C4B7BB38E}" dt="2024-02-08T10:08:09.506" v="1768" actId="20577"/>
        <pc:sldMkLst>
          <pc:docMk/>
          <pc:sldMk cId="4168588175" sldId="300"/>
        </pc:sldMkLst>
        <pc:spChg chg="mod">
          <ac:chgData name="Kesha Nirmal" userId="248a99dd-6e2d-480c-a412-67896e5ff3ce" providerId="ADAL" clId="{7BF9C4BD-0487-48EA-A6EE-B22C4B7BB38E}" dt="2024-02-08T10:08:09.506" v="1768" actId="20577"/>
          <ac:spMkLst>
            <pc:docMk/>
            <pc:sldMk cId="4168588175" sldId="300"/>
            <ac:spMk id="2" creationId="{A18A6929-4D55-23C3-50D7-85EA35E94F1D}"/>
          </ac:spMkLst>
        </pc:spChg>
        <pc:spChg chg="del">
          <ac:chgData name="Kesha Nirmal" userId="248a99dd-6e2d-480c-a412-67896e5ff3ce" providerId="ADAL" clId="{7BF9C4BD-0487-48EA-A6EE-B22C4B7BB38E}" dt="2024-02-08T09:54:59.300" v="1497" actId="478"/>
          <ac:spMkLst>
            <pc:docMk/>
            <pc:sldMk cId="4168588175" sldId="300"/>
            <ac:spMk id="3" creationId="{F3A0F244-3518-8C51-731D-579145346045}"/>
          </ac:spMkLst>
        </pc:spChg>
        <pc:spChg chg="mod">
          <ac:chgData name="Kesha Nirmal" userId="248a99dd-6e2d-480c-a412-67896e5ff3ce" providerId="ADAL" clId="{7BF9C4BD-0487-48EA-A6EE-B22C4B7BB38E}" dt="2024-02-08T09:54:55.055" v="1496"/>
          <ac:spMkLst>
            <pc:docMk/>
            <pc:sldMk cId="4168588175" sldId="300"/>
            <ac:spMk id="4" creationId="{3DB2A00E-D2A2-ED10-D714-871F7572153C}"/>
          </ac:spMkLst>
        </pc:spChg>
        <pc:picChg chg="add mod">
          <ac:chgData name="Kesha Nirmal" userId="248a99dd-6e2d-480c-a412-67896e5ff3ce" providerId="ADAL" clId="{7BF9C4BD-0487-48EA-A6EE-B22C4B7BB38E}" dt="2024-02-08T10:04:53.423" v="1625" actId="1076"/>
          <ac:picMkLst>
            <pc:docMk/>
            <pc:sldMk cId="4168588175" sldId="300"/>
            <ac:picMk id="6" creationId="{D6F20312-1B2C-464A-C9A5-D564D16C970A}"/>
          </ac:picMkLst>
        </pc:picChg>
        <pc:picChg chg="add mod">
          <ac:chgData name="Kesha Nirmal" userId="248a99dd-6e2d-480c-a412-67896e5ff3ce" providerId="ADAL" clId="{7BF9C4BD-0487-48EA-A6EE-B22C4B7BB38E}" dt="2024-02-08T10:06:50.059" v="1644" actId="1076"/>
          <ac:picMkLst>
            <pc:docMk/>
            <pc:sldMk cId="4168588175" sldId="300"/>
            <ac:picMk id="1025" creationId="{FBB98E5E-4EDE-C3D2-25BA-96206ABC0942}"/>
          </ac:picMkLst>
        </pc:picChg>
      </pc:sldChg>
      <pc:sldChg chg="addSp delSp modSp new mod">
        <pc:chgData name="Kesha Nirmal" userId="248a99dd-6e2d-480c-a412-67896e5ff3ce" providerId="ADAL" clId="{7BF9C4BD-0487-48EA-A6EE-B22C4B7BB38E}" dt="2024-02-08T18:08:16.894" v="2826"/>
        <pc:sldMkLst>
          <pc:docMk/>
          <pc:sldMk cId="908871589" sldId="301"/>
        </pc:sldMkLst>
        <pc:spChg chg="add mod">
          <ac:chgData name="Kesha Nirmal" userId="248a99dd-6e2d-480c-a412-67896e5ff3ce" providerId="ADAL" clId="{7BF9C4BD-0487-48EA-A6EE-B22C4B7BB38E}" dt="2024-02-08T18:08:16.894" v="2826"/>
          <ac:spMkLst>
            <pc:docMk/>
            <pc:sldMk cId="908871589" sldId="301"/>
            <ac:spMk id="2" creationId="{04B678EF-F5BD-8E20-0030-EEA2BDD28BF4}"/>
          </ac:spMkLst>
        </pc:spChg>
        <pc:spChg chg="del">
          <ac:chgData name="Kesha Nirmal" userId="248a99dd-6e2d-480c-a412-67896e5ff3ce" providerId="ADAL" clId="{7BF9C4BD-0487-48EA-A6EE-B22C4B7BB38E}" dt="2024-02-08T09:45:51.661" v="1033" actId="478"/>
          <ac:spMkLst>
            <pc:docMk/>
            <pc:sldMk cId="908871589" sldId="301"/>
            <ac:spMk id="2" creationId="{39D5FFF3-AAED-DE5B-5D2E-C21F4412EFE1}"/>
          </ac:spMkLst>
        </pc:spChg>
        <pc:spChg chg="del">
          <ac:chgData name="Kesha Nirmal" userId="248a99dd-6e2d-480c-a412-67896e5ff3ce" providerId="ADAL" clId="{7BF9C4BD-0487-48EA-A6EE-B22C4B7BB38E}" dt="2024-02-08T09:45:48.711" v="1031" actId="478"/>
          <ac:spMkLst>
            <pc:docMk/>
            <pc:sldMk cId="908871589" sldId="301"/>
            <ac:spMk id="3" creationId="{664FDF5D-0391-23E7-F1C2-BB4987F5E723}"/>
          </ac:spMkLst>
        </pc:spChg>
        <pc:spChg chg="del">
          <ac:chgData name="Kesha Nirmal" userId="248a99dd-6e2d-480c-a412-67896e5ff3ce" providerId="ADAL" clId="{7BF9C4BD-0487-48EA-A6EE-B22C4B7BB38E}" dt="2024-02-08T09:45:50.143" v="1032" actId="478"/>
          <ac:spMkLst>
            <pc:docMk/>
            <pc:sldMk cId="908871589" sldId="301"/>
            <ac:spMk id="4" creationId="{D03039D2-A669-93A0-6704-9BD58799C34D}"/>
          </ac:spMkLst>
        </pc:spChg>
        <pc:spChg chg="add mod">
          <ac:chgData name="Kesha Nirmal" userId="248a99dd-6e2d-480c-a412-67896e5ff3ce" providerId="ADAL" clId="{7BF9C4BD-0487-48EA-A6EE-B22C4B7BB38E}" dt="2024-02-08T09:54:29.364" v="1493" actId="14100"/>
          <ac:spMkLst>
            <pc:docMk/>
            <pc:sldMk cId="908871589" sldId="301"/>
            <ac:spMk id="5" creationId="{6819DDAA-CF6F-EF48-63FD-ECD68A6A3E3E}"/>
          </ac:spMkLst>
        </pc:spChg>
        <pc:picChg chg="add mod">
          <ac:chgData name="Kesha Nirmal" userId="248a99dd-6e2d-480c-a412-67896e5ff3ce" providerId="ADAL" clId="{7BF9C4BD-0487-48EA-A6EE-B22C4B7BB38E}" dt="2024-02-08T09:54:06.534" v="1483" actId="14100"/>
          <ac:picMkLst>
            <pc:docMk/>
            <pc:sldMk cId="908871589" sldId="301"/>
            <ac:picMk id="7" creationId="{57328C2E-6FD6-01B2-F169-DCFD935BDBA2}"/>
          </ac:picMkLst>
        </pc:picChg>
        <pc:picChg chg="add mod">
          <ac:chgData name="Kesha Nirmal" userId="248a99dd-6e2d-480c-a412-67896e5ff3ce" providerId="ADAL" clId="{7BF9C4BD-0487-48EA-A6EE-B22C4B7BB38E}" dt="2024-02-08T09:54:04.297" v="1482" actId="1076"/>
          <ac:picMkLst>
            <pc:docMk/>
            <pc:sldMk cId="908871589" sldId="301"/>
            <ac:picMk id="9" creationId="{EDCF04F4-8D9C-E5FA-C7AF-0C8FA1546F19}"/>
          </ac:picMkLst>
        </pc:picChg>
        <pc:picChg chg="add mod">
          <ac:chgData name="Kesha Nirmal" userId="248a99dd-6e2d-480c-a412-67896e5ff3ce" providerId="ADAL" clId="{7BF9C4BD-0487-48EA-A6EE-B22C4B7BB38E}" dt="2024-02-08T09:54:34.775" v="1495" actId="14100"/>
          <ac:picMkLst>
            <pc:docMk/>
            <pc:sldMk cId="908871589" sldId="301"/>
            <ac:picMk id="11" creationId="{27E63C42-2E1A-2DA1-BE5A-72B7234C30F8}"/>
          </ac:picMkLst>
        </pc:picChg>
      </pc:sldChg>
      <pc:sldChg chg="addSp delSp modSp new mod">
        <pc:chgData name="Kesha Nirmal" userId="248a99dd-6e2d-480c-a412-67896e5ff3ce" providerId="ADAL" clId="{7BF9C4BD-0487-48EA-A6EE-B22C4B7BB38E}" dt="2024-02-08T18:06:20.921" v="2777" actId="14100"/>
        <pc:sldMkLst>
          <pc:docMk/>
          <pc:sldMk cId="2123206537" sldId="302"/>
        </pc:sldMkLst>
        <pc:spChg chg="mod">
          <ac:chgData name="Kesha Nirmal" userId="248a99dd-6e2d-480c-a412-67896e5ff3ce" providerId="ADAL" clId="{7BF9C4BD-0487-48EA-A6EE-B22C4B7BB38E}" dt="2024-02-08T18:00:39.498" v="2738" actId="20577"/>
          <ac:spMkLst>
            <pc:docMk/>
            <pc:sldMk cId="2123206537" sldId="302"/>
            <ac:spMk id="2" creationId="{333924BC-76B1-3F46-D1F0-F0614D0D2A59}"/>
          </ac:spMkLst>
        </pc:spChg>
        <pc:spChg chg="del">
          <ac:chgData name="Kesha Nirmal" userId="248a99dd-6e2d-480c-a412-67896e5ff3ce" providerId="ADAL" clId="{7BF9C4BD-0487-48EA-A6EE-B22C4B7BB38E}" dt="2024-02-08T10:05:46.974" v="1631" actId="478"/>
          <ac:spMkLst>
            <pc:docMk/>
            <pc:sldMk cId="2123206537" sldId="302"/>
            <ac:spMk id="3" creationId="{8E011623-A0B0-F38E-31BD-6AC43DB293C8}"/>
          </ac:spMkLst>
        </pc:spChg>
        <pc:spChg chg="del">
          <ac:chgData name="Kesha Nirmal" userId="248a99dd-6e2d-480c-a412-67896e5ff3ce" providerId="ADAL" clId="{7BF9C4BD-0487-48EA-A6EE-B22C4B7BB38E}" dt="2024-02-08T10:06:01.640" v="1635"/>
          <ac:spMkLst>
            <pc:docMk/>
            <pc:sldMk cId="2123206537" sldId="302"/>
            <ac:spMk id="4" creationId="{64CB394D-E4B9-46CE-4613-E837AFA2FB83}"/>
          </ac:spMkLst>
        </pc:spChg>
        <pc:spChg chg="add mod">
          <ac:chgData name="Kesha Nirmal" userId="248a99dd-6e2d-480c-a412-67896e5ff3ce" providerId="ADAL" clId="{7BF9C4BD-0487-48EA-A6EE-B22C4B7BB38E}" dt="2024-02-08T10:06:01.640" v="1635"/>
          <ac:spMkLst>
            <pc:docMk/>
            <pc:sldMk cId="2123206537" sldId="302"/>
            <ac:spMk id="5" creationId="{C6709619-4290-816B-A2ED-3FDB739D7EF5}"/>
          </ac:spMkLst>
        </pc:spChg>
        <pc:picChg chg="add del mod">
          <ac:chgData name="Kesha Nirmal" userId="248a99dd-6e2d-480c-a412-67896e5ff3ce" providerId="ADAL" clId="{7BF9C4BD-0487-48EA-A6EE-B22C4B7BB38E}" dt="2024-02-08T18:01:43.020" v="2751" actId="478"/>
          <ac:picMkLst>
            <pc:docMk/>
            <pc:sldMk cId="2123206537" sldId="302"/>
            <ac:picMk id="4" creationId="{3E75E299-114F-1235-1A0D-78B55035AC06}"/>
          </ac:picMkLst>
        </pc:picChg>
        <pc:picChg chg="add del mod">
          <ac:chgData name="Kesha Nirmal" userId="248a99dd-6e2d-480c-a412-67896e5ff3ce" providerId="ADAL" clId="{7BF9C4BD-0487-48EA-A6EE-B22C4B7BB38E}" dt="2024-02-08T18:01:44.551" v="2752" actId="478"/>
          <ac:picMkLst>
            <pc:docMk/>
            <pc:sldMk cId="2123206537" sldId="302"/>
            <ac:picMk id="7" creationId="{50DD608A-29E3-81A7-0A63-6B6842AED5ED}"/>
          </ac:picMkLst>
        </pc:picChg>
        <pc:picChg chg="add mod">
          <ac:chgData name="Kesha Nirmal" userId="248a99dd-6e2d-480c-a412-67896e5ff3ce" providerId="ADAL" clId="{7BF9C4BD-0487-48EA-A6EE-B22C4B7BB38E}" dt="2024-02-08T18:05:39.743" v="2768" actId="14100"/>
          <ac:picMkLst>
            <pc:docMk/>
            <pc:sldMk cId="2123206537" sldId="302"/>
            <ac:picMk id="9" creationId="{31E80AB7-A161-E674-AA60-30431799FFE2}"/>
          </ac:picMkLst>
        </pc:picChg>
        <pc:picChg chg="add mod">
          <ac:chgData name="Kesha Nirmal" userId="248a99dd-6e2d-480c-a412-67896e5ff3ce" providerId="ADAL" clId="{7BF9C4BD-0487-48EA-A6EE-B22C4B7BB38E}" dt="2024-02-08T18:06:20.921" v="2777" actId="14100"/>
          <ac:picMkLst>
            <pc:docMk/>
            <pc:sldMk cId="2123206537" sldId="302"/>
            <ac:picMk id="11" creationId="{A18AE278-8A60-5CA9-B692-72A0378789BA}"/>
          </ac:picMkLst>
        </pc:picChg>
        <pc:picChg chg="add del mod">
          <ac:chgData name="Kesha Nirmal" userId="248a99dd-6e2d-480c-a412-67896e5ff3ce" providerId="ADAL" clId="{7BF9C4BD-0487-48EA-A6EE-B22C4B7BB38E}" dt="2024-02-08T16:12:18.968" v="2486" actId="478"/>
          <ac:picMkLst>
            <pc:docMk/>
            <pc:sldMk cId="2123206537" sldId="302"/>
            <ac:picMk id="2050" creationId="{6B278586-F986-A53F-9051-FB81368C84C2}"/>
          </ac:picMkLst>
        </pc:picChg>
      </pc:sldChg>
      <pc:sldChg chg="addSp delSp modSp new mod">
        <pc:chgData name="Kesha Nirmal" userId="248a99dd-6e2d-480c-a412-67896e5ff3ce" providerId="ADAL" clId="{7BF9C4BD-0487-48EA-A6EE-B22C4B7BB38E}" dt="2024-02-08T10:38:05.283" v="2485"/>
        <pc:sldMkLst>
          <pc:docMk/>
          <pc:sldMk cId="4100891250" sldId="303"/>
        </pc:sldMkLst>
        <pc:spChg chg="mod">
          <ac:chgData name="Kesha Nirmal" userId="248a99dd-6e2d-480c-a412-67896e5ff3ce" providerId="ADAL" clId="{7BF9C4BD-0487-48EA-A6EE-B22C4B7BB38E}" dt="2024-02-08T10:37:56.432" v="2484" actId="20577"/>
          <ac:spMkLst>
            <pc:docMk/>
            <pc:sldMk cId="4100891250" sldId="303"/>
            <ac:spMk id="2" creationId="{E5B3B73D-AE26-D139-03AA-4089386C0458}"/>
          </ac:spMkLst>
        </pc:spChg>
        <pc:spChg chg="del">
          <ac:chgData name="Kesha Nirmal" userId="248a99dd-6e2d-480c-a412-67896e5ff3ce" providerId="ADAL" clId="{7BF9C4BD-0487-48EA-A6EE-B22C4B7BB38E}" dt="2024-02-08T10:34:26.316" v="2233" actId="478"/>
          <ac:spMkLst>
            <pc:docMk/>
            <pc:sldMk cId="4100891250" sldId="303"/>
            <ac:spMk id="3" creationId="{AB9C6A79-1F90-B04F-F26C-AC06BE1E5675}"/>
          </ac:spMkLst>
        </pc:spChg>
        <pc:spChg chg="mod">
          <ac:chgData name="Kesha Nirmal" userId="248a99dd-6e2d-480c-a412-67896e5ff3ce" providerId="ADAL" clId="{7BF9C4BD-0487-48EA-A6EE-B22C4B7BB38E}" dt="2024-02-08T10:38:05.283" v="2485"/>
          <ac:spMkLst>
            <pc:docMk/>
            <pc:sldMk cId="4100891250" sldId="303"/>
            <ac:spMk id="4" creationId="{6BA94FCC-6F2D-F2DA-E33B-A71A24F73CCB}"/>
          </ac:spMkLst>
        </pc:spChg>
        <pc:picChg chg="add mod">
          <ac:chgData name="Kesha Nirmal" userId="248a99dd-6e2d-480c-a412-67896e5ff3ce" providerId="ADAL" clId="{7BF9C4BD-0487-48EA-A6EE-B22C4B7BB38E}" dt="2024-02-08T10:37:48.189" v="2479" actId="14100"/>
          <ac:picMkLst>
            <pc:docMk/>
            <pc:sldMk cId="4100891250" sldId="303"/>
            <ac:picMk id="3074" creationId="{42EA3A5F-DF37-1BFE-B2B3-E868DBFEEDEA}"/>
          </ac:picMkLst>
        </pc:picChg>
      </pc:sldChg>
    </pc:docChg>
  </pc:docChgLst>
  <pc:docChgLst>
    <pc:chgData name="Shikha Saxena" userId="S::ssaxena@merpsystems.com::36ccca21-bf55-4a84-b448-111df4bfd4c1" providerId="AD" clId="Web-{E208C087-6958-0349-CFBE-5D2A8871B1FD}"/>
    <pc:docChg chg="addSld modSld sldOrd">
      <pc:chgData name="Shikha Saxena" userId="S::ssaxena@merpsystems.com::36ccca21-bf55-4a84-b448-111df4bfd4c1" providerId="AD" clId="Web-{E208C087-6958-0349-CFBE-5D2A8871B1FD}" dt="2023-11-14T20:51:36.814" v="341"/>
      <pc:docMkLst>
        <pc:docMk/>
      </pc:docMkLst>
      <pc:sldChg chg="modSp">
        <pc:chgData name="Shikha Saxena" userId="S::ssaxena@merpsystems.com::36ccca21-bf55-4a84-b448-111df4bfd4c1" providerId="AD" clId="Web-{E208C087-6958-0349-CFBE-5D2A8871B1FD}" dt="2023-11-14T20:50:01.218" v="290" actId="20577"/>
        <pc:sldMkLst>
          <pc:docMk/>
          <pc:sldMk cId="2694018284" sldId="291"/>
        </pc:sldMkLst>
        <pc:spChg chg="mod">
          <ac:chgData name="Shikha Saxena" userId="S::ssaxena@merpsystems.com::36ccca21-bf55-4a84-b448-111df4bfd4c1" providerId="AD" clId="Web-{E208C087-6958-0349-CFBE-5D2A8871B1FD}" dt="2023-11-14T20:50:01.218" v="290" actId="20577"/>
          <ac:spMkLst>
            <pc:docMk/>
            <pc:sldMk cId="2694018284" sldId="291"/>
            <ac:spMk id="15" creationId="{C53BDCA7-5D31-39E5-2017-A7151350002D}"/>
          </ac:spMkLst>
        </pc:spChg>
      </pc:sldChg>
      <pc:sldChg chg="modSp">
        <pc:chgData name="Shikha Saxena" userId="S::ssaxena@merpsystems.com::36ccca21-bf55-4a84-b448-111df4bfd4c1" providerId="AD" clId="Web-{E208C087-6958-0349-CFBE-5D2A8871B1FD}" dt="2023-11-14T20:48:49.809" v="264" actId="20577"/>
        <pc:sldMkLst>
          <pc:docMk/>
          <pc:sldMk cId="1531139021" sldId="292"/>
        </pc:sldMkLst>
        <pc:spChg chg="mod">
          <ac:chgData name="Shikha Saxena" userId="S::ssaxena@merpsystems.com::36ccca21-bf55-4a84-b448-111df4bfd4c1" providerId="AD" clId="Web-{E208C087-6958-0349-CFBE-5D2A8871B1FD}" dt="2023-11-14T20:48:49.809" v="264" actId="20577"/>
          <ac:spMkLst>
            <pc:docMk/>
            <pc:sldMk cId="1531139021" sldId="292"/>
            <ac:spMk id="17" creationId="{F02BE4D2-87E6-9869-05C0-E95D953BC03F}"/>
          </ac:spMkLst>
        </pc:spChg>
        <pc:picChg chg="mod">
          <ac:chgData name="Shikha Saxena" userId="S::ssaxena@merpsystems.com::36ccca21-bf55-4a84-b448-111df4bfd4c1" providerId="AD" clId="Web-{E208C087-6958-0349-CFBE-5D2A8871B1FD}" dt="2023-11-14T20:43:51.489" v="143" actId="1076"/>
          <ac:picMkLst>
            <pc:docMk/>
            <pc:sldMk cId="1531139021" sldId="292"/>
            <ac:picMk id="9" creationId="{106083EC-8821-5F6B-1C56-AB965F01FE81}"/>
          </ac:picMkLst>
        </pc:picChg>
      </pc:sldChg>
      <pc:sldChg chg="delSp modSp add ord replId">
        <pc:chgData name="Shikha Saxena" userId="S::ssaxena@merpsystems.com::36ccca21-bf55-4a84-b448-111df4bfd4c1" providerId="AD" clId="Web-{E208C087-6958-0349-CFBE-5D2A8871B1FD}" dt="2023-11-14T20:51:36.814" v="341"/>
        <pc:sldMkLst>
          <pc:docMk/>
          <pc:sldMk cId="338889781" sldId="295"/>
        </pc:sldMkLst>
        <pc:spChg chg="del">
          <ac:chgData name="Shikha Saxena" userId="S::ssaxena@merpsystems.com::36ccca21-bf55-4a84-b448-111df4bfd4c1" providerId="AD" clId="Web-{E208C087-6958-0349-CFBE-5D2A8871B1FD}" dt="2023-11-14T20:50:59.782" v="331"/>
          <ac:spMkLst>
            <pc:docMk/>
            <pc:sldMk cId="338889781" sldId="295"/>
            <ac:spMk id="3" creationId="{D7774EE3-F10E-2C0B-7C1A-0C695A26D716}"/>
          </ac:spMkLst>
        </pc:spChg>
        <pc:spChg chg="del">
          <ac:chgData name="Shikha Saxena" userId="S::ssaxena@merpsystems.com::36ccca21-bf55-4a84-b448-111df4bfd4c1" providerId="AD" clId="Web-{E208C087-6958-0349-CFBE-5D2A8871B1FD}" dt="2023-11-14T20:50:59.782" v="330"/>
          <ac:spMkLst>
            <pc:docMk/>
            <pc:sldMk cId="338889781" sldId="295"/>
            <ac:spMk id="4" creationId="{D7774EE3-F10E-2C0B-7C1A-0C695A26D716}"/>
          </ac:spMkLst>
        </pc:spChg>
        <pc:spChg chg="del">
          <ac:chgData name="Shikha Saxena" userId="S::ssaxena@merpsystems.com::36ccca21-bf55-4a84-b448-111df4bfd4c1" providerId="AD" clId="Web-{E208C087-6958-0349-CFBE-5D2A8871B1FD}" dt="2023-11-14T20:50:59.782" v="329"/>
          <ac:spMkLst>
            <pc:docMk/>
            <pc:sldMk cId="338889781" sldId="295"/>
            <ac:spMk id="5" creationId="{BC40FC11-A96B-CC69-B1A2-A031A23EA3A4}"/>
          </ac:spMkLst>
        </pc:spChg>
        <pc:spChg chg="del">
          <ac:chgData name="Shikha Saxena" userId="S::ssaxena@merpsystems.com::36ccca21-bf55-4a84-b448-111df4bfd4c1" providerId="AD" clId="Web-{E208C087-6958-0349-CFBE-5D2A8871B1FD}" dt="2023-11-14T20:50:59.782" v="328"/>
          <ac:spMkLst>
            <pc:docMk/>
            <pc:sldMk cId="338889781" sldId="295"/>
            <ac:spMk id="6" creationId="{A1392D1F-C4AF-A638-7B8E-05A00B0A1FEA}"/>
          </ac:spMkLst>
        </pc:spChg>
        <pc:spChg chg="del">
          <ac:chgData name="Shikha Saxena" userId="S::ssaxena@merpsystems.com::36ccca21-bf55-4a84-b448-111df4bfd4c1" providerId="AD" clId="Web-{E208C087-6958-0349-CFBE-5D2A8871B1FD}" dt="2023-11-14T20:50:59.782" v="327"/>
          <ac:spMkLst>
            <pc:docMk/>
            <pc:sldMk cId="338889781" sldId="295"/>
            <ac:spMk id="9" creationId="{858A2672-A1C5-051F-789F-7B827E87DCF0}"/>
          </ac:spMkLst>
        </pc:spChg>
        <pc:spChg chg="del">
          <ac:chgData name="Shikha Saxena" userId="S::ssaxena@merpsystems.com::36ccca21-bf55-4a84-b448-111df4bfd4c1" providerId="AD" clId="Web-{E208C087-6958-0349-CFBE-5D2A8871B1FD}" dt="2023-11-14T20:50:59.782" v="326"/>
          <ac:spMkLst>
            <pc:docMk/>
            <pc:sldMk cId="338889781" sldId="295"/>
            <ac:spMk id="11" creationId="{EA7E80AD-7012-0ABA-A40F-8CBE1F2A13BF}"/>
          </ac:spMkLst>
        </pc:spChg>
        <pc:spChg chg="del">
          <ac:chgData name="Shikha Saxena" userId="S::ssaxena@merpsystems.com::36ccca21-bf55-4a84-b448-111df4bfd4c1" providerId="AD" clId="Web-{E208C087-6958-0349-CFBE-5D2A8871B1FD}" dt="2023-11-14T20:50:59.782" v="338"/>
          <ac:spMkLst>
            <pc:docMk/>
            <pc:sldMk cId="338889781" sldId="295"/>
            <ac:spMk id="12" creationId="{FF9CD221-951A-D2C8-F635-387BA3793FA8}"/>
          </ac:spMkLst>
        </pc:spChg>
        <pc:spChg chg="del">
          <ac:chgData name="Shikha Saxena" userId="S::ssaxena@merpsystems.com::36ccca21-bf55-4a84-b448-111df4bfd4c1" providerId="AD" clId="Web-{E208C087-6958-0349-CFBE-5D2A8871B1FD}" dt="2023-11-14T20:50:59.782" v="337"/>
          <ac:spMkLst>
            <pc:docMk/>
            <pc:sldMk cId="338889781" sldId="295"/>
            <ac:spMk id="14" creationId="{AB7F3452-3BC5-C716-85B4-FDB64BF32604}"/>
          </ac:spMkLst>
        </pc:spChg>
        <pc:spChg chg="mod">
          <ac:chgData name="Shikha Saxena" userId="S::ssaxena@merpsystems.com::36ccca21-bf55-4a84-b448-111df4bfd4c1" providerId="AD" clId="Web-{E208C087-6958-0349-CFBE-5D2A8871B1FD}" dt="2023-11-14T20:50:48.125" v="325" actId="20577"/>
          <ac:spMkLst>
            <pc:docMk/>
            <pc:sldMk cId="338889781" sldId="295"/>
            <ac:spMk id="15" creationId="{C53BDCA7-5D31-39E5-2017-A7151350002D}"/>
          </ac:spMkLst>
        </pc:spChg>
        <pc:spChg chg="del">
          <ac:chgData name="Shikha Saxena" userId="S::ssaxena@merpsystems.com::36ccca21-bf55-4a84-b448-111df4bfd4c1" providerId="AD" clId="Web-{E208C087-6958-0349-CFBE-5D2A8871B1FD}" dt="2023-11-14T20:50:59.782" v="336"/>
          <ac:spMkLst>
            <pc:docMk/>
            <pc:sldMk cId="338889781" sldId="295"/>
            <ac:spMk id="16" creationId="{88B00EF0-FF18-CDEE-C1B4-E958974DAC56}"/>
          </ac:spMkLst>
        </pc:spChg>
        <pc:spChg chg="del">
          <ac:chgData name="Shikha Saxena" userId="S::ssaxena@merpsystems.com::36ccca21-bf55-4a84-b448-111df4bfd4c1" providerId="AD" clId="Web-{E208C087-6958-0349-CFBE-5D2A8871B1FD}" dt="2023-11-14T20:50:59.782" v="335"/>
          <ac:spMkLst>
            <pc:docMk/>
            <pc:sldMk cId="338889781" sldId="295"/>
            <ac:spMk id="17" creationId="{281227A3-315D-B776-5811-CFE5BF7CE493}"/>
          </ac:spMkLst>
        </pc:spChg>
        <pc:spChg chg="del">
          <ac:chgData name="Shikha Saxena" userId="S::ssaxena@merpsystems.com::36ccca21-bf55-4a84-b448-111df4bfd4c1" providerId="AD" clId="Web-{E208C087-6958-0349-CFBE-5D2A8871B1FD}" dt="2023-11-14T20:50:59.782" v="334"/>
          <ac:spMkLst>
            <pc:docMk/>
            <pc:sldMk cId="338889781" sldId="295"/>
            <ac:spMk id="18" creationId="{F4D686B5-20FA-DF8A-6BFF-92DDFE82BF96}"/>
          </ac:spMkLst>
        </pc:spChg>
        <pc:spChg chg="del">
          <ac:chgData name="Shikha Saxena" userId="S::ssaxena@merpsystems.com::36ccca21-bf55-4a84-b448-111df4bfd4c1" providerId="AD" clId="Web-{E208C087-6958-0349-CFBE-5D2A8871B1FD}" dt="2023-11-14T20:50:59.782" v="333"/>
          <ac:spMkLst>
            <pc:docMk/>
            <pc:sldMk cId="338889781" sldId="295"/>
            <ac:spMk id="19" creationId="{8FB2311A-4732-578C-8F21-983D7680C6D2}"/>
          </ac:spMkLst>
        </pc:spChg>
        <pc:spChg chg="del">
          <ac:chgData name="Shikha Saxena" userId="S::ssaxena@merpsystems.com::36ccca21-bf55-4a84-b448-111df4bfd4c1" providerId="AD" clId="Web-{E208C087-6958-0349-CFBE-5D2A8871B1FD}" dt="2023-11-14T20:50:59.782" v="332"/>
          <ac:spMkLst>
            <pc:docMk/>
            <pc:sldMk cId="338889781" sldId="295"/>
            <ac:spMk id="20" creationId="{7BD80985-044E-0E0B-BA3B-E2F6DB7328EA}"/>
          </ac:spMkLst>
        </pc:spChg>
        <pc:picChg chg="del">
          <ac:chgData name="Shikha Saxena" userId="S::ssaxena@merpsystems.com::36ccca21-bf55-4a84-b448-111df4bfd4c1" providerId="AD" clId="Web-{E208C087-6958-0349-CFBE-5D2A8871B1FD}" dt="2023-11-14T20:50:59.782" v="340"/>
          <ac:picMkLst>
            <pc:docMk/>
            <pc:sldMk cId="338889781" sldId="295"/>
            <ac:picMk id="8" creationId="{C2CB1476-0EEE-3FF0-F9C3-320817D3614B}"/>
          </ac:picMkLst>
        </pc:picChg>
        <pc:picChg chg="del">
          <ac:chgData name="Shikha Saxena" userId="S::ssaxena@merpsystems.com::36ccca21-bf55-4a84-b448-111df4bfd4c1" providerId="AD" clId="Web-{E208C087-6958-0349-CFBE-5D2A8871B1FD}" dt="2023-11-14T20:50:59.782" v="339"/>
          <ac:picMkLst>
            <pc:docMk/>
            <pc:sldMk cId="338889781" sldId="295"/>
            <ac:picMk id="10" creationId="{6334082B-86BF-D4D3-046B-DE80DBFF0003}"/>
          </ac:picMkLst>
        </pc:picChg>
      </pc:sldChg>
    </pc:docChg>
  </pc:docChgLst>
  <pc:docChgLst>
    <pc:chgData name="Shikha Saxena" userId="S::ssaxena@merpsystems.com::36ccca21-bf55-4a84-b448-111df4bfd4c1" providerId="AD" clId="Web-{F82FF8D2-5015-0924-7067-AB20BD533DEB}"/>
    <pc:docChg chg="modSld">
      <pc:chgData name="Shikha Saxena" userId="S::ssaxena@merpsystems.com::36ccca21-bf55-4a84-b448-111df4bfd4c1" providerId="AD" clId="Web-{F82FF8D2-5015-0924-7067-AB20BD533DEB}" dt="2023-11-14T21:30:24.412" v="356" actId="20577"/>
      <pc:docMkLst>
        <pc:docMk/>
      </pc:docMkLst>
      <pc:sldChg chg="addSp modSp">
        <pc:chgData name="Shikha Saxena" userId="S::ssaxena@merpsystems.com::36ccca21-bf55-4a84-b448-111df4bfd4c1" providerId="AD" clId="Web-{F82FF8D2-5015-0924-7067-AB20BD533DEB}" dt="2023-11-14T21:30:24.412" v="356" actId="20577"/>
        <pc:sldMkLst>
          <pc:docMk/>
          <pc:sldMk cId="338889781" sldId="295"/>
        </pc:sldMkLst>
        <pc:spChg chg="add mod">
          <ac:chgData name="Shikha Saxena" userId="S::ssaxena@merpsystems.com::36ccca21-bf55-4a84-b448-111df4bfd4c1" providerId="AD" clId="Web-{F82FF8D2-5015-0924-7067-AB20BD533DEB}" dt="2023-11-14T21:28:30.752" v="243" actId="20577"/>
          <ac:spMkLst>
            <pc:docMk/>
            <pc:sldMk cId="338889781" sldId="295"/>
            <ac:spMk id="3" creationId="{A220D865-ACF1-E9BA-2B45-F7F20C298A81}"/>
          </ac:spMkLst>
        </pc:spChg>
        <pc:spChg chg="mod">
          <ac:chgData name="Shikha Saxena" userId="S::ssaxena@merpsystems.com::36ccca21-bf55-4a84-b448-111df4bfd4c1" providerId="AD" clId="Web-{F82FF8D2-5015-0924-7067-AB20BD533DEB}" dt="2023-11-14T21:27:06.250" v="154" actId="20577"/>
          <ac:spMkLst>
            <pc:docMk/>
            <pc:sldMk cId="338889781" sldId="295"/>
            <ac:spMk id="7" creationId="{6EC57478-36C1-4A9F-FE76-F2D26707D9B6}"/>
          </ac:spMkLst>
        </pc:spChg>
        <pc:spChg chg="mod">
          <ac:chgData name="Shikha Saxena" userId="S::ssaxena@merpsystems.com::36ccca21-bf55-4a84-b448-111df4bfd4c1" providerId="AD" clId="Web-{F82FF8D2-5015-0924-7067-AB20BD533DEB}" dt="2023-11-14T21:30:24.412" v="356" actId="20577"/>
          <ac:spMkLst>
            <pc:docMk/>
            <pc:sldMk cId="338889781" sldId="295"/>
            <ac:spMk id="15" creationId="{C53BDCA7-5D31-39E5-2017-A7151350002D}"/>
          </ac:spMkLst>
        </pc:spChg>
        <pc:picChg chg="mod">
          <ac:chgData name="Shikha Saxena" userId="S::ssaxena@merpsystems.com::36ccca21-bf55-4a84-b448-111df4bfd4c1" providerId="AD" clId="Web-{F82FF8D2-5015-0924-7067-AB20BD533DEB}" dt="2023-11-14T21:28:18.096" v="240" actId="1076"/>
          <ac:picMkLst>
            <pc:docMk/>
            <pc:sldMk cId="338889781" sldId="295"/>
            <ac:picMk id="4" creationId="{F72939E9-6075-41D5-567D-290ED2CF8FB7}"/>
          </ac:picMkLst>
        </pc:picChg>
      </pc:sldChg>
    </pc:docChg>
  </pc:docChgLst>
  <pc:docChgLst>
    <pc:chgData name="Shikha Saxena" userId="S::ssaxena@merpsystems.com::36ccca21-bf55-4a84-b448-111df4bfd4c1" providerId="AD" clId="Web-{5596D718-1C38-F35C-E61B-D58E29827124}"/>
    <pc:docChg chg="modSld">
      <pc:chgData name="Shikha Saxena" userId="S::ssaxena@merpsystems.com::36ccca21-bf55-4a84-b448-111df4bfd4c1" providerId="AD" clId="Web-{5596D718-1C38-F35C-E61B-D58E29827124}" dt="2024-02-08T17:39:40.035" v="313" actId="20577"/>
      <pc:docMkLst>
        <pc:docMk/>
      </pc:docMkLst>
      <pc:sldChg chg="modSp">
        <pc:chgData name="Shikha Saxena" userId="S::ssaxena@merpsystems.com::36ccca21-bf55-4a84-b448-111df4bfd4c1" providerId="AD" clId="Web-{5596D718-1C38-F35C-E61B-D58E29827124}" dt="2024-02-08T17:39:40.035" v="313" actId="20577"/>
        <pc:sldMkLst>
          <pc:docMk/>
          <pc:sldMk cId="2591829207" sldId="286"/>
        </pc:sldMkLst>
        <pc:spChg chg="mod">
          <ac:chgData name="Shikha Saxena" userId="S::ssaxena@merpsystems.com::36ccca21-bf55-4a84-b448-111df4bfd4c1" providerId="AD" clId="Web-{5596D718-1C38-F35C-E61B-D58E29827124}" dt="2024-02-08T17:39:40.035" v="313" actId="20577"/>
          <ac:spMkLst>
            <pc:docMk/>
            <pc:sldMk cId="2591829207" sldId="286"/>
            <ac:spMk id="17" creationId="{79585B7C-E181-C9BE-FFEB-A60C3BCE599C}"/>
          </ac:spMkLst>
        </pc:spChg>
      </pc:sldChg>
    </pc:docChg>
  </pc:docChgLst>
  <pc:docChgLst>
    <pc:chgData name="Shukri Abdullahi" userId="af651002-e20f-4400-b377-acf9f57e01fb" providerId="ADAL" clId="{7F723FA1-2170-478F-8426-E94032557B85}"/>
    <pc:docChg chg="modSld">
      <pc:chgData name="Shukri Abdullahi" userId="af651002-e20f-4400-b377-acf9f57e01fb" providerId="ADAL" clId="{7F723FA1-2170-478F-8426-E94032557B85}" dt="2023-11-14T22:03:17.250" v="196" actId="20577"/>
      <pc:docMkLst>
        <pc:docMk/>
      </pc:docMkLst>
      <pc:sldChg chg="modSp mod">
        <pc:chgData name="Shukri Abdullahi" userId="af651002-e20f-4400-b377-acf9f57e01fb" providerId="ADAL" clId="{7F723FA1-2170-478F-8426-E94032557B85}" dt="2023-11-14T21:58:10.845" v="194" actId="20577"/>
        <pc:sldMkLst>
          <pc:docMk/>
          <pc:sldMk cId="1531139021" sldId="292"/>
        </pc:sldMkLst>
        <pc:spChg chg="mod">
          <ac:chgData name="Shukri Abdullahi" userId="af651002-e20f-4400-b377-acf9f57e01fb" providerId="ADAL" clId="{7F723FA1-2170-478F-8426-E94032557B85}" dt="2023-11-14T21:58:10.845" v="194" actId="20577"/>
          <ac:spMkLst>
            <pc:docMk/>
            <pc:sldMk cId="1531139021" sldId="292"/>
            <ac:spMk id="15" creationId="{C53BDCA7-5D31-39E5-2017-A7151350002D}"/>
          </ac:spMkLst>
        </pc:spChg>
      </pc:sldChg>
      <pc:sldChg chg="modSp mod">
        <pc:chgData name="Shukri Abdullahi" userId="af651002-e20f-4400-b377-acf9f57e01fb" providerId="ADAL" clId="{7F723FA1-2170-478F-8426-E94032557B85}" dt="2023-11-14T22:03:17.250" v="196" actId="20577"/>
        <pc:sldMkLst>
          <pc:docMk/>
          <pc:sldMk cId="338889781" sldId="295"/>
        </pc:sldMkLst>
        <pc:spChg chg="mod">
          <ac:chgData name="Shukri Abdullahi" userId="af651002-e20f-4400-b377-acf9f57e01fb" providerId="ADAL" clId="{7F723FA1-2170-478F-8426-E94032557B85}" dt="2023-11-14T22:03:17.250" v="196" actId="20577"/>
          <ac:spMkLst>
            <pc:docMk/>
            <pc:sldMk cId="338889781" sldId="295"/>
            <ac:spMk id="2" creationId="{36C90F5D-D0A4-5249-904B-BB20EAFC8AC9}"/>
          </ac:spMkLst>
        </pc:spChg>
        <pc:spChg chg="mod">
          <ac:chgData name="Shukri Abdullahi" userId="af651002-e20f-4400-b377-acf9f57e01fb" providerId="ADAL" clId="{7F723FA1-2170-478F-8426-E94032557B85}" dt="2023-11-14T21:55:57.960" v="19" actId="20577"/>
          <ac:spMkLst>
            <pc:docMk/>
            <pc:sldMk cId="338889781" sldId="295"/>
            <ac:spMk id="15" creationId="{C53BDCA7-5D31-39E5-2017-A7151350002D}"/>
          </ac:spMkLst>
        </pc:spChg>
      </pc:sldChg>
    </pc:docChg>
  </pc:docChgLst>
  <pc:docChgLst>
    <pc:chgData name="Shikha Saxena" userId="S::ssaxena@merpsystems.com::36ccca21-bf55-4a84-b448-111df4bfd4c1" providerId="AD" clId="Web-{0C822387-F97D-7C69-D380-22EA7866B59F}"/>
    <pc:docChg chg="addSld modSld">
      <pc:chgData name="Shikha Saxena" userId="S::ssaxena@merpsystems.com::36ccca21-bf55-4a84-b448-111df4bfd4c1" providerId="AD" clId="Web-{0C822387-F97D-7C69-D380-22EA7866B59F}" dt="2023-11-13T20:06:37.040" v="1087" actId="20577"/>
      <pc:docMkLst>
        <pc:docMk/>
      </pc:docMkLst>
      <pc:sldChg chg="modSp delCm modCm">
        <pc:chgData name="Shikha Saxena" userId="S::ssaxena@merpsystems.com::36ccca21-bf55-4a84-b448-111df4bfd4c1" providerId="AD" clId="Web-{0C822387-F97D-7C69-D380-22EA7866B59F}" dt="2023-11-13T17:19:10.068" v="92" actId="20577"/>
        <pc:sldMkLst>
          <pc:docMk/>
          <pc:sldMk cId="95453417" sldId="259"/>
        </pc:sldMkLst>
        <pc:spChg chg="mod">
          <ac:chgData name="Shikha Saxena" userId="S::ssaxena@merpsystems.com::36ccca21-bf55-4a84-b448-111df4bfd4c1" providerId="AD" clId="Web-{0C822387-F97D-7C69-D380-22EA7866B59F}" dt="2023-11-13T17:19:10.068" v="92" actId="20577"/>
          <ac:spMkLst>
            <pc:docMk/>
            <pc:sldMk cId="95453417" sldId="259"/>
            <ac:spMk id="3" creationId="{AC6EDCEF-56A8-761C-4C04-A1BC161CCA25}"/>
          </ac:spMkLst>
        </pc:spChg>
        <pc:spChg chg="mod">
          <ac:chgData name="Shikha Saxena" userId="S::ssaxena@merpsystems.com::36ccca21-bf55-4a84-b448-111df4bfd4c1" providerId="AD" clId="Web-{0C822387-F97D-7C69-D380-22EA7866B59F}" dt="2023-11-13T17:17:33.644" v="3" actId="14100"/>
          <ac:spMkLst>
            <pc:docMk/>
            <pc:sldMk cId="95453417" sldId="259"/>
            <ac:spMk id="4" creationId="{48FD680A-6EC6-6749-9085-1FA001D10E09}"/>
          </ac:spMkLst>
        </pc:spChg>
        <pc:graphicFrameChg chg="mod modGraphic">
          <ac:chgData name="Shikha Saxena" userId="S::ssaxena@merpsystems.com::36ccca21-bf55-4a84-b448-111df4bfd4c1" providerId="AD" clId="Web-{0C822387-F97D-7C69-D380-22EA7866B59F}" dt="2023-11-13T17:18:44.083" v="90" actId="1076"/>
          <ac:graphicFrameMkLst>
            <pc:docMk/>
            <pc:sldMk cId="95453417" sldId="259"/>
            <ac:graphicFrameMk id="6" creationId="{6D73561D-F94B-2F44-958A-7D37F0C69D91}"/>
          </ac:graphicFrameMkLst>
        </pc:graphicFrameChg>
        <pc:extLst>
          <p:ext xmlns:p="http://schemas.openxmlformats.org/presentationml/2006/main" uri="{D6D511B9-2390-475A-947B-AFAB55BFBCF1}">
            <pc226:cmChg xmlns:pc226="http://schemas.microsoft.com/office/powerpoint/2022/06/main/command" xmlns="" chg="del mod modRxn">
              <pc226:chgData name="Shikha Saxena" userId="S::ssaxena@merpsystems.com::36ccca21-bf55-4a84-b448-111df4bfd4c1" providerId="AD" clId="Web-{0C822387-F97D-7C69-D380-22EA7866B59F}" dt="2023-11-13T17:16:55.924" v="1"/>
              <pc2:cmMkLst xmlns:pc2="http://schemas.microsoft.com/office/powerpoint/2019/9/main/command">
                <pc:docMk/>
                <pc:sldMk cId="95453417" sldId="259"/>
                <pc2:cmMk id="{819B593D-BD69-4E73-BAEB-4E0E9D441D2B}"/>
              </pc2:cmMkLst>
            </pc226:cmChg>
          </p:ext>
        </pc:extLst>
      </pc:sldChg>
      <pc:sldChg chg="modSp">
        <pc:chgData name="Shikha Saxena" userId="S::ssaxena@merpsystems.com::36ccca21-bf55-4a84-b448-111df4bfd4c1" providerId="AD" clId="Web-{0C822387-F97D-7C69-D380-22EA7866B59F}" dt="2023-11-13T19:53:37.579" v="779" actId="20577"/>
        <pc:sldMkLst>
          <pc:docMk/>
          <pc:sldMk cId="802719389" sldId="273"/>
        </pc:sldMkLst>
        <pc:spChg chg="mod">
          <ac:chgData name="Shikha Saxena" userId="S::ssaxena@merpsystems.com::36ccca21-bf55-4a84-b448-111df4bfd4c1" providerId="AD" clId="Web-{0C822387-F97D-7C69-D380-22EA7866B59F}" dt="2023-11-13T19:53:37.579" v="779" actId="20577"/>
          <ac:spMkLst>
            <pc:docMk/>
            <pc:sldMk cId="802719389" sldId="273"/>
            <ac:spMk id="5" creationId="{4DAE571F-6F60-F269-8CC4-C9427A6699E1}"/>
          </ac:spMkLst>
        </pc:spChg>
      </pc:sldChg>
      <pc:sldChg chg="addSp modSp">
        <pc:chgData name="Shikha Saxena" userId="S::ssaxena@merpsystems.com::36ccca21-bf55-4a84-b448-111df4bfd4c1" providerId="AD" clId="Web-{0C822387-F97D-7C69-D380-22EA7866B59F}" dt="2023-11-13T20:01:59.111" v="1007" actId="20577"/>
        <pc:sldMkLst>
          <pc:docMk/>
          <pc:sldMk cId="3300301305" sldId="280"/>
        </pc:sldMkLst>
        <pc:spChg chg="mod">
          <ac:chgData name="Shikha Saxena" userId="S::ssaxena@merpsystems.com::36ccca21-bf55-4a84-b448-111df4bfd4c1" providerId="AD" clId="Web-{0C822387-F97D-7C69-D380-22EA7866B59F}" dt="2023-11-13T19:57:24.932" v="880" actId="20577"/>
          <ac:spMkLst>
            <pc:docMk/>
            <pc:sldMk cId="3300301305" sldId="280"/>
            <ac:spMk id="2" creationId="{36C90F5D-D0A4-5249-904B-BB20EAFC8AC9}"/>
          </ac:spMkLst>
        </pc:spChg>
        <pc:spChg chg="mod">
          <ac:chgData name="Shikha Saxena" userId="S::ssaxena@merpsystems.com::36ccca21-bf55-4a84-b448-111df4bfd4c1" providerId="AD" clId="Web-{0C822387-F97D-7C69-D380-22EA7866B59F}" dt="2023-11-13T20:01:48.845" v="1004" actId="20577"/>
          <ac:spMkLst>
            <pc:docMk/>
            <pc:sldMk cId="3300301305" sldId="280"/>
            <ac:spMk id="4" creationId="{CEC5A1E6-6527-D1CA-06D7-3F6F9DC67B72}"/>
          </ac:spMkLst>
        </pc:spChg>
        <pc:spChg chg="add mod">
          <ac:chgData name="Shikha Saxena" userId="S::ssaxena@merpsystems.com::36ccca21-bf55-4a84-b448-111df4bfd4c1" providerId="AD" clId="Web-{0C822387-F97D-7C69-D380-22EA7866B59F}" dt="2023-11-13T20:01:59.111" v="1007" actId="20577"/>
          <ac:spMkLst>
            <pc:docMk/>
            <pc:sldMk cId="3300301305" sldId="280"/>
            <ac:spMk id="5" creationId="{4CB627F6-D111-B8B3-D248-04CF17D99135}"/>
          </ac:spMkLst>
        </pc:spChg>
        <pc:spChg chg="mod">
          <ac:chgData name="Shikha Saxena" userId="S::ssaxena@merpsystems.com::36ccca21-bf55-4a84-b448-111df4bfd4c1" providerId="AD" clId="Web-{0C822387-F97D-7C69-D380-22EA7866B59F}" dt="2023-11-13T19:55:38.836" v="829" actId="1076"/>
          <ac:spMkLst>
            <pc:docMk/>
            <pc:sldMk cId="3300301305" sldId="280"/>
            <ac:spMk id="23" creationId="{64C00929-496A-765B-FCD6-ACE2E96EE275}"/>
          </ac:spMkLst>
        </pc:spChg>
      </pc:sldChg>
      <pc:sldChg chg="modSp">
        <pc:chgData name="Shikha Saxena" userId="S::ssaxena@merpsystems.com::36ccca21-bf55-4a84-b448-111df4bfd4c1" providerId="AD" clId="Web-{0C822387-F97D-7C69-D380-22EA7866B59F}" dt="2023-11-13T17:42:30.214" v="554" actId="20577"/>
        <pc:sldMkLst>
          <pc:docMk/>
          <pc:sldMk cId="840301156" sldId="281"/>
        </pc:sldMkLst>
        <pc:spChg chg="mod">
          <ac:chgData name="Shikha Saxena" userId="S::ssaxena@merpsystems.com::36ccca21-bf55-4a84-b448-111df4bfd4c1" providerId="AD" clId="Web-{0C822387-F97D-7C69-D380-22EA7866B59F}" dt="2023-11-13T17:42:30.214" v="554" actId="20577"/>
          <ac:spMkLst>
            <pc:docMk/>
            <pc:sldMk cId="840301156" sldId="281"/>
            <ac:spMk id="2" creationId="{36C90F5D-D0A4-5249-904B-BB20EAFC8AC9}"/>
          </ac:spMkLst>
        </pc:spChg>
      </pc:sldChg>
      <pc:sldChg chg="modSp">
        <pc:chgData name="Shikha Saxena" userId="S::ssaxena@merpsystems.com::36ccca21-bf55-4a84-b448-111df4bfd4c1" providerId="AD" clId="Web-{0C822387-F97D-7C69-D380-22EA7866B59F}" dt="2023-11-13T17:42:25.104" v="553" actId="20577"/>
        <pc:sldMkLst>
          <pc:docMk/>
          <pc:sldMk cId="848995601" sldId="290"/>
        </pc:sldMkLst>
        <pc:spChg chg="mod">
          <ac:chgData name="Shikha Saxena" userId="S::ssaxena@merpsystems.com::36ccca21-bf55-4a84-b448-111df4bfd4c1" providerId="AD" clId="Web-{0C822387-F97D-7C69-D380-22EA7866B59F}" dt="2023-11-13T17:42:25.104" v="553" actId="20577"/>
          <ac:spMkLst>
            <pc:docMk/>
            <pc:sldMk cId="848995601" sldId="290"/>
            <ac:spMk id="2" creationId="{36C90F5D-D0A4-5249-904B-BB20EAFC8AC9}"/>
          </ac:spMkLst>
        </pc:spChg>
      </pc:sldChg>
      <pc:sldChg chg="addSp delSp modSp add replId">
        <pc:chgData name="Shikha Saxena" userId="S::ssaxena@merpsystems.com::36ccca21-bf55-4a84-b448-111df4bfd4c1" providerId="AD" clId="Web-{0C822387-F97D-7C69-D380-22EA7866B59F}" dt="2023-11-13T20:06:37.040" v="1087" actId="20577"/>
        <pc:sldMkLst>
          <pc:docMk/>
          <pc:sldMk cId="1552573066" sldId="293"/>
        </pc:sldMkLst>
        <pc:spChg chg="mod">
          <ac:chgData name="Shikha Saxena" userId="S::ssaxena@merpsystems.com::36ccca21-bf55-4a84-b448-111df4bfd4c1" providerId="AD" clId="Web-{0C822387-F97D-7C69-D380-22EA7866B59F}" dt="2023-11-13T19:57:50.074" v="890" actId="20577"/>
          <ac:spMkLst>
            <pc:docMk/>
            <pc:sldMk cId="1552573066" sldId="293"/>
            <ac:spMk id="2" creationId="{36C90F5D-D0A4-5249-904B-BB20EAFC8AC9}"/>
          </ac:spMkLst>
        </pc:spChg>
        <pc:spChg chg="mod">
          <ac:chgData name="Shikha Saxena" userId="S::ssaxena@merpsystems.com::36ccca21-bf55-4a84-b448-111df4bfd4c1" providerId="AD" clId="Web-{0C822387-F97D-7C69-D380-22EA7866B59F}" dt="2023-11-13T20:05:30.241" v="1077" actId="20577"/>
          <ac:spMkLst>
            <pc:docMk/>
            <pc:sldMk cId="1552573066" sldId="293"/>
            <ac:spMk id="4" creationId="{CEC5A1E6-6527-D1CA-06D7-3F6F9DC67B72}"/>
          </ac:spMkLst>
        </pc:spChg>
        <pc:spChg chg="add del mod">
          <ac:chgData name="Shikha Saxena" userId="S::ssaxena@merpsystems.com::36ccca21-bf55-4a84-b448-111df4bfd4c1" providerId="AD" clId="Web-{0C822387-F97D-7C69-D380-22EA7866B59F}" dt="2023-11-13T17:55:29.546" v="681"/>
          <ac:spMkLst>
            <pc:docMk/>
            <pc:sldMk cId="1552573066" sldId="293"/>
            <ac:spMk id="5" creationId="{D36F0985-A41E-CC05-FE42-FA7797C295C0}"/>
          </ac:spMkLst>
        </pc:spChg>
        <pc:spChg chg="add mod">
          <ac:chgData name="Shikha Saxena" userId="S::ssaxena@merpsystems.com::36ccca21-bf55-4a84-b448-111df4bfd4c1" providerId="AD" clId="Web-{0C822387-F97D-7C69-D380-22EA7866B59F}" dt="2023-11-13T20:05:37.476" v="1080" actId="14100"/>
          <ac:spMkLst>
            <pc:docMk/>
            <pc:sldMk cId="1552573066" sldId="293"/>
            <ac:spMk id="6" creationId="{4D7E867E-0B4B-1587-2E3D-4ED3F1D91F5F}"/>
          </ac:spMkLst>
        </pc:spChg>
        <pc:spChg chg="add del mod">
          <ac:chgData name="Shikha Saxena" userId="S::ssaxena@merpsystems.com::36ccca21-bf55-4a84-b448-111df4bfd4c1" providerId="AD" clId="Web-{0C822387-F97D-7C69-D380-22EA7866B59F}" dt="2023-11-13T17:56:00.219" v="690"/>
          <ac:spMkLst>
            <pc:docMk/>
            <pc:sldMk cId="1552573066" sldId="293"/>
            <ac:spMk id="7" creationId="{3FE49D8C-A6A7-DACF-32F6-FA35F4441E59}"/>
          </ac:spMkLst>
        </pc:spChg>
        <pc:spChg chg="add mod">
          <ac:chgData name="Shikha Saxena" userId="S::ssaxena@merpsystems.com::36ccca21-bf55-4a84-b448-111df4bfd4c1" providerId="AD" clId="Web-{0C822387-F97D-7C69-D380-22EA7866B59F}" dt="2023-11-13T20:05:45.773" v="1083" actId="20577"/>
          <ac:spMkLst>
            <pc:docMk/>
            <pc:sldMk cId="1552573066" sldId="293"/>
            <ac:spMk id="7" creationId="{560AD186-570D-3FBB-E231-74AD7D15365C}"/>
          </ac:spMkLst>
        </pc:spChg>
        <pc:spChg chg="add del mod">
          <ac:chgData name="Shikha Saxena" userId="S::ssaxena@merpsystems.com::36ccca21-bf55-4a84-b448-111df4bfd4c1" providerId="AD" clId="Web-{0C822387-F97D-7C69-D380-22EA7866B59F}" dt="2023-11-13T17:56:21.219" v="694"/>
          <ac:spMkLst>
            <pc:docMk/>
            <pc:sldMk cId="1552573066" sldId="293"/>
            <ac:spMk id="9" creationId="{B75100E5-EBEE-5F26-B7EA-06215B7AEA36}"/>
          </ac:spMkLst>
        </pc:spChg>
        <pc:spChg chg="add del mod">
          <ac:chgData name="Shikha Saxena" userId="S::ssaxena@merpsystems.com::36ccca21-bf55-4a84-b448-111df4bfd4c1" providerId="AD" clId="Web-{0C822387-F97D-7C69-D380-22EA7866B59F}" dt="2023-11-13T17:55:51.953" v="687"/>
          <ac:spMkLst>
            <pc:docMk/>
            <pc:sldMk cId="1552573066" sldId="293"/>
            <ac:spMk id="11" creationId="{0ED88893-5B41-7820-107A-95A016B01574}"/>
          </ac:spMkLst>
        </pc:spChg>
        <pc:spChg chg="add del mod">
          <ac:chgData name="Shikha Saxena" userId="S::ssaxena@merpsystems.com::36ccca21-bf55-4a84-b448-111df4bfd4c1" providerId="AD" clId="Web-{0C822387-F97D-7C69-D380-22EA7866B59F}" dt="2023-11-13T20:06:37.040" v="1087" actId="20577"/>
          <ac:spMkLst>
            <pc:docMk/>
            <pc:sldMk cId="1552573066" sldId="293"/>
            <ac:spMk id="13" creationId="{3F410B75-E48F-1B4D-F084-DFD1CD8A66AC}"/>
          </ac:spMkLst>
        </pc:spChg>
        <pc:spChg chg="add mod">
          <ac:chgData name="Shikha Saxena" userId="S::ssaxena@merpsystems.com::36ccca21-bf55-4a84-b448-111df4bfd4c1" providerId="AD" clId="Web-{0C822387-F97D-7C69-D380-22EA7866B59F}" dt="2023-11-13T17:55:57.828" v="689" actId="1076"/>
          <ac:spMkLst>
            <pc:docMk/>
            <pc:sldMk cId="1552573066" sldId="293"/>
            <ac:spMk id="14" creationId="{1672C9A5-1CBE-E890-7B45-9AC815127BC3}"/>
          </ac:spMkLst>
        </pc:spChg>
        <pc:spChg chg="add mod">
          <ac:chgData name="Shikha Saxena" userId="S::ssaxena@merpsystems.com::36ccca21-bf55-4a84-b448-111df4bfd4c1" providerId="AD" clId="Web-{0C822387-F97D-7C69-D380-22EA7866B59F}" dt="2023-11-13T17:56:07.141" v="693" actId="14100"/>
          <ac:spMkLst>
            <pc:docMk/>
            <pc:sldMk cId="1552573066" sldId="293"/>
            <ac:spMk id="15" creationId="{E4FCC79C-37E9-F02B-52E6-CDFFE5329418}"/>
          </ac:spMkLst>
        </pc:spChg>
        <pc:spChg chg="add mod">
          <ac:chgData name="Shikha Saxena" userId="S::ssaxena@merpsystems.com::36ccca21-bf55-4a84-b448-111df4bfd4c1" providerId="AD" clId="Web-{0C822387-F97D-7C69-D380-22EA7866B59F}" dt="2023-11-13T17:56:26.735" v="696" actId="1076"/>
          <ac:spMkLst>
            <pc:docMk/>
            <pc:sldMk cId="1552573066" sldId="293"/>
            <ac:spMk id="17" creationId="{D3295D73-47CC-3BB9-8B58-FDB77AAFE9F7}"/>
          </ac:spMkLst>
        </pc:spChg>
        <pc:spChg chg="del">
          <ac:chgData name="Shikha Saxena" userId="S::ssaxena@merpsystems.com::36ccca21-bf55-4a84-b448-111df4bfd4c1" providerId="AD" clId="Web-{0C822387-F97D-7C69-D380-22EA7866B59F}" dt="2023-11-13T17:43:17.059" v="558"/>
          <ac:spMkLst>
            <pc:docMk/>
            <pc:sldMk cId="1552573066" sldId="293"/>
            <ac:spMk id="18" creationId="{15FE3243-DE37-D84C-C341-460E51751B01}"/>
          </ac:spMkLst>
        </pc:spChg>
        <pc:spChg chg="del">
          <ac:chgData name="Shikha Saxena" userId="S::ssaxena@merpsystems.com::36ccca21-bf55-4a84-b448-111df4bfd4c1" providerId="AD" clId="Web-{0C822387-F97D-7C69-D380-22EA7866B59F}" dt="2023-11-13T17:43:17.652" v="559"/>
          <ac:spMkLst>
            <pc:docMk/>
            <pc:sldMk cId="1552573066" sldId="293"/>
            <ac:spMk id="19" creationId="{43D6C193-FB68-9CD0-C11D-5F7BDBF2A1B2}"/>
          </ac:spMkLst>
        </pc:spChg>
        <pc:spChg chg="del">
          <ac:chgData name="Shikha Saxena" userId="S::ssaxena@merpsystems.com::36ccca21-bf55-4a84-b448-111df4bfd4c1" providerId="AD" clId="Web-{0C822387-F97D-7C69-D380-22EA7866B59F}" dt="2023-11-13T17:43:18.637" v="560"/>
          <ac:spMkLst>
            <pc:docMk/>
            <pc:sldMk cId="1552573066" sldId="293"/>
            <ac:spMk id="20" creationId="{DDAFABB9-3560-EB12-4658-52D2522BB451}"/>
          </ac:spMkLst>
        </pc:spChg>
        <pc:spChg chg="del">
          <ac:chgData name="Shikha Saxena" userId="S::ssaxena@merpsystems.com::36ccca21-bf55-4a84-b448-111df4bfd4c1" providerId="AD" clId="Web-{0C822387-F97D-7C69-D380-22EA7866B59F}" dt="2023-11-13T17:43:14.105" v="556"/>
          <ac:spMkLst>
            <pc:docMk/>
            <pc:sldMk cId="1552573066" sldId="293"/>
            <ac:spMk id="21" creationId="{33A3D1B5-CCC1-4E88-939B-17AEF6A525BF}"/>
          </ac:spMkLst>
        </pc:spChg>
        <pc:spChg chg="del">
          <ac:chgData name="Shikha Saxena" userId="S::ssaxena@merpsystems.com::36ccca21-bf55-4a84-b448-111df4bfd4c1" providerId="AD" clId="Web-{0C822387-F97D-7C69-D380-22EA7866B59F}" dt="2023-11-13T17:43:15.668" v="557"/>
          <ac:spMkLst>
            <pc:docMk/>
            <pc:sldMk cId="1552573066" sldId="293"/>
            <ac:spMk id="22" creationId="{4AA32E14-D03F-4010-017C-FD5609FCF886}"/>
          </ac:spMkLst>
        </pc:spChg>
        <pc:spChg chg="del mod">
          <ac:chgData name="Shikha Saxena" userId="S::ssaxena@merpsystems.com::36ccca21-bf55-4a84-b448-111df4bfd4c1" providerId="AD" clId="Web-{0C822387-F97D-7C69-D380-22EA7866B59F}" dt="2023-11-13T17:47:33.596" v="658"/>
          <ac:spMkLst>
            <pc:docMk/>
            <pc:sldMk cId="1552573066" sldId="293"/>
            <ac:spMk id="23" creationId="{64C00929-496A-765B-FCD6-ACE2E96EE275}"/>
          </ac:spMkLst>
        </pc:spChg>
        <pc:picChg chg="add del mod">
          <ac:chgData name="Shikha Saxena" userId="S::ssaxena@merpsystems.com::36ccca21-bf55-4a84-b448-111df4bfd4c1" providerId="AD" clId="Web-{0C822387-F97D-7C69-D380-22EA7866B59F}" dt="2023-11-13T19:50:17.558" v="698"/>
          <ac:picMkLst>
            <pc:docMk/>
            <pc:sldMk cId="1552573066" sldId="293"/>
            <ac:picMk id="3" creationId="{DF742436-0A18-3157-510A-9CBE0E30F715}"/>
          </ac:picMkLst>
        </pc:picChg>
        <pc:picChg chg="add del mod">
          <ac:chgData name="Shikha Saxena" userId="S::ssaxena@merpsystems.com::36ccca21-bf55-4a84-b448-111df4bfd4c1" providerId="AD" clId="Web-{0C822387-F97D-7C69-D380-22EA7866B59F}" dt="2023-11-13T17:54:50.686" v="668"/>
          <ac:picMkLst>
            <pc:docMk/>
            <pc:sldMk cId="1552573066" sldId="293"/>
            <ac:picMk id="3" creationId="{EA588533-5EAD-C367-641A-E70590C1135E}"/>
          </ac:picMkLst>
        </pc:picChg>
        <pc:picChg chg="add del mod">
          <ac:chgData name="Shikha Saxena" userId="S::ssaxena@merpsystems.com::36ccca21-bf55-4a84-b448-111df4bfd4c1" providerId="AD" clId="Web-{0C822387-F97D-7C69-D380-22EA7866B59F}" dt="2023-11-13T19:50:28.043" v="700"/>
          <ac:picMkLst>
            <pc:docMk/>
            <pc:sldMk cId="1552573066" sldId="293"/>
            <ac:picMk id="5" creationId="{B40B55D7-9837-3C64-E824-B9C06DA7C54D}"/>
          </ac:picMkLst>
        </pc:picChg>
        <pc:picChg chg="add mod">
          <ac:chgData name="Shikha Saxena" userId="S::ssaxena@merpsystems.com::36ccca21-bf55-4a84-b448-111df4bfd4c1" providerId="AD" clId="Web-{0C822387-F97D-7C69-D380-22EA7866B59F}" dt="2023-11-13T17:55:42.765" v="685" actId="1076"/>
          <ac:picMkLst>
            <pc:docMk/>
            <pc:sldMk cId="1552573066" sldId="293"/>
            <ac:picMk id="12" creationId="{64E7D0C7-259F-8CE6-E60B-621AE5618043}"/>
          </ac:picMkLst>
        </pc:picChg>
        <pc:picChg chg="del">
          <ac:chgData name="Shikha Saxena" userId="S::ssaxena@merpsystems.com::36ccca21-bf55-4a84-b448-111df4bfd4c1" providerId="AD" clId="Web-{0C822387-F97D-7C69-D380-22EA7866B59F}" dt="2023-11-13T17:43:10.590" v="555"/>
          <ac:picMkLst>
            <pc:docMk/>
            <pc:sldMk cId="1552573066" sldId="293"/>
            <ac:picMk id="16" creationId="{4D564A84-6264-004E-2079-7EAE3D91B33B}"/>
          </ac:picMkLst>
        </pc:picChg>
      </pc:sldChg>
    </pc:docChg>
  </pc:docChgLst>
  <pc:docChgLst>
    <pc:chgData name="Shikha Saxena" userId="S::ssaxena@merpsystems.com::36ccca21-bf55-4a84-b448-111df4bfd4c1" providerId="AD" clId="Web-{91FFC8F9-A58C-28E3-357B-049176595CFD}"/>
    <pc:docChg chg="modSld">
      <pc:chgData name="Shikha Saxena" userId="S::ssaxena@merpsystems.com::36ccca21-bf55-4a84-b448-111df4bfd4c1" providerId="AD" clId="Web-{91FFC8F9-A58C-28E3-357B-049176595CFD}" dt="2023-11-13T21:19:57.843" v="35" actId="20577"/>
      <pc:docMkLst>
        <pc:docMk/>
      </pc:docMkLst>
      <pc:sldChg chg="modSp">
        <pc:chgData name="Shikha Saxena" userId="S::ssaxena@merpsystems.com::36ccca21-bf55-4a84-b448-111df4bfd4c1" providerId="AD" clId="Web-{91FFC8F9-A58C-28E3-357B-049176595CFD}" dt="2023-11-13T21:19:47.030" v="28" actId="20577"/>
        <pc:sldMkLst>
          <pc:docMk/>
          <pc:sldMk cId="2045404840" sldId="272"/>
        </pc:sldMkLst>
        <pc:spChg chg="mod">
          <ac:chgData name="Shikha Saxena" userId="S::ssaxena@merpsystems.com::36ccca21-bf55-4a84-b448-111df4bfd4c1" providerId="AD" clId="Web-{91FFC8F9-A58C-28E3-357B-049176595CFD}" dt="2023-11-13T21:19:47.030" v="28" actId="20577"/>
          <ac:spMkLst>
            <pc:docMk/>
            <pc:sldMk cId="2045404840" sldId="272"/>
            <ac:spMk id="7" creationId="{D58CFE57-BE4D-37B4-B915-09A19A8F2A73}"/>
          </ac:spMkLst>
        </pc:spChg>
      </pc:sldChg>
      <pc:sldChg chg="modSp">
        <pc:chgData name="Shikha Saxena" userId="S::ssaxena@merpsystems.com::36ccca21-bf55-4a84-b448-111df4bfd4c1" providerId="AD" clId="Web-{91FFC8F9-A58C-28E3-357B-049176595CFD}" dt="2023-11-13T21:19:01.591" v="14" actId="20577"/>
        <pc:sldMkLst>
          <pc:docMk/>
          <pc:sldMk cId="2907914121" sldId="274"/>
        </pc:sldMkLst>
        <pc:spChg chg="mod">
          <ac:chgData name="Shikha Saxena" userId="S::ssaxena@merpsystems.com::36ccca21-bf55-4a84-b448-111df4bfd4c1" providerId="AD" clId="Web-{91FFC8F9-A58C-28E3-357B-049176595CFD}" dt="2023-11-13T21:19:01.591" v="14" actId="20577"/>
          <ac:spMkLst>
            <pc:docMk/>
            <pc:sldMk cId="2907914121" sldId="274"/>
            <ac:spMk id="8" creationId="{FA344DC1-D2CF-E96E-EBD6-7FC31BFD8CCB}"/>
          </ac:spMkLst>
        </pc:spChg>
      </pc:sldChg>
      <pc:sldChg chg="modSp">
        <pc:chgData name="Shikha Saxena" userId="S::ssaxena@merpsystems.com::36ccca21-bf55-4a84-b448-111df4bfd4c1" providerId="AD" clId="Web-{91FFC8F9-A58C-28E3-357B-049176595CFD}" dt="2023-11-13T21:19:57.843" v="35" actId="20577"/>
        <pc:sldMkLst>
          <pc:docMk/>
          <pc:sldMk cId="3100982660" sldId="275"/>
        </pc:sldMkLst>
        <pc:spChg chg="mod">
          <ac:chgData name="Shikha Saxena" userId="S::ssaxena@merpsystems.com::36ccca21-bf55-4a84-b448-111df4bfd4c1" providerId="AD" clId="Web-{91FFC8F9-A58C-28E3-357B-049176595CFD}" dt="2023-11-13T21:19:57.843" v="35" actId="20577"/>
          <ac:spMkLst>
            <pc:docMk/>
            <pc:sldMk cId="3100982660" sldId="275"/>
            <ac:spMk id="15" creationId="{C53BDCA7-5D31-39E5-2017-A7151350002D}"/>
          </ac:spMkLst>
        </pc:spChg>
      </pc:sldChg>
      <pc:sldChg chg="modSp">
        <pc:chgData name="Shikha Saxena" userId="S::ssaxena@merpsystems.com::36ccca21-bf55-4a84-b448-111df4bfd4c1" providerId="AD" clId="Web-{91FFC8F9-A58C-28E3-357B-049176595CFD}" dt="2023-11-13T21:18:23.745" v="6" actId="20577"/>
        <pc:sldMkLst>
          <pc:docMk/>
          <pc:sldMk cId="1097476657" sldId="276"/>
        </pc:sldMkLst>
        <pc:spChg chg="mod">
          <ac:chgData name="Shikha Saxena" userId="S::ssaxena@merpsystems.com::36ccca21-bf55-4a84-b448-111df4bfd4c1" providerId="AD" clId="Web-{91FFC8F9-A58C-28E3-357B-049176595CFD}" dt="2023-11-13T21:18:23.745" v="6" actId="20577"/>
          <ac:spMkLst>
            <pc:docMk/>
            <pc:sldMk cId="1097476657" sldId="276"/>
            <ac:spMk id="10" creationId="{45886A23-E07B-FFA9-FD16-244C9D8DB852}"/>
          </ac:spMkLst>
        </pc:spChg>
      </pc:sldChg>
    </pc:docChg>
  </pc:docChgLst>
  <pc:docChgLst>
    <pc:chgData name="Shikha Saxena" userId="S::ssaxena@merpsystems.com::36ccca21-bf55-4a84-b448-111df4bfd4c1" providerId="AD" clId="Web-{EF00F953-2EB2-72A5-F482-06307AD19625}"/>
    <pc:docChg chg="addSld modSld">
      <pc:chgData name="Shikha Saxena" userId="S::ssaxena@merpsystems.com::36ccca21-bf55-4a84-b448-111df4bfd4c1" providerId="AD" clId="Web-{EF00F953-2EB2-72A5-F482-06307AD19625}" dt="2024-01-26T13:05:18.070" v="1213"/>
      <pc:docMkLst>
        <pc:docMk/>
      </pc:docMkLst>
      <pc:sldChg chg="modSp">
        <pc:chgData name="Shikha Saxena" userId="S::ssaxena@merpsystems.com::36ccca21-bf55-4a84-b448-111df4bfd4c1" providerId="AD" clId="Web-{EF00F953-2EB2-72A5-F482-06307AD19625}" dt="2024-01-26T13:05:18.070" v="1213"/>
        <pc:sldMkLst>
          <pc:docMk/>
          <pc:sldMk cId="95453417" sldId="259"/>
        </pc:sldMkLst>
        <pc:graphicFrameChg chg="mod modGraphic">
          <ac:chgData name="Shikha Saxena" userId="S::ssaxena@merpsystems.com::36ccca21-bf55-4a84-b448-111df4bfd4c1" providerId="AD" clId="Web-{EF00F953-2EB2-72A5-F482-06307AD19625}" dt="2024-01-26T13:05:18.070" v="1213"/>
          <ac:graphicFrameMkLst>
            <pc:docMk/>
            <pc:sldMk cId="95453417" sldId="259"/>
            <ac:graphicFrameMk id="6" creationId="{6D73561D-F94B-2F44-958A-7D37F0C69D91}"/>
          </ac:graphicFrameMkLst>
        </pc:graphicFrameChg>
      </pc:sldChg>
      <pc:sldChg chg="modSp">
        <pc:chgData name="Shikha Saxena" userId="S::ssaxena@merpsystems.com::36ccca21-bf55-4a84-b448-111df4bfd4c1" providerId="AD" clId="Web-{EF00F953-2EB2-72A5-F482-06307AD19625}" dt="2024-01-26T12:37:57.822" v="448" actId="20577"/>
        <pc:sldMkLst>
          <pc:docMk/>
          <pc:sldMk cId="86117723" sldId="260"/>
        </pc:sldMkLst>
        <pc:spChg chg="mod">
          <ac:chgData name="Shikha Saxena" userId="S::ssaxena@merpsystems.com::36ccca21-bf55-4a84-b448-111df4bfd4c1" providerId="AD" clId="Web-{EF00F953-2EB2-72A5-F482-06307AD19625}" dt="2024-01-26T12:37:57.822" v="448" actId="20577"/>
          <ac:spMkLst>
            <pc:docMk/>
            <pc:sldMk cId="86117723" sldId="260"/>
            <ac:spMk id="12" creationId="{DA0ED958-3DB2-5B4D-1640-E9BC0182907E}"/>
          </ac:spMkLst>
        </pc:spChg>
      </pc:sldChg>
      <pc:sldChg chg="modSp">
        <pc:chgData name="Shikha Saxena" userId="S::ssaxena@merpsystems.com::36ccca21-bf55-4a84-b448-111df4bfd4c1" providerId="AD" clId="Web-{EF00F953-2EB2-72A5-F482-06307AD19625}" dt="2024-01-26T12:32:26.560" v="368" actId="20577"/>
        <pc:sldMkLst>
          <pc:docMk/>
          <pc:sldMk cId="2907914121" sldId="274"/>
        </pc:sldMkLst>
        <pc:spChg chg="mod">
          <ac:chgData name="Shikha Saxena" userId="S::ssaxena@merpsystems.com::36ccca21-bf55-4a84-b448-111df4bfd4c1" providerId="AD" clId="Web-{EF00F953-2EB2-72A5-F482-06307AD19625}" dt="2024-01-26T12:32:26.560" v="368" actId="20577"/>
          <ac:spMkLst>
            <pc:docMk/>
            <pc:sldMk cId="2907914121" sldId="274"/>
            <ac:spMk id="8" creationId="{FA344DC1-D2CF-E96E-EBD6-7FC31BFD8CCB}"/>
          </ac:spMkLst>
        </pc:spChg>
      </pc:sldChg>
      <pc:sldChg chg="modSp">
        <pc:chgData name="Shikha Saxena" userId="S::ssaxena@merpsystems.com::36ccca21-bf55-4a84-b448-111df4bfd4c1" providerId="AD" clId="Web-{EF00F953-2EB2-72A5-F482-06307AD19625}" dt="2024-01-26T12:08:43.447" v="13" actId="20577"/>
        <pc:sldMkLst>
          <pc:docMk/>
          <pc:sldMk cId="1097476657" sldId="276"/>
        </pc:sldMkLst>
        <pc:spChg chg="mod">
          <ac:chgData name="Shikha Saxena" userId="S::ssaxena@merpsystems.com::36ccca21-bf55-4a84-b448-111df4bfd4c1" providerId="AD" clId="Web-{EF00F953-2EB2-72A5-F482-06307AD19625}" dt="2024-01-26T12:08:43.447" v="13" actId="20577"/>
          <ac:spMkLst>
            <pc:docMk/>
            <pc:sldMk cId="1097476657" sldId="276"/>
            <ac:spMk id="10" creationId="{45886A23-E07B-FFA9-FD16-244C9D8DB852}"/>
          </ac:spMkLst>
        </pc:spChg>
      </pc:sldChg>
      <pc:sldChg chg="modSp">
        <pc:chgData name="Shikha Saxena" userId="S::ssaxena@merpsystems.com::36ccca21-bf55-4a84-b448-111df4bfd4c1" providerId="AD" clId="Web-{EF00F953-2EB2-72A5-F482-06307AD19625}" dt="2024-01-26T12:34:22.783" v="420" actId="20577"/>
        <pc:sldMkLst>
          <pc:docMk/>
          <pc:sldMk cId="4027026335" sldId="282"/>
        </pc:sldMkLst>
        <pc:spChg chg="mod">
          <ac:chgData name="Shikha Saxena" userId="S::ssaxena@merpsystems.com::36ccca21-bf55-4a84-b448-111df4bfd4c1" providerId="AD" clId="Web-{EF00F953-2EB2-72A5-F482-06307AD19625}" dt="2024-01-26T12:34:22.783" v="420" actId="20577"/>
          <ac:spMkLst>
            <pc:docMk/>
            <pc:sldMk cId="4027026335" sldId="282"/>
            <ac:spMk id="30" creationId="{D71B8CFE-A396-726E-F7C6-884C9D12821D}"/>
          </ac:spMkLst>
        </pc:spChg>
      </pc:sldChg>
      <pc:sldChg chg="modSp">
        <pc:chgData name="Shikha Saxena" userId="S::ssaxena@merpsystems.com::36ccca21-bf55-4a84-b448-111df4bfd4c1" providerId="AD" clId="Web-{EF00F953-2EB2-72A5-F482-06307AD19625}" dt="2024-01-26T12:10:26.466" v="15" actId="20577"/>
        <pc:sldMkLst>
          <pc:docMk/>
          <pc:sldMk cId="2666692297" sldId="285"/>
        </pc:sldMkLst>
        <pc:spChg chg="mod">
          <ac:chgData name="Shikha Saxena" userId="S::ssaxena@merpsystems.com::36ccca21-bf55-4a84-b448-111df4bfd4c1" providerId="AD" clId="Web-{EF00F953-2EB2-72A5-F482-06307AD19625}" dt="2024-01-26T12:10:26.466" v="15" actId="20577"/>
          <ac:spMkLst>
            <pc:docMk/>
            <pc:sldMk cId="2666692297" sldId="285"/>
            <ac:spMk id="11" creationId="{EDD991CC-EEA6-ADF9-4177-15A315592D66}"/>
          </ac:spMkLst>
        </pc:spChg>
      </pc:sldChg>
      <pc:sldChg chg="modSp">
        <pc:chgData name="Shikha Saxena" userId="S::ssaxena@merpsystems.com::36ccca21-bf55-4a84-b448-111df4bfd4c1" providerId="AD" clId="Web-{EF00F953-2EB2-72A5-F482-06307AD19625}" dt="2024-01-26T12:29:22.601" v="326" actId="20577"/>
        <pc:sldMkLst>
          <pc:docMk/>
          <pc:sldMk cId="2591829207" sldId="286"/>
        </pc:sldMkLst>
        <pc:spChg chg="mod">
          <ac:chgData name="Shikha Saxena" userId="S::ssaxena@merpsystems.com::36ccca21-bf55-4a84-b448-111df4bfd4c1" providerId="AD" clId="Web-{EF00F953-2EB2-72A5-F482-06307AD19625}" dt="2024-01-26T12:29:22.601" v="326" actId="20577"/>
          <ac:spMkLst>
            <pc:docMk/>
            <pc:sldMk cId="2591829207" sldId="286"/>
            <ac:spMk id="17" creationId="{79585B7C-E181-C9BE-FFEB-A60C3BCE599C}"/>
          </ac:spMkLst>
        </pc:spChg>
      </pc:sldChg>
      <pc:sldChg chg="addSp delSp modSp add replId">
        <pc:chgData name="Shikha Saxena" userId="S::ssaxena@merpsystems.com::36ccca21-bf55-4a84-b448-111df4bfd4c1" providerId="AD" clId="Web-{EF00F953-2EB2-72A5-F482-06307AD19625}" dt="2024-01-26T13:03:47.066" v="1172" actId="20577"/>
        <pc:sldMkLst>
          <pc:docMk/>
          <pc:sldMk cId="672661144" sldId="298"/>
        </pc:sldMkLst>
        <pc:spChg chg="mod">
          <ac:chgData name="Shikha Saxena" userId="S::ssaxena@merpsystems.com::36ccca21-bf55-4a84-b448-111df4bfd4c1" providerId="AD" clId="Web-{EF00F953-2EB2-72A5-F482-06307AD19625}" dt="2024-01-26T13:03:47.066" v="1172" actId="20577"/>
          <ac:spMkLst>
            <pc:docMk/>
            <pc:sldMk cId="672661144" sldId="298"/>
            <ac:spMk id="2" creationId="{943E4F98-FB0F-1B93-8020-8ED1F75FFA66}"/>
          </ac:spMkLst>
        </pc:spChg>
        <pc:spChg chg="del">
          <ac:chgData name="Shikha Saxena" userId="S::ssaxena@merpsystems.com::36ccca21-bf55-4a84-b448-111df4bfd4c1" providerId="AD" clId="Web-{EF00F953-2EB2-72A5-F482-06307AD19625}" dt="2024-01-26T12:49:07.050" v="475"/>
          <ac:spMkLst>
            <pc:docMk/>
            <pc:sldMk cId="672661144" sldId="298"/>
            <ac:spMk id="3" creationId="{041B617A-E438-5830-9F89-20E95771EFED}"/>
          </ac:spMkLst>
        </pc:spChg>
        <pc:spChg chg="del">
          <ac:chgData name="Shikha Saxena" userId="S::ssaxena@merpsystems.com::36ccca21-bf55-4a84-b448-111df4bfd4c1" providerId="AD" clId="Web-{EF00F953-2EB2-72A5-F482-06307AD19625}" dt="2024-01-26T12:49:10.394" v="476"/>
          <ac:spMkLst>
            <pc:docMk/>
            <pc:sldMk cId="672661144" sldId="298"/>
            <ac:spMk id="7" creationId="{3A345EE7-1FC3-6495-3ED0-348B501F4CF8}"/>
          </ac:spMkLst>
        </pc:spChg>
        <pc:spChg chg="del mod">
          <ac:chgData name="Shikha Saxena" userId="S::ssaxena@merpsystems.com::36ccca21-bf55-4a84-b448-111df4bfd4c1" providerId="AD" clId="Web-{EF00F953-2EB2-72A5-F482-06307AD19625}" dt="2024-01-26T12:49:22.269" v="477"/>
          <ac:spMkLst>
            <pc:docMk/>
            <pc:sldMk cId="672661144" sldId="298"/>
            <ac:spMk id="15" creationId="{EAA120F5-C0A4-4E71-B890-201AE3E8BCF1}"/>
          </ac:spMkLst>
        </pc:spChg>
        <pc:graphicFrameChg chg="add mod modGraphic">
          <ac:chgData name="Shikha Saxena" userId="S::ssaxena@merpsystems.com::36ccca21-bf55-4a84-b448-111df4bfd4c1" providerId="AD" clId="Web-{EF00F953-2EB2-72A5-F482-06307AD19625}" dt="2024-01-26T13:03:29.019" v="1164"/>
          <ac:graphicFrameMkLst>
            <pc:docMk/>
            <pc:sldMk cId="672661144" sldId="298"/>
            <ac:graphicFrameMk id="5" creationId="{3EA35C58-7F10-3C89-1418-37C4306BCBE8}"/>
          </ac:graphicFrameMkLst>
        </pc:graphicFrameChg>
        <pc:picChg chg="del">
          <ac:chgData name="Shikha Saxena" userId="S::ssaxena@merpsystems.com::36ccca21-bf55-4a84-b448-111df4bfd4c1" providerId="AD" clId="Web-{EF00F953-2EB2-72A5-F482-06307AD19625}" dt="2024-01-26T12:48:48.284" v="472"/>
          <ac:picMkLst>
            <pc:docMk/>
            <pc:sldMk cId="672661144" sldId="298"/>
            <ac:picMk id="4" creationId="{D91B86CE-A908-3A7C-8E14-686974643EBA}"/>
          </ac:picMkLst>
        </pc:picChg>
      </pc:sldChg>
    </pc:docChg>
  </pc:docChgLst>
  <pc:docChgLst>
    <pc:chgData name="Shikha Saxena" userId="S::ssaxena@merpsystems.com::36ccca21-bf55-4a84-b448-111df4bfd4c1" providerId="AD" clId="Web-{23E44292-A3AD-6420-EA12-A792A3EB2E7E}"/>
    <pc:docChg chg="modSld">
      <pc:chgData name="Shikha Saxena" userId="S::ssaxena@merpsystems.com::36ccca21-bf55-4a84-b448-111df4bfd4c1" providerId="AD" clId="Web-{23E44292-A3AD-6420-EA12-A792A3EB2E7E}" dt="2023-11-14T16:10:17.878" v="2" actId="14100"/>
      <pc:docMkLst>
        <pc:docMk/>
      </pc:docMkLst>
      <pc:sldChg chg="modSp">
        <pc:chgData name="Shikha Saxena" userId="S::ssaxena@merpsystems.com::36ccca21-bf55-4a84-b448-111df4bfd4c1" providerId="AD" clId="Web-{23E44292-A3AD-6420-EA12-A792A3EB2E7E}" dt="2023-11-14T16:09:48.127" v="0" actId="14100"/>
        <pc:sldMkLst>
          <pc:docMk/>
          <pc:sldMk cId="2907914121" sldId="274"/>
        </pc:sldMkLst>
        <pc:spChg chg="mod">
          <ac:chgData name="Shikha Saxena" userId="S::ssaxena@merpsystems.com::36ccca21-bf55-4a84-b448-111df4bfd4c1" providerId="AD" clId="Web-{23E44292-A3AD-6420-EA12-A792A3EB2E7E}" dt="2023-11-14T16:09:48.127" v="0" actId="14100"/>
          <ac:spMkLst>
            <pc:docMk/>
            <pc:sldMk cId="2907914121" sldId="274"/>
            <ac:spMk id="8" creationId="{FA344DC1-D2CF-E96E-EBD6-7FC31BFD8CCB}"/>
          </ac:spMkLst>
        </pc:spChg>
      </pc:sldChg>
      <pc:sldChg chg="modSp">
        <pc:chgData name="Shikha Saxena" userId="S::ssaxena@merpsystems.com::36ccca21-bf55-4a84-b448-111df4bfd4c1" providerId="AD" clId="Web-{23E44292-A3AD-6420-EA12-A792A3EB2E7E}" dt="2023-11-14T16:10:17.878" v="2" actId="14100"/>
        <pc:sldMkLst>
          <pc:docMk/>
          <pc:sldMk cId="848995601" sldId="290"/>
        </pc:sldMkLst>
        <pc:spChg chg="mod">
          <ac:chgData name="Shikha Saxena" userId="S::ssaxena@merpsystems.com::36ccca21-bf55-4a84-b448-111df4bfd4c1" providerId="AD" clId="Web-{23E44292-A3AD-6420-EA12-A792A3EB2E7E}" dt="2023-11-14T16:10:17.878" v="2" actId="14100"/>
          <ac:spMkLst>
            <pc:docMk/>
            <pc:sldMk cId="848995601" sldId="290"/>
            <ac:spMk id="4" creationId="{CEC5A1E6-6527-D1CA-06D7-3F6F9DC67B72}"/>
          </ac:spMkLst>
        </pc:spChg>
      </pc:sldChg>
    </pc:docChg>
  </pc:docChgLst>
  <pc:docChgLst>
    <pc:chgData name="Shikha Saxena" userId="S::ssaxena@merpsystems.com::36ccca21-bf55-4a84-b448-111df4bfd4c1" providerId="AD" clId="Web-{A74D4A38-6C9F-289E-D425-58420BCA6151}"/>
    <pc:docChg chg="modSld">
      <pc:chgData name="Shikha Saxena" userId="S::ssaxena@merpsystems.com::36ccca21-bf55-4a84-b448-111df4bfd4c1" providerId="AD" clId="Web-{A74D4A38-6C9F-289E-D425-58420BCA6151}" dt="2023-11-14T21:21:48.573" v="1081"/>
      <pc:docMkLst>
        <pc:docMk/>
      </pc:docMkLst>
      <pc:sldChg chg="modSp">
        <pc:chgData name="Shikha Saxena" userId="S::ssaxena@merpsystems.com::36ccca21-bf55-4a84-b448-111df4bfd4c1" providerId="AD" clId="Web-{A74D4A38-6C9F-289E-D425-58420BCA6151}" dt="2023-11-14T21:21:48.573" v="1081"/>
        <pc:sldMkLst>
          <pc:docMk/>
          <pc:sldMk cId="95453417" sldId="259"/>
        </pc:sldMkLst>
        <pc:graphicFrameChg chg="mod modGraphic">
          <ac:chgData name="Shikha Saxena" userId="S::ssaxena@merpsystems.com::36ccca21-bf55-4a84-b448-111df4bfd4c1" providerId="AD" clId="Web-{A74D4A38-6C9F-289E-D425-58420BCA6151}" dt="2023-11-14T21:21:48.573" v="1081"/>
          <ac:graphicFrameMkLst>
            <pc:docMk/>
            <pc:sldMk cId="95453417" sldId="259"/>
            <ac:graphicFrameMk id="6" creationId="{6D73561D-F94B-2F44-958A-7D37F0C69D91}"/>
          </ac:graphicFrameMkLst>
        </pc:graphicFrameChg>
      </pc:sldChg>
      <pc:sldChg chg="modSp">
        <pc:chgData name="Shikha Saxena" userId="S::ssaxena@merpsystems.com::36ccca21-bf55-4a84-b448-111df4bfd4c1" providerId="AD" clId="Web-{A74D4A38-6C9F-289E-D425-58420BCA6151}" dt="2023-11-14T20:54:35.489" v="2" actId="20577"/>
        <pc:sldMkLst>
          <pc:docMk/>
          <pc:sldMk cId="2694018284" sldId="291"/>
        </pc:sldMkLst>
        <pc:spChg chg="mod">
          <ac:chgData name="Shikha Saxena" userId="S::ssaxena@merpsystems.com::36ccca21-bf55-4a84-b448-111df4bfd4c1" providerId="AD" clId="Web-{A74D4A38-6C9F-289E-D425-58420BCA6151}" dt="2023-11-14T20:54:35.489" v="2" actId="20577"/>
          <ac:spMkLst>
            <pc:docMk/>
            <pc:sldMk cId="2694018284" sldId="291"/>
            <ac:spMk id="15" creationId="{C53BDCA7-5D31-39E5-2017-A7151350002D}"/>
          </ac:spMkLst>
        </pc:spChg>
      </pc:sldChg>
      <pc:sldChg chg="delSp modSp">
        <pc:chgData name="Shikha Saxena" userId="S::ssaxena@merpsystems.com::36ccca21-bf55-4a84-b448-111df4bfd4c1" providerId="AD" clId="Web-{A74D4A38-6C9F-289E-D425-58420BCA6151}" dt="2023-11-14T21:17:13.392" v="886" actId="20577"/>
        <pc:sldMkLst>
          <pc:docMk/>
          <pc:sldMk cId="1531139021" sldId="292"/>
        </pc:sldMkLst>
        <pc:spChg chg="mod">
          <ac:chgData name="Shikha Saxena" userId="S::ssaxena@merpsystems.com::36ccca21-bf55-4a84-b448-111df4bfd4c1" providerId="AD" clId="Web-{A74D4A38-6C9F-289E-D425-58420BCA6151}" dt="2023-11-14T21:11:38.710" v="625" actId="1076"/>
          <ac:spMkLst>
            <pc:docMk/>
            <pc:sldMk cId="1531139021" sldId="292"/>
            <ac:spMk id="3" creationId="{E2932951-E9A2-1F70-892A-82E6D3F79485}"/>
          </ac:spMkLst>
        </pc:spChg>
        <pc:spChg chg="mod">
          <ac:chgData name="Shikha Saxena" userId="S::ssaxena@merpsystems.com::36ccca21-bf55-4a84-b448-111df4bfd4c1" providerId="AD" clId="Web-{A74D4A38-6C9F-289E-D425-58420BCA6151}" dt="2023-11-14T21:11:38.725" v="626" actId="1076"/>
          <ac:spMkLst>
            <pc:docMk/>
            <pc:sldMk cId="1531139021" sldId="292"/>
            <ac:spMk id="6" creationId="{B7CB5B57-B325-C4FB-2438-C1A0AB82EDB9}"/>
          </ac:spMkLst>
        </pc:spChg>
        <pc:spChg chg="del">
          <ac:chgData name="Shikha Saxena" userId="S::ssaxena@merpsystems.com::36ccca21-bf55-4a84-b448-111df4bfd4c1" providerId="AD" clId="Web-{A74D4A38-6C9F-289E-D425-58420BCA6151}" dt="2023-11-14T20:59:55.953" v="184"/>
          <ac:spMkLst>
            <pc:docMk/>
            <pc:sldMk cId="1531139021" sldId="292"/>
            <ac:spMk id="8" creationId="{B7CB5B57-B325-C4FB-2438-C1A0AB82EDB9}"/>
          </ac:spMkLst>
        </pc:spChg>
        <pc:spChg chg="mod">
          <ac:chgData name="Shikha Saxena" userId="S::ssaxena@merpsystems.com::36ccca21-bf55-4a84-b448-111df4bfd4c1" providerId="AD" clId="Web-{A74D4A38-6C9F-289E-D425-58420BCA6151}" dt="2023-11-14T21:15:46.499" v="825" actId="1076"/>
          <ac:spMkLst>
            <pc:docMk/>
            <pc:sldMk cId="1531139021" sldId="292"/>
            <ac:spMk id="11" creationId="{A61AA782-6EEF-D9C2-0178-186E5C62BFD5}"/>
          </ac:spMkLst>
        </pc:spChg>
        <pc:spChg chg="mod">
          <ac:chgData name="Shikha Saxena" userId="S::ssaxena@merpsystems.com::36ccca21-bf55-4a84-b448-111df4bfd4c1" providerId="AD" clId="Web-{A74D4A38-6C9F-289E-D425-58420BCA6151}" dt="2023-11-14T21:17:13.392" v="886" actId="20577"/>
          <ac:spMkLst>
            <pc:docMk/>
            <pc:sldMk cId="1531139021" sldId="292"/>
            <ac:spMk id="15" creationId="{C53BDCA7-5D31-39E5-2017-A7151350002D}"/>
          </ac:spMkLst>
        </pc:spChg>
        <pc:spChg chg="del mod">
          <ac:chgData name="Shikha Saxena" userId="S::ssaxena@merpsystems.com::36ccca21-bf55-4a84-b448-111df4bfd4c1" providerId="AD" clId="Web-{A74D4A38-6C9F-289E-D425-58420BCA6151}" dt="2023-11-14T21:15:21.295" v="824"/>
          <ac:spMkLst>
            <pc:docMk/>
            <pc:sldMk cId="1531139021" sldId="292"/>
            <ac:spMk id="17" creationId="{F02BE4D2-87E6-9869-05C0-E95D953BC03F}"/>
          </ac:spMkLst>
        </pc:spChg>
        <pc:spChg chg="del mod">
          <ac:chgData name="Shikha Saxena" userId="S::ssaxena@merpsystems.com::36ccca21-bf55-4a84-b448-111df4bfd4c1" providerId="AD" clId="Web-{A74D4A38-6C9F-289E-D425-58420BCA6151}" dt="2023-11-14T21:16:07.531" v="828"/>
          <ac:spMkLst>
            <pc:docMk/>
            <pc:sldMk cId="1531139021" sldId="292"/>
            <ac:spMk id="18" creationId="{F00AAB7F-4D81-464A-2C2B-7E43EABC0F3A}"/>
          </ac:spMkLst>
        </pc:spChg>
        <pc:picChg chg="mod">
          <ac:chgData name="Shikha Saxena" userId="S::ssaxena@merpsystems.com::36ccca21-bf55-4a84-b448-111df4bfd4c1" providerId="AD" clId="Web-{A74D4A38-6C9F-289E-D425-58420BCA6151}" dt="2023-11-14T21:11:38.694" v="624" actId="1076"/>
          <ac:picMkLst>
            <pc:docMk/>
            <pc:sldMk cId="1531139021" sldId="292"/>
            <ac:picMk id="5" creationId="{33FA46E4-25CB-8166-A227-EB2400E2A0E4}"/>
          </ac:picMkLst>
        </pc:picChg>
        <pc:picChg chg="mod">
          <ac:chgData name="Shikha Saxena" userId="S::ssaxena@merpsystems.com::36ccca21-bf55-4a84-b448-111df4bfd4c1" providerId="AD" clId="Web-{A74D4A38-6C9F-289E-D425-58420BCA6151}" dt="2023-11-14T21:11:49.679" v="631" actId="1076"/>
          <ac:picMkLst>
            <pc:docMk/>
            <pc:sldMk cId="1531139021" sldId="292"/>
            <ac:picMk id="9" creationId="{106083EC-8821-5F6B-1C56-AB965F01FE81}"/>
          </ac:picMkLst>
        </pc:picChg>
      </pc:sldChg>
      <pc:sldChg chg="addSp delSp modSp">
        <pc:chgData name="Shikha Saxena" userId="S::ssaxena@merpsystems.com::36ccca21-bf55-4a84-b448-111df4bfd4c1" providerId="AD" clId="Web-{A74D4A38-6C9F-289E-D425-58420BCA6151}" dt="2023-11-14T21:21:10.134" v="1013" actId="20577"/>
        <pc:sldMkLst>
          <pc:docMk/>
          <pc:sldMk cId="338889781" sldId="295"/>
        </pc:sldMkLst>
        <pc:spChg chg="mod">
          <ac:chgData name="Shikha Saxena" userId="S::ssaxena@merpsystems.com::36ccca21-bf55-4a84-b448-111df4bfd4c1" providerId="AD" clId="Web-{A74D4A38-6C9F-289E-D425-58420BCA6151}" dt="2023-11-14T21:18:15.785" v="920" actId="20577"/>
          <ac:spMkLst>
            <pc:docMk/>
            <pc:sldMk cId="338889781" sldId="295"/>
            <ac:spMk id="2" creationId="{36C90F5D-D0A4-5249-904B-BB20EAFC8AC9}"/>
          </ac:spMkLst>
        </pc:spChg>
        <pc:spChg chg="add del mod">
          <ac:chgData name="Shikha Saxena" userId="S::ssaxena@merpsystems.com::36ccca21-bf55-4a84-b448-111df4bfd4c1" providerId="AD" clId="Web-{A74D4A38-6C9F-289E-D425-58420BCA6151}" dt="2023-11-14T21:19:02.974" v="929"/>
          <ac:spMkLst>
            <pc:docMk/>
            <pc:sldMk cId="338889781" sldId="295"/>
            <ac:spMk id="5" creationId="{C1CCD053-A82E-2BCC-3F90-5682D9B4B677}"/>
          </ac:spMkLst>
        </pc:spChg>
        <pc:spChg chg="add mod">
          <ac:chgData name="Shikha Saxena" userId="S::ssaxena@merpsystems.com::36ccca21-bf55-4a84-b448-111df4bfd4c1" providerId="AD" clId="Web-{A74D4A38-6C9F-289E-D425-58420BCA6151}" dt="2023-11-14T21:20:12.570" v="944" actId="1076"/>
          <ac:spMkLst>
            <pc:docMk/>
            <pc:sldMk cId="338889781" sldId="295"/>
            <ac:spMk id="7" creationId="{6EC57478-36C1-4A9F-FE76-F2D26707D9B6}"/>
          </ac:spMkLst>
        </pc:spChg>
        <pc:spChg chg="mod">
          <ac:chgData name="Shikha Saxena" userId="S::ssaxena@merpsystems.com::36ccca21-bf55-4a84-b448-111df4bfd4c1" providerId="AD" clId="Web-{A74D4A38-6C9F-289E-D425-58420BCA6151}" dt="2023-11-14T21:21:10.134" v="1013" actId="20577"/>
          <ac:spMkLst>
            <pc:docMk/>
            <pc:sldMk cId="338889781" sldId="295"/>
            <ac:spMk id="15" creationId="{C53BDCA7-5D31-39E5-2017-A7151350002D}"/>
          </ac:spMkLst>
        </pc:spChg>
        <pc:picChg chg="add mod">
          <ac:chgData name="Shikha Saxena" userId="S::ssaxena@merpsystems.com::36ccca21-bf55-4a84-b448-111df4bfd4c1" providerId="AD" clId="Web-{A74D4A38-6C9F-289E-D425-58420BCA6151}" dt="2023-11-14T21:19:46.413" v="938" actId="1076"/>
          <ac:picMkLst>
            <pc:docMk/>
            <pc:sldMk cId="338889781" sldId="295"/>
            <ac:picMk id="4" creationId="{F72939E9-6075-41D5-567D-290ED2CF8FB7}"/>
          </ac:picMkLst>
        </pc:picChg>
      </pc:sldChg>
    </pc:docChg>
  </pc:docChgLst>
  <pc:docChgLst>
    <pc:chgData name="Shikha Saxena" userId="36ccca21-bf55-4a84-b448-111df4bfd4c1" providerId="ADAL" clId="{1B656C57-07B9-470B-9701-748369E490FD}"/>
    <pc:docChg chg="undo custSel addSld delSld modSld sldOrd">
      <pc:chgData name="Shikha Saxena" userId="36ccca21-bf55-4a84-b448-111df4bfd4c1" providerId="ADAL" clId="{1B656C57-07B9-470B-9701-748369E490FD}" dt="2023-11-16T21:15:49.035" v="475" actId="207"/>
      <pc:docMkLst>
        <pc:docMk/>
      </pc:docMkLst>
      <pc:sldChg chg="modSp mod">
        <pc:chgData name="Shikha Saxena" userId="36ccca21-bf55-4a84-b448-111df4bfd4c1" providerId="ADAL" clId="{1B656C57-07B9-470B-9701-748369E490FD}" dt="2023-11-16T21:15:49.035" v="475" actId="207"/>
        <pc:sldMkLst>
          <pc:docMk/>
          <pc:sldMk cId="95453417" sldId="259"/>
        </pc:sldMkLst>
        <pc:spChg chg="mod">
          <ac:chgData name="Shikha Saxena" userId="36ccca21-bf55-4a84-b448-111df4bfd4c1" providerId="ADAL" clId="{1B656C57-07B9-470B-9701-748369E490FD}" dt="2023-11-13T20:20:34.115" v="136" actId="1076"/>
          <ac:spMkLst>
            <pc:docMk/>
            <pc:sldMk cId="95453417" sldId="259"/>
            <ac:spMk id="3" creationId="{AC6EDCEF-56A8-761C-4C04-A1BC161CCA25}"/>
          </ac:spMkLst>
        </pc:spChg>
        <pc:spChg chg="mod">
          <ac:chgData name="Shikha Saxena" userId="36ccca21-bf55-4a84-b448-111df4bfd4c1" providerId="ADAL" clId="{1B656C57-07B9-470B-9701-748369E490FD}" dt="2023-11-13T20:11:40.340" v="3" actId="14100"/>
          <ac:spMkLst>
            <pc:docMk/>
            <pc:sldMk cId="95453417" sldId="259"/>
            <ac:spMk id="4" creationId="{48FD680A-6EC6-6749-9085-1FA001D10E09}"/>
          </ac:spMkLst>
        </pc:spChg>
        <pc:graphicFrameChg chg="mod modGraphic">
          <ac:chgData name="Shikha Saxena" userId="36ccca21-bf55-4a84-b448-111df4bfd4c1" providerId="ADAL" clId="{1B656C57-07B9-470B-9701-748369E490FD}" dt="2023-11-16T21:15:49.035" v="475" actId="207"/>
          <ac:graphicFrameMkLst>
            <pc:docMk/>
            <pc:sldMk cId="95453417" sldId="259"/>
            <ac:graphicFrameMk id="6" creationId="{6D73561D-F94B-2F44-958A-7D37F0C69D91}"/>
          </ac:graphicFrameMkLst>
        </pc:graphicFrameChg>
      </pc:sldChg>
      <pc:sldChg chg="modSp mod">
        <pc:chgData name="Shikha Saxena" userId="36ccca21-bf55-4a84-b448-111df4bfd4c1" providerId="ADAL" clId="{1B656C57-07B9-470B-9701-748369E490FD}" dt="2023-11-13T20:40:45.940" v="293" actId="20577"/>
        <pc:sldMkLst>
          <pc:docMk/>
          <pc:sldMk cId="3100982660" sldId="275"/>
        </pc:sldMkLst>
        <pc:spChg chg="mod">
          <ac:chgData name="Shikha Saxena" userId="36ccca21-bf55-4a84-b448-111df4bfd4c1" providerId="ADAL" clId="{1B656C57-07B9-470B-9701-748369E490FD}" dt="2023-11-13T20:40:45.940" v="293" actId="20577"/>
          <ac:spMkLst>
            <pc:docMk/>
            <pc:sldMk cId="3100982660" sldId="275"/>
            <ac:spMk id="15" creationId="{C53BDCA7-5D31-39E5-2017-A7151350002D}"/>
          </ac:spMkLst>
        </pc:spChg>
      </pc:sldChg>
      <pc:sldChg chg="modSp mod">
        <pc:chgData name="Shikha Saxena" userId="36ccca21-bf55-4a84-b448-111df4bfd4c1" providerId="ADAL" clId="{1B656C57-07B9-470B-9701-748369E490FD}" dt="2023-11-13T20:39:03.058" v="252" actId="20577"/>
        <pc:sldMkLst>
          <pc:docMk/>
          <pc:sldMk cId="2164952420" sldId="279"/>
        </pc:sldMkLst>
        <pc:spChg chg="mod">
          <ac:chgData name="Shikha Saxena" userId="36ccca21-bf55-4a84-b448-111df4bfd4c1" providerId="ADAL" clId="{1B656C57-07B9-470B-9701-748369E490FD}" dt="2023-11-13T20:39:03.058" v="252" actId="20577"/>
          <ac:spMkLst>
            <pc:docMk/>
            <pc:sldMk cId="2164952420" sldId="279"/>
            <ac:spMk id="2" creationId="{36C90F5D-D0A4-5249-904B-BB20EAFC8AC9}"/>
          </ac:spMkLst>
        </pc:spChg>
      </pc:sldChg>
      <pc:sldChg chg="addSp delSp modSp add del mod ord">
        <pc:chgData name="Shikha Saxena" userId="36ccca21-bf55-4a84-b448-111df4bfd4c1" providerId="ADAL" clId="{1B656C57-07B9-470B-9701-748369E490FD}" dt="2023-11-13T20:14:42.819" v="24" actId="2696"/>
        <pc:sldMkLst>
          <pc:docMk/>
          <pc:sldMk cId="789049724" sldId="294"/>
        </pc:sldMkLst>
        <pc:graphicFrameChg chg="add del mod">
          <ac:chgData name="Shikha Saxena" userId="36ccca21-bf55-4a84-b448-111df4bfd4c1" providerId="ADAL" clId="{1B656C57-07B9-470B-9701-748369E490FD}" dt="2023-11-13T20:14:27.112" v="21"/>
          <ac:graphicFrameMkLst>
            <pc:docMk/>
            <pc:sldMk cId="789049724" sldId="294"/>
            <ac:graphicFrameMk id="5" creationId="{38278836-4504-D214-6775-770623A35C38}"/>
          </ac:graphicFrameMkLst>
        </pc:graphicFrameChg>
        <pc:graphicFrameChg chg="modGraphic">
          <ac:chgData name="Shikha Saxena" userId="36ccca21-bf55-4a84-b448-111df4bfd4c1" providerId="ADAL" clId="{1B656C57-07B9-470B-9701-748369E490FD}" dt="2023-11-13T20:13:12.546" v="13" actId="21"/>
          <ac:graphicFrameMkLst>
            <pc:docMk/>
            <pc:sldMk cId="789049724" sldId="294"/>
            <ac:graphicFrameMk id="6" creationId="{6D73561D-F94B-2F44-958A-7D37F0C69D91}"/>
          </ac:graphicFrameMkLst>
        </pc:graphicFrameChg>
      </pc:sldChg>
      <pc:sldChg chg="addSp modSp add mod ord">
        <pc:chgData name="Shikha Saxena" userId="36ccca21-bf55-4a84-b448-111df4bfd4c1" providerId="ADAL" clId="{1B656C57-07B9-470B-9701-748369E490FD}" dt="2023-11-16T21:13:49.036" v="472" actId="20577"/>
        <pc:sldMkLst>
          <pc:docMk/>
          <pc:sldMk cId="927435583" sldId="294"/>
        </pc:sldMkLst>
        <pc:spChg chg="mod">
          <ac:chgData name="Shikha Saxena" userId="36ccca21-bf55-4a84-b448-111df4bfd4c1" providerId="ADAL" clId="{1B656C57-07B9-470B-9701-748369E490FD}" dt="2023-11-13T20:27:07.801" v="209" actId="1076"/>
          <ac:spMkLst>
            <pc:docMk/>
            <pc:sldMk cId="927435583" sldId="294"/>
            <ac:spMk id="3" creationId="{AC6EDCEF-56A8-761C-4C04-A1BC161CCA25}"/>
          </ac:spMkLst>
        </pc:spChg>
        <pc:spChg chg="mod">
          <ac:chgData name="Shikha Saxena" userId="36ccca21-bf55-4a84-b448-111df4bfd4c1" providerId="ADAL" clId="{1B656C57-07B9-470B-9701-748369E490FD}" dt="2023-11-13T20:16:04.339" v="38" actId="1076"/>
          <ac:spMkLst>
            <pc:docMk/>
            <pc:sldMk cId="927435583" sldId="294"/>
            <ac:spMk id="4" creationId="{48FD680A-6EC6-6749-9085-1FA001D10E09}"/>
          </ac:spMkLst>
        </pc:spChg>
        <pc:spChg chg="add mod">
          <ac:chgData name="Shikha Saxena" userId="36ccca21-bf55-4a84-b448-111df4bfd4c1" providerId="ADAL" clId="{1B656C57-07B9-470B-9701-748369E490FD}" dt="2023-11-13T20:29:29.281" v="244" actId="20577"/>
          <ac:spMkLst>
            <pc:docMk/>
            <pc:sldMk cId="927435583" sldId="294"/>
            <ac:spMk id="5" creationId="{78B02BFD-804C-A1D1-1D3E-C7F39026422C}"/>
          </ac:spMkLst>
        </pc:spChg>
        <pc:graphicFrameChg chg="mod modGraphic">
          <ac:chgData name="Shikha Saxena" userId="36ccca21-bf55-4a84-b448-111df4bfd4c1" providerId="ADAL" clId="{1B656C57-07B9-470B-9701-748369E490FD}" dt="2023-11-16T21:13:49.036" v="472" actId="20577"/>
          <ac:graphicFrameMkLst>
            <pc:docMk/>
            <pc:sldMk cId="927435583" sldId="294"/>
            <ac:graphicFrameMk id="6" creationId="{6D73561D-F94B-2F44-958A-7D37F0C69D91}"/>
          </ac:graphicFrameMkLst>
        </pc:graphicFrameChg>
      </pc:sldChg>
      <pc:sldChg chg="add del">
        <pc:chgData name="Shikha Saxena" userId="36ccca21-bf55-4a84-b448-111df4bfd4c1" providerId="ADAL" clId="{1B656C57-07B9-470B-9701-748369E490FD}" dt="2023-11-13T20:12:38.478" v="10" actId="2696"/>
        <pc:sldMkLst>
          <pc:docMk/>
          <pc:sldMk cId="1383790921" sldId="294"/>
        </pc:sldMkLst>
      </pc:sldChg>
    </pc:docChg>
  </pc:docChgLst>
  <pc:docChgLst>
    <pc:chgData name="Shikha Saxena" userId="S::ssaxena@merpsystems.com::36ccca21-bf55-4a84-b448-111df4bfd4c1" providerId="AD" clId="Web-{5536B95F-44B2-0AF5-690C-CEDEE80BB837}"/>
    <pc:docChg chg="addSld delSld modSld">
      <pc:chgData name="Shikha Saxena" userId="S::ssaxena@merpsystems.com::36ccca21-bf55-4a84-b448-111df4bfd4c1" providerId="AD" clId="Web-{5536B95F-44B2-0AF5-690C-CEDEE80BB837}" dt="2023-11-16T21:08:04.220" v="1131"/>
      <pc:docMkLst>
        <pc:docMk/>
      </pc:docMkLst>
      <pc:sldChg chg="modSp">
        <pc:chgData name="Shikha Saxena" userId="S::ssaxena@merpsystems.com::36ccca21-bf55-4a84-b448-111df4bfd4c1" providerId="AD" clId="Web-{5536B95F-44B2-0AF5-690C-CEDEE80BB837}" dt="2023-11-16T21:08:04.220" v="1131"/>
        <pc:sldMkLst>
          <pc:docMk/>
          <pc:sldMk cId="95453417" sldId="259"/>
        </pc:sldMkLst>
        <pc:graphicFrameChg chg="mod modGraphic">
          <ac:chgData name="Shikha Saxena" userId="S::ssaxena@merpsystems.com::36ccca21-bf55-4a84-b448-111df4bfd4c1" providerId="AD" clId="Web-{5536B95F-44B2-0AF5-690C-CEDEE80BB837}" dt="2023-11-16T21:08:04.220" v="1131"/>
          <ac:graphicFrameMkLst>
            <pc:docMk/>
            <pc:sldMk cId="95453417" sldId="259"/>
            <ac:graphicFrameMk id="6" creationId="{6D73561D-F94B-2F44-958A-7D37F0C69D91}"/>
          </ac:graphicFrameMkLst>
        </pc:graphicFrameChg>
      </pc:sldChg>
      <pc:sldChg chg="modSp">
        <pc:chgData name="Shikha Saxena" userId="S::ssaxena@merpsystems.com::36ccca21-bf55-4a84-b448-111df4bfd4c1" providerId="AD" clId="Web-{5536B95F-44B2-0AF5-690C-CEDEE80BB837}" dt="2023-11-16T21:04:32.292" v="1065" actId="20577"/>
        <pc:sldMkLst>
          <pc:docMk/>
          <pc:sldMk cId="2045404840" sldId="272"/>
        </pc:sldMkLst>
        <pc:spChg chg="mod">
          <ac:chgData name="Shikha Saxena" userId="S::ssaxena@merpsystems.com::36ccca21-bf55-4a84-b448-111df4bfd4c1" providerId="AD" clId="Web-{5536B95F-44B2-0AF5-690C-CEDEE80BB837}" dt="2023-11-16T21:04:32.292" v="1065" actId="20577"/>
          <ac:spMkLst>
            <pc:docMk/>
            <pc:sldMk cId="2045404840" sldId="272"/>
            <ac:spMk id="2" creationId="{36C90F5D-D0A4-5249-904B-BB20EAFC8AC9}"/>
          </ac:spMkLst>
        </pc:spChg>
      </pc:sldChg>
      <pc:sldChg chg="modSp">
        <pc:chgData name="Shikha Saxena" userId="S::ssaxena@merpsystems.com::36ccca21-bf55-4a84-b448-111df4bfd4c1" providerId="AD" clId="Web-{5536B95F-44B2-0AF5-690C-CEDEE80BB837}" dt="2023-11-16T21:05:31.465" v="1080" actId="20577"/>
        <pc:sldMkLst>
          <pc:docMk/>
          <pc:sldMk cId="3100982660" sldId="275"/>
        </pc:sldMkLst>
        <pc:spChg chg="mod">
          <ac:chgData name="Shikha Saxena" userId="S::ssaxena@merpsystems.com::36ccca21-bf55-4a84-b448-111df4bfd4c1" providerId="AD" clId="Web-{5536B95F-44B2-0AF5-690C-CEDEE80BB837}" dt="2023-11-16T21:05:31.465" v="1080" actId="20577"/>
          <ac:spMkLst>
            <pc:docMk/>
            <pc:sldMk cId="3100982660" sldId="275"/>
            <ac:spMk id="2" creationId="{36C90F5D-D0A4-5249-904B-BB20EAFC8AC9}"/>
          </ac:spMkLst>
        </pc:spChg>
      </pc:sldChg>
      <pc:sldChg chg="modSp">
        <pc:chgData name="Shikha Saxena" userId="S::ssaxena@merpsystems.com::36ccca21-bf55-4a84-b448-111df4bfd4c1" providerId="AD" clId="Web-{5536B95F-44B2-0AF5-690C-CEDEE80BB837}" dt="2023-11-16T21:04:36.385" v="1066" actId="20577"/>
        <pc:sldMkLst>
          <pc:docMk/>
          <pc:sldMk cId="1191782734" sldId="277"/>
        </pc:sldMkLst>
        <pc:spChg chg="mod">
          <ac:chgData name="Shikha Saxena" userId="S::ssaxena@merpsystems.com::36ccca21-bf55-4a84-b448-111df4bfd4c1" providerId="AD" clId="Web-{5536B95F-44B2-0AF5-690C-CEDEE80BB837}" dt="2023-11-16T21:04:36.385" v="1066" actId="20577"/>
          <ac:spMkLst>
            <pc:docMk/>
            <pc:sldMk cId="1191782734" sldId="277"/>
            <ac:spMk id="2" creationId="{36C90F5D-D0A4-5249-904B-BB20EAFC8AC9}"/>
          </ac:spMkLst>
        </pc:spChg>
      </pc:sldChg>
      <pc:sldChg chg="modSp">
        <pc:chgData name="Shikha Saxena" userId="S::ssaxena@merpsystems.com::36ccca21-bf55-4a84-b448-111df4bfd4c1" providerId="AD" clId="Web-{5536B95F-44B2-0AF5-690C-CEDEE80BB837}" dt="2023-11-16T21:04:44.808" v="1068" actId="20577"/>
        <pc:sldMkLst>
          <pc:docMk/>
          <pc:sldMk cId="3333703016" sldId="278"/>
        </pc:sldMkLst>
        <pc:spChg chg="mod">
          <ac:chgData name="Shikha Saxena" userId="S::ssaxena@merpsystems.com::36ccca21-bf55-4a84-b448-111df4bfd4c1" providerId="AD" clId="Web-{5536B95F-44B2-0AF5-690C-CEDEE80BB837}" dt="2023-11-16T21:04:44.808" v="1068" actId="20577"/>
          <ac:spMkLst>
            <pc:docMk/>
            <pc:sldMk cId="3333703016" sldId="278"/>
            <ac:spMk id="2" creationId="{36C90F5D-D0A4-5249-904B-BB20EAFC8AC9}"/>
          </ac:spMkLst>
        </pc:spChg>
      </pc:sldChg>
      <pc:sldChg chg="modSp">
        <pc:chgData name="Shikha Saxena" userId="S::ssaxena@merpsystems.com::36ccca21-bf55-4a84-b448-111df4bfd4c1" providerId="AD" clId="Web-{5536B95F-44B2-0AF5-690C-CEDEE80BB837}" dt="2023-11-16T21:04:49.370" v="1069" actId="20577"/>
        <pc:sldMkLst>
          <pc:docMk/>
          <pc:sldMk cId="2164952420" sldId="279"/>
        </pc:sldMkLst>
        <pc:spChg chg="mod">
          <ac:chgData name="Shikha Saxena" userId="S::ssaxena@merpsystems.com::36ccca21-bf55-4a84-b448-111df4bfd4c1" providerId="AD" clId="Web-{5536B95F-44B2-0AF5-690C-CEDEE80BB837}" dt="2023-11-16T21:04:49.370" v="1069" actId="20577"/>
          <ac:spMkLst>
            <pc:docMk/>
            <pc:sldMk cId="2164952420" sldId="279"/>
            <ac:spMk id="2" creationId="{36C90F5D-D0A4-5249-904B-BB20EAFC8AC9}"/>
          </ac:spMkLst>
        </pc:spChg>
      </pc:sldChg>
      <pc:sldChg chg="modSp">
        <pc:chgData name="Shikha Saxena" userId="S::ssaxena@merpsystems.com::36ccca21-bf55-4a84-b448-111df4bfd4c1" providerId="AD" clId="Web-{5536B95F-44B2-0AF5-690C-CEDEE80BB837}" dt="2023-11-16T21:04:40.807" v="1067" actId="20577"/>
        <pc:sldMkLst>
          <pc:docMk/>
          <pc:sldMk cId="2985119551" sldId="288"/>
        </pc:sldMkLst>
        <pc:spChg chg="mod">
          <ac:chgData name="Shikha Saxena" userId="S::ssaxena@merpsystems.com::36ccca21-bf55-4a84-b448-111df4bfd4c1" providerId="AD" clId="Web-{5536B95F-44B2-0AF5-690C-CEDEE80BB837}" dt="2023-11-16T21:04:40.807" v="1067" actId="20577"/>
          <ac:spMkLst>
            <pc:docMk/>
            <pc:sldMk cId="2985119551" sldId="288"/>
            <ac:spMk id="2" creationId="{36C90F5D-D0A4-5249-904B-BB20EAFC8AC9}"/>
          </ac:spMkLst>
        </pc:spChg>
      </pc:sldChg>
      <pc:sldChg chg="modSp">
        <pc:chgData name="Shikha Saxena" userId="S::ssaxena@merpsystems.com::36ccca21-bf55-4a84-b448-111df4bfd4c1" providerId="AD" clId="Web-{5536B95F-44B2-0AF5-690C-CEDEE80BB837}" dt="2023-11-16T21:05:45.185" v="1084" actId="20577"/>
        <pc:sldMkLst>
          <pc:docMk/>
          <pc:sldMk cId="2694018284" sldId="291"/>
        </pc:sldMkLst>
        <pc:spChg chg="mod">
          <ac:chgData name="Shikha Saxena" userId="S::ssaxena@merpsystems.com::36ccca21-bf55-4a84-b448-111df4bfd4c1" providerId="AD" clId="Web-{5536B95F-44B2-0AF5-690C-CEDEE80BB837}" dt="2023-11-16T21:05:45.185" v="1084" actId="20577"/>
          <ac:spMkLst>
            <pc:docMk/>
            <pc:sldMk cId="2694018284" sldId="291"/>
            <ac:spMk id="2" creationId="{36C90F5D-D0A4-5249-904B-BB20EAFC8AC9}"/>
          </ac:spMkLst>
        </pc:spChg>
      </pc:sldChg>
      <pc:sldChg chg="modSp">
        <pc:chgData name="Shikha Saxena" userId="S::ssaxena@merpsystems.com::36ccca21-bf55-4a84-b448-111df4bfd4c1" providerId="AD" clId="Web-{5536B95F-44B2-0AF5-690C-CEDEE80BB837}" dt="2023-11-16T21:05:53.950" v="1091" actId="20577"/>
        <pc:sldMkLst>
          <pc:docMk/>
          <pc:sldMk cId="1531139021" sldId="292"/>
        </pc:sldMkLst>
        <pc:spChg chg="mod">
          <ac:chgData name="Shikha Saxena" userId="S::ssaxena@merpsystems.com::36ccca21-bf55-4a84-b448-111df4bfd4c1" providerId="AD" clId="Web-{5536B95F-44B2-0AF5-690C-CEDEE80BB837}" dt="2023-11-16T21:05:53.950" v="1091" actId="20577"/>
          <ac:spMkLst>
            <pc:docMk/>
            <pc:sldMk cId="1531139021" sldId="292"/>
            <ac:spMk id="2" creationId="{36C90F5D-D0A4-5249-904B-BB20EAFC8AC9}"/>
          </ac:spMkLst>
        </pc:spChg>
      </pc:sldChg>
      <pc:sldChg chg="delSp modSp">
        <pc:chgData name="Shikha Saxena" userId="S::ssaxena@merpsystems.com::36ccca21-bf55-4a84-b448-111df4bfd4c1" providerId="AD" clId="Web-{5536B95F-44B2-0AF5-690C-CEDEE80BB837}" dt="2023-11-16T21:07:24.500" v="1109"/>
        <pc:sldMkLst>
          <pc:docMk/>
          <pc:sldMk cId="927435583" sldId="294"/>
        </pc:sldMkLst>
        <pc:spChg chg="del">
          <ac:chgData name="Shikha Saxena" userId="S::ssaxena@merpsystems.com::36ccca21-bf55-4a84-b448-111df4bfd4c1" providerId="AD" clId="Web-{5536B95F-44B2-0AF5-690C-CEDEE80BB837}" dt="2023-11-16T21:07:09.031" v="1107"/>
          <ac:spMkLst>
            <pc:docMk/>
            <pc:sldMk cId="927435583" sldId="294"/>
            <ac:spMk id="5" creationId="{78B02BFD-804C-A1D1-1D3E-C7F39026422C}"/>
          </ac:spMkLst>
        </pc:spChg>
        <pc:graphicFrameChg chg="mod modGraphic">
          <ac:chgData name="Shikha Saxena" userId="S::ssaxena@merpsystems.com::36ccca21-bf55-4a84-b448-111df4bfd4c1" providerId="AD" clId="Web-{5536B95F-44B2-0AF5-690C-CEDEE80BB837}" dt="2023-11-16T21:07:24.500" v="1109"/>
          <ac:graphicFrameMkLst>
            <pc:docMk/>
            <pc:sldMk cId="927435583" sldId="294"/>
            <ac:graphicFrameMk id="6" creationId="{6D73561D-F94B-2F44-958A-7D37F0C69D91}"/>
          </ac:graphicFrameMkLst>
        </pc:graphicFrameChg>
      </pc:sldChg>
      <pc:sldChg chg="del">
        <pc:chgData name="Shikha Saxena" userId="S::ssaxena@merpsystems.com::36ccca21-bf55-4a84-b448-111df4bfd4c1" providerId="AD" clId="Web-{5536B95F-44B2-0AF5-690C-CEDEE80BB837}" dt="2023-11-16T16:44:06.592" v="10"/>
        <pc:sldMkLst>
          <pc:docMk/>
          <pc:sldMk cId="338889781" sldId="295"/>
        </pc:sldMkLst>
      </pc:sldChg>
      <pc:sldChg chg="modSp add replId">
        <pc:chgData name="Shikha Saxena" userId="S::ssaxena@merpsystems.com::36ccca21-bf55-4a84-b448-111df4bfd4c1" providerId="AD" clId="Web-{5536B95F-44B2-0AF5-690C-CEDEE80BB837}" dt="2023-11-16T21:06:00.669" v="1096" actId="20577"/>
        <pc:sldMkLst>
          <pc:docMk/>
          <pc:sldMk cId="491665587" sldId="296"/>
        </pc:sldMkLst>
        <pc:spChg chg="mod">
          <ac:chgData name="Shikha Saxena" userId="S::ssaxena@merpsystems.com::36ccca21-bf55-4a84-b448-111df4bfd4c1" providerId="AD" clId="Web-{5536B95F-44B2-0AF5-690C-CEDEE80BB837}" dt="2023-11-16T21:06:00.669" v="1096" actId="20577"/>
          <ac:spMkLst>
            <pc:docMk/>
            <pc:sldMk cId="491665587" sldId="296"/>
            <ac:spMk id="2" creationId="{36C90F5D-D0A4-5249-904B-BB20EAFC8AC9}"/>
          </ac:spMkLst>
        </pc:spChg>
      </pc:sldChg>
      <pc:sldChg chg="addSp delSp modSp add replId">
        <pc:chgData name="Shikha Saxena" userId="S::ssaxena@merpsystems.com::36ccca21-bf55-4a84-b448-111df4bfd4c1" providerId="AD" clId="Web-{5536B95F-44B2-0AF5-690C-CEDEE80BB837}" dt="2023-11-16T21:04:16.275" v="1062" actId="14100"/>
        <pc:sldMkLst>
          <pc:docMk/>
          <pc:sldMk cId="331476921" sldId="297"/>
        </pc:sldMkLst>
        <pc:spChg chg="mod">
          <ac:chgData name="Shikha Saxena" userId="S::ssaxena@merpsystems.com::36ccca21-bf55-4a84-b448-111df4bfd4c1" providerId="AD" clId="Web-{5536B95F-44B2-0AF5-690C-CEDEE80BB837}" dt="2023-11-16T20:36:12.814" v="240" actId="20577"/>
          <ac:spMkLst>
            <pc:docMk/>
            <pc:sldMk cId="331476921" sldId="297"/>
            <ac:spMk id="2" creationId="{36C90F5D-D0A4-5249-904B-BB20EAFC8AC9}"/>
          </ac:spMkLst>
        </pc:spChg>
        <pc:spChg chg="del">
          <ac:chgData name="Shikha Saxena" userId="S::ssaxena@merpsystems.com::36ccca21-bf55-4a84-b448-111df4bfd4c1" providerId="AD" clId="Web-{5536B95F-44B2-0AF5-690C-CEDEE80BB837}" dt="2023-11-16T20:24:06.275" v="113"/>
          <ac:spMkLst>
            <pc:docMk/>
            <pc:sldMk cId="331476921" sldId="297"/>
            <ac:spMk id="4" creationId="{771ED377-8D4E-A2B2-B7F1-CEEE274A1ADE}"/>
          </ac:spMkLst>
        </pc:spChg>
        <pc:spChg chg="del">
          <ac:chgData name="Shikha Saxena" userId="S::ssaxena@merpsystems.com::36ccca21-bf55-4a84-b448-111df4bfd4c1" providerId="AD" clId="Web-{5536B95F-44B2-0AF5-690C-CEDEE80BB837}" dt="2023-11-16T20:24:09.275" v="114"/>
          <ac:spMkLst>
            <pc:docMk/>
            <pc:sldMk cId="331476921" sldId="297"/>
            <ac:spMk id="5" creationId="{01B98A3B-9BDB-6351-087E-4B9DAE4D4332}"/>
          </ac:spMkLst>
        </pc:spChg>
        <pc:spChg chg="del">
          <ac:chgData name="Shikha Saxena" userId="S::ssaxena@merpsystems.com::36ccca21-bf55-4a84-b448-111df4bfd4c1" providerId="AD" clId="Web-{5536B95F-44B2-0AF5-690C-CEDEE80BB837}" dt="2023-11-16T20:24:11.181" v="115"/>
          <ac:spMkLst>
            <pc:docMk/>
            <pc:sldMk cId="331476921" sldId="297"/>
            <ac:spMk id="6" creationId="{83AD6D31-8B29-EE05-6AE3-4E98AD548790}"/>
          </ac:spMkLst>
        </pc:spChg>
        <pc:spChg chg="add mod">
          <ac:chgData name="Shikha Saxena" userId="S::ssaxena@merpsystems.com::36ccca21-bf55-4a84-b448-111df4bfd4c1" providerId="AD" clId="Web-{5536B95F-44B2-0AF5-690C-CEDEE80BB837}" dt="2023-11-16T21:04:01.603" v="1049" actId="1076"/>
          <ac:spMkLst>
            <pc:docMk/>
            <pc:sldMk cId="331476921" sldId="297"/>
            <ac:spMk id="9" creationId="{79574006-F9C3-B02A-CF8A-BB3B36BA2234}"/>
          </ac:spMkLst>
        </pc:spChg>
        <pc:spChg chg="mod">
          <ac:chgData name="Shikha Saxena" userId="S::ssaxena@merpsystems.com::36ccca21-bf55-4a84-b448-111df4bfd4c1" providerId="AD" clId="Web-{5536B95F-44B2-0AF5-690C-CEDEE80BB837}" dt="2023-11-16T21:04:16.275" v="1062" actId="14100"/>
          <ac:spMkLst>
            <pc:docMk/>
            <pc:sldMk cId="331476921" sldId="297"/>
            <ac:spMk id="10" creationId="{9D65915C-BF61-1DB8-4E6D-0793BE247E9E}"/>
          </ac:spMkLst>
        </pc:spChg>
        <pc:spChg chg="add del mod">
          <ac:chgData name="Shikha Saxena" userId="S::ssaxena@merpsystems.com::36ccca21-bf55-4a84-b448-111df4bfd4c1" providerId="AD" clId="Web-{5536B95F-44B2-0AF5-690C-CEDEE80BB837}" dt="2023-11-16T20:31:13.039" v="165"/>
          <ac:spMkLst>
            <pc:docMk/>
            <pc:sldMk cId="331476921" sldId="297"/>
            <ac:spMk id="13" creationId="{0CEF2F08-E2CB-8688-E9A3-2E27A25DD462}"/>
          </ac:spMkLst>
        </pc:spChg>
        <pc:spChg chg="del">
          <ac:chgData name="Shikha Saxena" userId="S::ssaxena@merpsystems.com::36ccca21-bf55-4a84-b448-111df4bfd4c1" providerId="AD" clId="Web-{5536B95F-44B2-0AF5-690C-CEDEE80BB837}" dt="2023-11-16T20:24:13.540" v="116"/>
          <ac:spMkLst>
            <pc:docMk/>
            <pc:sldMk cId="331476921" sldId="297"/>
            <ac:spMk id="14" creationId="{A5157625-5DC0-809B-1B70-C35DF23228AB}"/>
          </ac:spMkLst>
        </pc:spChg>
        <pc:spChg chg="add del mod">
          <ac:chgData name="Shikha Saxena" userId="S::ssaxena@merpsystems.com::36ccca21-bf55-4a84-b448-111df4bfd4c1" providerId="AD" clId="Web-{5536B95F-44B2-0AF5-690C-CEDEE80BB837}" dt="2023-11-16T20:31:11.710" v="164"/>
          <ac:spMkLst>
            <pc:docMk/>
            <pc:sldMk cId="331476921" sldId="297"/>
            <ac:spMk id="16" creationId="{9D4376FA-671A-D36A-784D-B279CED378F3}"/>
          </ac:spMkLst>
        </pc:spChg>
        <pc:spChg chg="add del mod">
          <ac:chgData name="Shikha Saxena" userId="S::ssaxena@merpsystems.com::36ccca21-bf55-4a84-b448-111df4bfd4c1" providerId="AD" clId="Web-{5536B95F-44B2-0AF5-690C-CEDEE80BB837}" dt="2023-11-16T20:31:14.273" v="166"/>
          <ac:spMkLst>
            <pc:docMk/>
            <pc:sldMk cId="331476921" sldId="297"/>
            <ac:spMk id="18" creationId="{01E87DF0-F69C-1069-23CE-890ED8F11EDC}"/>
          </ac:spMkLst>
        </pc:spChg>
        <pc:spChg chg="add del mod">
          <ac:chgData name="Shikha Saxena" userId="S::ssaxena@merpsystems.com::36ccca21-bf55-4a84-b448-111df4bfd4c1" providerId="AD" clId="Web-{5536B95F-44B2-0AF5-690C-CEDEE80BB837}" dt="2023-11-16T20:31:15.804" v="167"/>
          <ac:spMkLst>
            <pc:docMk/>
            <pc:sldMk cId="331476921" sldId="297"/>
            <ac:spMk id="20" creationId="{079A8A6C-F22D-B592-0914-659D61D622CD}"/>
          </ac:spMkLst>
        </pc:spChg>
        <pc:spChg chg="add del mod">
          <ac:chgData name="Shikha Saxena" userId="S::ssaxena@merpsystems.com::36ccca21-bf55-4a84-b448-111df4bfd4c1" providerId="AD" clId="Web-{5536B95F-44B2-0AF5-690C-CEDEE80BB837}" dt="2023-11-16T20:31:09.710" v="163"/>
          <ac:spMkLst>
            <pc:docMk/>
            <pc:sldMk cId="331476921" sldId="297"/>
            <ac:spMk id="21" creationId="{0F278AC4-A826-D53B-902B-3A322C9BDE43}"/>
          </ac:spMkLst>
        </pc:spChg>
        <pc:spChg chg="add mod">
          <ac:chgData name="Shikha Saxena" userId="S::ssaxena@merpsystems.com::36ccca21-bf55-4a84-b448-111df4bfd4c1" providerId="AD" clId="Web-{5536B95F-44B2-0AF5-690C-CEDEE80BB837}" dt="2023-11-16T21:04:01.603" v="1050" actId="1076"/>
          <ac:spMkLst>
            <pc:docMk/>
            <pc:sldMk cId="331476921" sldId="297"/>
            <ac:spMk id="22" creationId="{CF9D3DBF-5773-1F2C-4824-68EF8B8D74B2}"/>
          </ac:spMkLst>
        </pc:spChg>
        <pc:spChg chg="add mod">
          <ac:chgData name="Shikha Saxena" userId="S::ssaxena@merpsystems.com::36ccca21-bf55-4a84-b448-111df4bfd4c1" providerId="AD" clId="Web-{5536B95F-44B2-0AF5-690C-CEDEE80BB837}" dt="2023-11-16T21:04:01.619" v="1051" actId="1076"/>
          <ac:spMkLst>
            <pc:docMk/>
            <pc:sldMk cId="331476921" sldId="297"/>
            <ac:spMk id="23" creationId="{255DD175-43B9-ACE4-B1DB-85FB8EB823AB}"/>
          </ac:spMkLst>
        </pc:spChg>
        <pc:spChg chg="add mod">
          <ac:chgData name="Shikha Saxena" userId="S::ssaxena@merpsystems.com::36ccca21-bf55-4a84-b448-111df4bfd4c1" providerId="AD" clId="Web-{5536B95F-44B2-0AF5-690C-CEDEE80BB837}" dt="2023-11-16T21:04:01.619" v="1052" actId="1076"/>
          <ac:spMkLst>
            <pc:docMk/>
            <pc:sldMk cId="331476921" sldId="297"/>
            <ac:spMk id="24" creationId="{35A3E483-19FE-D6B2-4E2F-8A695D704FB8}"/>
          </ac:spMkLst>
        </pc:spChg>
        <pc:spChg chg="add del">
          <ac:chgData name="Shikha Saxena" userId="S::ssaxena@merpsystems.com::36ccca21-bf55-4a84-b448-111df4bfd4c1" providerId="AD" clId="Web-{5536B95F-44B2-0AF5-690C-CEDEE80BB837}" dt="2023-11-16T20:31:54.540" v="178"/>
          <ac:spMkLst>
            <pc:docMk/>
            <pc:sldMk cId="331476921" sldId="297"/>
            <ac:spMk id="25" creationId="{C3FE4F6A-8A13-9DCF-3C28-98FF97EBB485}"/>
          </ac:spMkLst>
        </pc:spChg>
        <pc:spChg chg="add mod">
          <ac:chgData name="Shikha Saxena" userId="S::ssaxena@merpsystems.com::36ccca21-bf55-4a84-b448-111df4bfd4c1" providerId="AD" clId="Web-{5536B95F-44B2-0AF5-690C-CEDEE80BB837}" dt="2023-11-16T21:04:01.634" v="1053" actId="1076"/>
          <ac:spMkLst>
            <pc:docMk/>
            <pc:sldMk cId="331476921" sldId="297"/>
            <ac:spMk id="26" creationId="{EE5AF2EC-FBB1-C867-854B-C0DEBA673EDA}"/>
          </ac:spMkLst>
        </pc:spChg>
        <pc:spChg chg="add mod">
          <ac:chgData name="Shikha Saxena" userId="S::ssaxena@merpsystems.com::36ccca21-bf55-4a84-b448-111df4bfd4c1" providerId="AD" clId="Web-{5536B95F-44B2-0AF5-690C-CEDEE80BB837}" dt="2023-11-16T21:04:01.634" v="1054" actId="1076"/>
          <ac:spMkLst>
            <pc:docMk/>
            <pc:sldMk cId="331476921" sldId="297"/>
            <ac:spMk id="27" creationId="{9AAF0CEB-0BD4-6551-7993-A34DDFC54D43}"/>
          </ac:spMkLst>
        </pc:spChg>
        <pc:spChg chg="add mod">
          <ac:chgData name="Shikha Saxena" userId="S::ssaxena@merpsystems.com::36ccca21-bf55-4a84-b448-111df4bfd4c1" providerId="AD" clId="Web-{5536B95F-44B2-0AF5-690C-CEDEE80BB837}" dt="2023-11-16T21:04:01.666" v="1057" actId="1076"/>
          <ac:spMkLst>
            <pc:docMk/>
            <pc:sldMk cId="331476921" sldId="297"/>
            <ac:spMk id="35" creationId="{9AC34FA7-79D8-537D-6E67-78D6F9E3F9DB}"/>
          </ac:spMkLst>
        </pc:spChg>
        <pc:spChg chg="add mod">
          <ac:chgData name="Shikha Saxena" userId="S::ssaxena@merpsystems.com::36ccca21-bf55-4a84-b448-111df4bfd4c1" providerId="AD" clId="Web-{5536B95F-44B2-0AF5-690C-CEDEE80BB837}" dt="2023-11-16T21:04:01.681" v="1058" actId="1076"/>
          <ac:spMkLst>
            <pc:docMk/>
            <pc:sldMk cId="331476921" sldId="297"/>
            <ac:spMk id="37" creationId="{E31310A2-00D7-1C02-C38D-EBAAE0AAE49C}"/>
          </ac:spMkLst>
        </pc:spChg>
        <pc:spChg chg="add mod">
          <ac:chgData name="Shikha Saxena" userId="S::ssaxena@merpsystems.com::36ccca21-bf55-4a84-b448-111df4bfd4c1" providerId="AD" clId="Web-{5536B95F-44B2-0AF5-690C-CEDEE80BB837}" dt="2023-11-16T21:04:01.681" v="1059" actId="1076"/>
          <ac:spMkLst>
            <pc:docMk/>
            <pc:sldMk cId="331476921" sldId="297"/>
            <ac:spMk id="39" creationId="{1186FB70-A8F5-6F4D-C9B7-FE492ACFB0DE}"/>
          </ac:spMkLst>
        </pc:spChg>
        <pc:picChg chg="add del mod modCrop">
          <ac:chgData name="Shikha Saxena" userId="S::ssaxena@merpsystems.com::36ccca21-bf55-4a84-b448-111df4bfd4c1" providerId="AD" clId="Web-{5536B95F-44B2-0AF5-690C-CEDEE80BB837}" dt="2023-11-16T20:32:25.603" v="184"/>
          <ac:picMkLst>
            <pc:docMk/>
            <pc:sldMk cId="331476921" sldId="297"/>
            <ac:picMk id="3" creationId="{2BE0A444-E4FB-19E1-950B-15A38A9E65ED}"/>
          </ac:picMkLst>
        </pc:picChg>
        <pc:picChg chg="add mod">
          <ac:chgData name="Shikha Saxena" userId="S::ssaxena@merpsystems.com::36ccca21-bf55-4a84-b448-111df4bfd4c1" providerId="AD" clId="Web-{5536B95F-44B2-0AF5-690C-CEDEE80BB837}" dt="2023-11-16T21:04:01.603" v="1048" actId="1076"/>
          <ac:picMkLst>
            <pc:docMk/>
            <pc:sldMk cId="331476921" sldId="297"/>
            <ac:picMk id="7" creationId="{ADD3F097-D1AD-7ABF-AF71-8B4EAA206619}"/>
          </ac:picMkLst>
        </pc:picChg>
        <pc:picChg chg="del">
          <ac:chgData name="Shikha Saxena" userId="S::ssaxena@merpsystems.com::36ccca21-bf55-4a84-b448-111df4bfd4c1" providerId="AD" clId="Web-{5536B95F-44B2-0AF5-690C-CEDEE80BB837}" dt="2023-11-16T20:24:04.134" v="112"/>
          <ac:picMkLst>
            <pc:docMk/>
            <pc:sldMk cId="331476921" sldId="297"/>
            <ac:picMk id="11" creationId="{E50DA5F4-D46B-FE29-26AA-2A3659AAE465}"/>
          </ac:picMkLst>
        </pc:picChg>
        <pc:picChg chg="add mod">
          <ac:chgData name="Shikha Saxena" userId="S::ssaxena@merpsystems.com::36ccca21-bf55-4a84-b448-111df4bfd4c1" providerId="AD" clId="Web-{5536B95F-44B2-0AF5-690C-CEDEE80BB837}" dt="2023-11-16T21:04:01.650" v="1055" actId="1076"/>
          <ac:picMkLst>
            <pc:docMk/>
            <pc:sldMk cId="331476921" sldId="297"/>
            <ac:picMk id="28" creationId="{E380228F-756C-D142-4BE3-AA1646F7684E}"/>
          </ac:picMkLst>
        </pc:picChg>
        <pc:picChg chg="add del mod">
          <ac:chgData name="Shikha Saxena" userId="S::ssaxena@merpsystems.com::36ccca21-bf55-4a84-b448-111df4bfd4c1" providerId="AD" clId="Web-{5536B95F-44B2-0AF5-690C-CEDEE80BB837}" dt="2023-11-16T20:46:32.725" v="400"/>
          <ac:picMkLst>
            <pc:docMk/>
            <pc:sldMk cId="331476921" sldId="297"/>
            <ac:picMk id="29" creationId="{5FA0CF77-E6A2-4DF4-CAFA-52303CA3994B}"/>
          </ac:picMkLst>
        </pc:picChg>
        <pc:picChg chg="add mod">
          <ac:chgData name="Shikha Saxena" userId="S::ssaxena@merpsystems.com::36ccca21-bf55-4a84-b448-111df4bfd4c1" providerId="AD" clId="Web-{5536B95F-44B2-0AF5-690C-CEDEE80BB837}" dt="2023-11-16T21:04:01.666" v="1056" actId="1076"/>
          <ac:picMkLst>
            <pc:docMk/>
            <pc:sldMk cId="331476921" sldId="297"/>
            <ac:picMk id="30" creationId="{BDE98638-20D0-14BD-3EDB-2A6A7230539F}"/>
          </ac:picMkLst>
        </pc:picChg>
        <pc:picChg chg="add del mod">
          <ac:chgData name="Shikha Saxena" userId="S::ssaxena@merpsystems.com::36ccca21-bf55-4a84-b448-111df4bfd4c1" providerId="AD" clId="Web-{5536B95F-44B2-0AF5-690C-CEDEE80BB837}" dt="2023-11-16T21:01:51.364" v="1020"/>
          <ac:picMkLst>
            <pc:docMk/>
            <pc:sldMk cId="331476921" sldId="297"/>
            <ac:picMk id="31" creationId="{B29FE0C2-0D6F-38FB-5A88-017D27769678}"/>
          </ac:picMkLst>
        </pc:picChg>
        <pc:picChg chg="add del mod">
          <ac:chgData name="Shikha Saxena" userId="S::ssaxena@merpsystems.com::36ccca21-bf55-4a84-b448-111df4bfd4c1" providerId="AD" clId="Web-{5536B95F-44B2-0AF5-690C-CEDEE80BB837}" dt="2023-11-16T21:02:03.224" v="1022"/>
          <ac:picMkLst>
            <pc:docMk/>
            <pc:sldMk cId="331476921" sldId="297"/>
            <ac:picMk id="32" creationId="{1C2322ED-90F2-9352-5029-A8B29B53D2CB}"/>
          </ac:picMkLst>
        </pc:picChg>
        <pc:picChg chg="add del mod">
          <ac:chgData name="Shikha Saxena" userId="S::ssaxena@merpsystems.com::36ccca21-bf55-4a84-b448-111df4bfd4c1" providerId="AD" clId="Web-{5536B95F-44B2-0AF5-690C-CEDEE80BB837}" dt="2023-11-16T21:02:20.506" v="1024"/>
          <ac:picMkLst>
            <pc:docMk/>
            <pc:sldMk cId="331476921" sldId="297"/>
            <ac:picMk id="33" creationId="{95993DE9-E740-8F0B-1492-8B6C79A7BDE9}"/>
          </ac:picMkLst>
        </pc:picChg>
      </pc:sldChg>
      <pc:sldChg chg="delSp modSp add del replId">
        <pc:chgData name="Shikha Saxena" userId="S::ssaxena@merpsystems.com::36ccca21-bf55-4a84-b448-111df4bfd4c1" providerId="AD" clId="Web-{5536B95F-44B2-0AF5-690C-CEDEE80BB837}" dt="2023-11-16T17:10:26.049" v="67"/>
        <pc:sldMkLst>
          <pc:docMk/>
          <pc:sldMk cId="852371073" sldId="297"/>
        </pc:sldMkLst>
        <pc:spChg chg="mod">
          <ac:chgData name="Shikha Saxena" userId="S::ssaxena@merpsystems.com::36ccca21-bf55-4a84-b448-111df4bfd4c1" providerId="AD" clId="Web-{5536B95F-44B2-0AF5-690C-CEDEE80BB837}" dt="2023-11-16T16:45:39.252" v="60" actId="20577"/>
          <ac:spMkLst>
            <pc:docMk/>
            <pc:sldMk cId="852371073" sldId="297"/>
            <ac:spMk id="2" creationId="{36C90F5D-D0A4-5249-904B-BB20EAFC8AC9}"/>
          </ac:spMkLst>
        </pc:spChg>
        <pc:spChg chg="del">
          <ac:chgData name="Shikha Saxena" userId="S::ssaxena@merpsystems.com::36ccca21-bf55-4a84-b448-111df4bfd4c1" providerId="AD" clId="Web-{5536B95F-44B2-0AF5-690C-CEDEE80BB837}" dt="2023-11-16T16:45:47.392" v="64"/>
          <ac:spMkLst>
            <pc:docMk/>
            <pc:sldMk cId="852371073" sldId="297"/>
            <ac:spMk id="4" creationId="{771ED377-8D4E-A2B2-B7F1-CEEE274A1ADE}"/>
          </ac:spMkLst>
        </pc:spChg>
        <pc:spChg chg="del">
          <ac:chgData name="Shikha Saxena" userId="S::ssaxena@merpsystems.com::36ccca21-bf55-4a84-b448-111df4bfd4c1" providerId="AD" clId="Web-{5536B95F-44B2-0AF5-690C-CEDEE80BB837}" dt="2023-11-16T16:45:47.392" v="63"/>
          <ac:spMkLst>
            <pc:docMk/>
            <pc:sldMk cId="852371073" sldId="297"/>
            <ac:spMk id="5" creationId="{01B98A3B-9BDB-6351-087E-4B9DAE4D4332}"/>
          </ac:spMkLst>
        </pc:spChg>
        <pc:spChg chg="del">
          <ac:chgData name="Shikha Saxena" userId="S::ssaxena@merpsystems.com::36ccca21-bf55-4a84-b448-111df4bfd4c1" providerId="AD" clId="Web-{5536B95F-44B2-0AF5-690C-CEDEE80BB837}" dt="2023-11-16T16:45:47.392" v="62"/>
          <ac:spMkLst>
            <pc:docMk/>
            <pc:sldMk cId="852371073" sldId="297"/>
            <ac:spMk id="6" creationId="{83AD6D31-8B29-EE05-6AE3-4E98AD548790}"/>
          </ac:spMkLst>
        </pc:spChg>
        <pc:spChg chg="del">
          <ac:chgData name="Shikha Saxena" userId="S::ssaxena@merpsystems.com::36ccca21-bf55-4a84-b448-111df4bfd4c1" providerId="AD" clId="Web-{5536B95F-44B2-0AF5-690C-CEDEE80BB837}" dt="2023-11-16T16:45:47.392" v="66"/>
          <ac:spMkLst>
            <pc:docMk/>
            <pc:sldMk cId="852371073" sldId="297"/>
            <ac:spMk id="10" creationId="{9D65915C-BF61-1DB8-4E6D-0793BE247E9E}"/>
          </ac:spMkLst>
        </pc:spChg>
        <pc:spChg chg="del">
          <ac:chgData name="Shikha Saxena" userId="S::ssaxena@merpsystems.com::36ccca21-bf55-4a84-b448-111df4bfd4c1" providerId="AD" clId="Web-{5536B95F-44B2-0AF5-690C-CEDEE80BB837}" dt="2023-11-16T16:45:47.392" v="65"/>
          <ac:spMkLst>
            <pc:docMk/>
            <pc:sldMk cId="852371073" sldId="297"/>
            <ac:spMk id="14" creationId="{A5157625-5DC0-809B-1B70-C35DF23228AB}"/>
          </ac:spMkLst>
        </pc:spChg>
        <pc:picChg chg="del">
          <ac:chgData name="Shikha Saxena" userId="S::ssaxena@merpsystems.com::36ccca21-bf55-4a84-b448-111df4bfd4c1" providerId="AD" clId="Web-{5536B95F-44B2-0AF5-690C-CEDEE80BB837}" dt="2023-11-16T16:45:42.082" v="61"/>
          <ac:picMkLst>
            <pc:docMk/>
            <pc:sldMk cId="852371073" sldId="297"/>
            <ac:picMk id="11" creationId="{E50DA5F4-D46B-FE29-26AA-2A3659AAE465}"/>
          </ac:picMkLst>
        </pc:picChg>
      </pc:sldChg>
      <pc:sldChg chg="add del replId">
        <pc:chgData name="Shikha Saxena" userId="S::ssaxena@merpsystems.com::36ccca21-bf55-4a84-b448-111df4bfd4c1" providerId="AD" clId="Web-{5536B95F-44B2-0AF5-690C-CEDEE80BB837}" dt="2023-11-16T20:18:58.765" v="69"/>
        <pc:sldMkLst>
          <pc:docMk/>
          <pc:sldMk cId="3090466601" sldId="297"/>
        </pc:sldMkLst>
      </pc:sldChg>
      <pc:sldChg chg="modSp add del replId">
        <pc:chgData name="Shikha Saxena" userId="S::ssaxena@merpsystems.com::36ccca21-bf55-4a84-b448-111df4bfd4c1" providerId="AD" clId="Web-{5536B95F-44B2-0AF5-690C-CEDEE80BB837}" dt="2023-11-16T16:45:12.078" v="33"/>
        <pc:sldMkLst>
          <pc:docMk/>
          <pc:sldMk cId="3137186382" sldId="297"/>
        </pc:sldMkLst>
        <pc:spChg chg="mod">
          <ac:chgData name="Shikha Saxena" userId="S::ssaxena@merpsystems.com::36ccca21-bf55-4a84-b448-111df4bfd4c1" providerId="AD" clId="Web-{5536B95F-44B2-0AF5-690C-CEDEE80BB837}" dt="2023-11-16T16:45:04.015" v="32" actId="20577"/>
          <ac:spMkLst>
            <pc:docMk/>
            <pc:sldMk cId="3137186382" sldId="297"/>
            <ac:spMk id="2" creationId="{36C90F5D-D0A4-5249-904B-BB20EAFC8AC9}"/>
          </ac:spMkLst>
        </pc:spChg>
      </pc:sldChg>
    </pc:docChg>
  </pc:docChgLst>
  <pc:docChgLst>
    <pc:chgData name="Shikha Saxena" userId="S::ssaxena@merpsystems.com::36ccca21-bf55-4a84-b448-111df4bfd4c1" providerId="AD" clId="Web-{951C5B27-562C-C1C9-A06D-FBDFFF86C4CA}"/>
    <pc:docChg chg="modSld">
      <pc:chgData name="Shikha Saxena" userId="S::ssaxena@merpsystems.com::36ccca21-bf55-4a84-b448-111df4bfd4c1" providerId="AD" clId="Web-{951C5B27-562C-C1C9-A06D-FBDFFF86C4CA}" dt="2024-01-26T20:15:08.764" v="42" actId="20577"/>
      <pc:docMkLst>
        <pc:docMk/>
      </pc:docMkLst>
      <pc:sldChg chg="modSp">
        <pc:chgData name="Shikha Saxena" userId="S::ssaxena@merpsystems.com::36ccca21-bf55-4a84-b448-111df4bfd4c1" providerId="AD" clId="Web-{951C5B27-562C-C1C9-A06D-FBDFFF86C4CA}" dt="2024-01-26T20:15:08.764" v="42" actId="20577"/>
        <pc:sldMkLst>
          <pc:docMk/>
          <pc:sldMk cId="3901636146" sldId="283"/>
        </pc:sldMkLst>
        <pc:spChg chg="mod">
          <ac:chgData name="Shikha Saxena" userId="S::ssaxena@merpsystems.com::36ccca21-bf55-4a84-b448-111df4bfd4c1" providerId="AD" clId="Web-{951C5B27-562C-C1C9-A06D-FBDFFF86C4CA}" dt="2024-01-26T20:15:08.764" v="42" actId="20577"/>
          <ac:spMkLst>
            <pc:docMk/>
            <pc:sldMk cId="3901636146" sldId="283"/>
            <ac:spMk id="4" creationId="{2841C3A2-F35C-AE44-FAB7-5E2E178ECFD1}"/>
          </ac:spMkLst>
        </pc:spChg>
      </pc:sldChg>
    </pc:docChg>
  </pc:docChgLst>
  <pc:docChgLst>
    <pc:chgData name="Shikha Saxena" userId="S::ssaxena@merpsystems.com::36ccca21-bf55-4a84-b448-111df4bfd4c1" providerId="AD" clId="Web-{1BCC3F74-0D0C-F825-86A0-FC7EBF3C1071}"/>
    <pc:docChg chg="modSld">
      <pc:chgData name="Shikha Saxena" userId="S::ssaxena@merpsystems.com::36ccca21-bf55-4a84-b448-111df4bfd4c1" providerId="AD" clId="Web-{1BCC3F74-0D0C-F825-86A0-FC7EBF3C1071}" dt="2024-01-26T20:12:14.059" v="32" actId="20577"/>
      <pc:docMkLst>
        <pc:docMk/>
      </pc:docMkLst>
      <pc:sldChg chg="modSp">
        <pc:chgData name="Shikha Saxena" userId="S::ssaxena@merpsystems.com::36ccca21-bf55-4a84-b448-111df4bfd4c1" providerId="AD" clId="Web-{1BCC3F74-0D0C-F825-86A0-FC7EBF3C1071}" dt="2024-01-26T20:10:51.619" v="6" actId="20577"/>
        <pc:sldMkLst>
          <pc:docMk/>
          <pc:sldMk cId="3972879772" sldId="270"/>
        </pc:sldMkLst>
        <pc:spChg chg="mod">
          <ac:chgData name="Shikha Saxena" userId="S::ssaxena@merpsystems.com::36ccca21-bf55-4a84-b448-111df4bfd4c1" providerId="AD" clId="Web-{1BCC3F74-0D0C-F825-86A0-FC7EBF3C1071}" dt="2024-01-26T20:10:51.619" v="6" actId="20577"/>
          <ac:spMkLst>
            <pc:docMk/>
            <pc:sldMk cId="3972879772" sldId="270"/>
            <ac:spMk id="28" creationId="{30C65302-BBD8-EA4D-A006-548D720A2C21}"/>
          </ac:spMkLst>
        </pc:spChg>
      </pc:sldChg>
      <pc:sldChg chg="addSp modSp">
        <pc:chgData name="Shikha Saxena" userId="S::ssaxena@merpsystems.com::36ccca21-bf55-4a84-b448-111df4bfd4c1" providerId="AD" clId="Web-{1BCC3F74-0D0C-F825-86A0-FC7EBF3C1071}" dt="2024-01-26T20:12:14.059" v="32" actId="20577"/>
        <pc:sldMkLst>
          <pc:docMk/>
          <pc:sldMk cId="3901636146" sldId="283"/>
        </pc:sldMkLst>
        <pc:spChg chg="mod">
          <ac:chgData name="Shikha Saxena" userId="S::ssaxena@merpsystems.com::36ccca21-bf55-4a84-b448-111df4bfd4c1" providerId="AD" clId="Web-{1BCC3F74-0D0C-F825-86A0-FC7EBF3C1071}" dt="2024-01-26T20:12:14.059" v="32" actId="20577"/>
          <ac:spMkLst>
            <pc:docMk/>
            <pc:sldMk cId="3901636146" sldId="283"/>
            <ac:spMk id="4" creationId="{2841C3A2-F35C-AE44-FAB7-5E2E178ECFD1}"/>
          </ac:spMkLst>
        </pc:spChg>
        <pc:picChg chg="add mod">
          <ac:chgData name="Shikha Saxena" userId="S::ssaxena@merpsystems.com::36ccca21-bf55-4a84-b448-111df4bfd4c1" providerId="AD" clId="Web-{1BCC3F74-0D0C-F825-86A0-FC7EBF3C1071}" dt="2024-01-26T20:11:49.589" v="16" actId="1076"/>
          <ac:picMkLst>
            <pc:docMk/>
            <pc:sldMk cId="3901636146" sldId="283"/>
            <ac:picMk id="3" creationId="{48F22D10-AD2D-B926-04A9-EE3687BE2EC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303C0-2504-5A48-9703-2162AA052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73087-9CBE-C24C-901D-36586F81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9BED8-86EC-3C4D-B8E4-7F50E5F44F9D}" type="datetimeFigureOut">
              <a:rPr lang="en-US" smtClean="0"/>
              <a:t>2/13/2024</a:t>
            </a:fld>
            <a:endParaRPr lang="en-US"/>
          </a:p>
        </p:txBody>
      </p:sp>
      <p:sp>
        <p:nvSpPr>
          <p:cNvPr id="4" name="Footer Placeholder 3">
            <a:extLst>
              <a:ext uri="{FF2B5EF4-FFF2-40B4-BE49-F238E27FC236}">
                <a16:creationId xmlns:a16="http://schemas.microsoft.com/office/drawing/2014/main" id="{B159616E-D9C7-5F4E-A394-72B4524D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5F57F0-6EC4-6F49-AE46-06284558DA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35A4B-207B-F34E-91F2-6377A0B22C18}" type="slidenum">
              <a:rPr lang="en-US" smtClean="0"/>
              <a:t>‹#›</a:t>
            </a:fld>
            <a:endParaRPr lang="en-US"/>
          </a:p>
        </p:txBody>
      </p:sp>
    </p:spTree>
    <p:extLst>
      <p:ext uri="{BB962C8B-B14F-4D97-AF65-F5344CB8AC3E}">
        <p14:creationId xmlns:p14="http://schemas.microsoft.com/office/powerpoint/2010/main" val="297573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00C0-C7AF-9145-9EB7-6A71D282FB00}"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A19A1-701E-9447-83D6-E655EF807974}" type="slidenum">
              <a:rPr lang="en-US" smtClean="0"/>
              <a:t>‹#›</a:t>
            </a:fld>
            <a:endParaRPr lang="en-US"/>
          </a:p>
        </p:txBody>
      </p:sp>
    </p:spTree>
    <p:extLst>
      <p:ext uri="{BB962C8B-B14F-4D97-AF65-F5344CB8AC3E}">
        <p14:creationId xmlns:p14="http://schemas.microsoft.com/office/powerpoint/2010/main" val="291194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Available cover design option. Please delete any unneeded cover page designs.</a:t>
            </a:r>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1</a:t>
            </a:fld>
            <a:endParaRPr lang="en-US"/>
          </a:p>
        </p:txBody>
      </p:sp>
    </p:spTree>
    <p:extLst>
      <p:ext uri="{BB962C8B-B14F-4D97-AF65-F5344CB8AC3E}">
        <p14:creationId xmlns:p14="http://schemas.microsoft.com/office/powerpoint/2010/main" val="28733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2</a:t>
            </a:fld>
            <a:endParaRPr lang="en-US"/>
          </a:p>
        </p:txBody>
      </p:sp>
    </p:spTree>
    <p:extLst>
      <p:ext uri="{BB962C8B-B14F-4D97-AF65-F5344CB8AC3E}">
        <p14:creationId xmlns:p14="http://schemas.microsoft.com/office/powerpoint/2010/main" val="11947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FA19A1-701E-9447-83D6-E655EF807974}" type="slidenum">
              <a:rPr lang="en-US" smtClean="0"/>
              <a:t>3</a:t>
            </a:fld>
            <a:endParaRPr lang="en-US"/>
          </a:p>
        </p:txBody>
      </p:sp>
    </p:spTree>
    <p:extLst>
      <p:ext uri="{BB962C8B-B14F-4D97-AF65-F5344CB8AC3E}">
        <p14:creationId xmlns:p14="http://schemas.microsoft.com/office/powerpoint/2010/main" val="2406902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4624FC3-24CC-2F4C-8C81-F057B4FA444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7938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BB05AF72-2623-FD46-B079-6576912A3F5E}"/>
              </a:ext>
            </a:extLst>
          </p:cNvPr>
          <p:cNvSpPr>
            <a:spLocks noGrp="1"/>
          </p:cNvSpPr>
          <p:nvPr>
            <p:ph type="pic" sz="quarter" idx="10"/>
          </p:nvPr>
        </p:nvSpPr>
        <p:spPr>
          <a:xfrm>
            <a:off x="503238"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0" name="Picture Placeholder 18">
            <a:extLst>
              <a:ext uri="{FF2B5EF4-FFF2-40B4-BE49-F238E27FC236}">
                <a16:creationId xmlns:a16="http://schemas.microsoft.com/office/drawing/2014/main" id="{83274518-1C46-0E40-82ED-079802A2D970}"/>
              </a:ext>
            </a:extLst>
          </p:cNvPr>
          <p:cNvSpPr>
            <a:spLocks noGrp="1"/>
          </p:cNvSpPr>
          <p:nvPr>
            <p:ph type="pic" sz="quarter" idx="11"/>
          </p:nvPr>
        </p:nvSpPr>
        <p:spPr>
          <a:xfrm>
            <a:off x="6585604" y="1923696"/>
            <a:ext cx="3709987" cy="2281238"/>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1" name="Picture Placeholder 18">
            <a:extLst>
              <a:ext uri="{FF2B5EF4-FFF2-40B4-BE49-F238E27FC236}">
                <a16:creationId xmlns:a16="http://schemas.microsoft.com/office/drawing/2014/main" id="{48F0348D-0198-2446-B87F-B8C389E09EB8}"/>
              </a:ext>
            </a:extLst>
          </p:cNvPr>
          <p:cNvSpPr>
            <a:spLocks noGrp="1"/>
          </p:cNvSpPr>
          <p:nvPr>
            <p:ph type="pic" sz="quarter" idx="12"/>
          </p:nvPr>
        </p:nvSpPr>
        <p:spPr>
          <a:xfrm>
            <a:off x="2908300" y="4342134"/>
            <a:ext cx="4800600" cy="2056601"/>
          </a:xfrm>
          <a:solidFill>
            <a:schemeClr val="bg1">
              <a:alpha val="50000"/>
            </a:schemeClr>
          </a:solidFill>
        </p:spPr>
        <p:txBody>
          <a:bodyPr>
            <a:normAutofit/>
          </a:bodyPr>
          <a:lstStyle>
            <a:lvl1pPr marL="0" indent="0">
              <a:buNone/>
              <a:defRPr sz="15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56A38438-2038-FF43-8270-6F0682C6A54D}"/>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4AD47426-34F1-6C44-A2B8-2ADB550013BB}"/>
              </a:ext>
            </a:extLst>
          </p:cNvPr>
          <p:cNvSpPr/>
          <p:nvPr userDrawn="1"/>
        </p:nvSpPr>
        <p:spPr>
          <a:xfrm>
            <a:off x="9294349" y="4342133"/>
            <a:ext cx="2452172"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09AEF6-CCC6-B04A-AB3D-687D141D6557}"/>
              </a:ext>
            </a:extLst>
          </p:cNvPr>
          <p:cNvSpPr/>
          <p:nvPr userDrawn="1"/>
        </p:nvSpPr>
        <p:spPr>
          <a:xfrm>
            <a:off x="4347509" y="1923380"/>
            <a:ext cx="2104087" cy="5665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747A3-D9BF-BE41-A6F3-0B4C98C37CA3}"/>
              </a:ext>
            </a:extLst>
          </p:cNvPr>
          <p:cNvSpPr/>
          <p:nvPr userDrawn="1"/>
        </p:nvSpPr>
        <p:spPr>
          <a:xfrm>
            <a:off x="10430111" y="1923380"/>
            <a:ext cx="1316410" cy="2280897"/>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E20306-C0BA-E443-955B-BB9B17B8D8C8}"/>
              </a:ext>
            </a:extLst>
          </p:cNvPr>
          <p:cNvSpPr/>
          <p:nvPr userDrawn="1"/>
        </p:nvSpPr>
        <p:spPr>
          <a:xfrm>
            <a:off x="7843414" y="4342133"/>
            <a:ext cx="1316410"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12743-372D-A148-B43A-A7F9E1D7C877}"/>
              </a:ext>
            </a:extLst>
          </p:cNvPr>
          <p:cNvSpPr/>
          <p:nvPr userDrawn="1"/>
        </p:nvSpPr>
        <p:spPr>
          <a:xfrm>
            <a:off x="503518" y="6029402"/>
            <a:ext cx="2263653"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0F560C-E31C-3443-8B90-36738B0BA6C2}"/>
              </a:ext>
            </a:extLst>
          </p:cNvPr>
          <p:cNvSpPr/>
          <p:nvPr userDrawn="1"/>
        </p:nvSpPr>
        <p:spPr>
          <a:xfrm>
            <a:off x="503518" y="4342132"/>
            <a:ext cx="2263653"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5EC213E-C19C-8F47-88F1-6CF223E33B59}"/>
              </a:ext>
            </a:extLst>
          </p:cNvPr>
          <p:cNvSpPr/>
          <p:nvPr userDrawn="1"/>
        </p:nvSpPr>
        <p:spPr>
          <a:xfrm>
            <a:off x="4347509" y="2627788"/>
            <a:ext cx="2104087" cy="1576485"/>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0FF618C-3831-1843-B30D-42439E748399}"/>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91748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557C6-8DD7-2C4F-854D-1760DF9A01B5}"/>
              </a:ext>
            </a:extLst>
          </p:cNvPr>
          <p:cNvSpPr/>
          <p:nvPr userDrawn="1"/>
        </p:nvSpPr>
        <p:spPr>
          <a:xfrm>
            <a:off x="503518" y="6028609"/>
            <a:ext cx="9864870" cy="369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E71DB8-632E-7646-B73E-616A180F179C}"/>
              </a:ext>
            </a:extLst>
          </p:cNvPr>
          <p:cNvSpPr/>
          <p:nvPr userDrawn="1"/>
        </p:nvSpPr>
        <p:spPr>
          <a:xfrm>
            <a:off x="7076695" y="3676495"/>
            <a:ext cx="1231651" cy="220563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A9EAAA-8233-3D41-844C-26AF4049C66F}"/>
              </a:ext>
            </a:extLst>
          </p:cNvPr>
          <p:cNvSpPr/>
          <p:nvPr userDrawn="1"/>
        </p:nvSpPr>
        <p:spPr>
          <a:xfrm>
            <a:off x="10514869" y="6028609"/>
            <a:ext cx="1231651" cy="369333"/>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D710E4C-83C5-D544-B232-2670414BB221}"/>
              </a:ext>
            </a:extLst>
          </p:cNvPr>
          <p:cNvSpPr/>
          <p:nvPr userDrawn="1"/>
        </p:nvSpPr>
        <p:spPr>
          <a:xfrm>
            <a:off x="10514869" y="1922242"/>
            <a:ext cx="1231651" cy="1607771"/>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74609032-199C-CB46-9309-EB91E16A8E31}"/>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5357B030-D50B-324B-AC3F-6BB35765A36A}"/>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11097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C6FB6C-88D7-864C-AE37-CEBA0BEA0579}"/>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44AF01-5609-054F-86C2-1AF5C6DE62F5}"/>
              </a:ext>
            </a:extLst>
          </p:cNvPr>
          <p:cNvSpPr/>
          <p:nvPr userDrawn="1"/>
        </p:nvSpPr>
        <p:spPr>
          <a:xfrm>
            <a:off x="9294349" y="4341340"/>
            <a:ext cx="2452172" cy="20566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ED69B96-3D96-1C43-BEE0-B647C011E198}"/>
              </a:ext>
            </a:extLst>
          </p:cNvPr>
          <p:cNvSpPr/>
          <p:nvPr userDrawn="1"/>
        </p:nvSpPr>
        <p:spPr>
          <a:xfrm>
            <a:off x="4347509" y="1922587"/>
            <a:ext cx="2104087" cy="566553"/>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6546AC-1FCA-9E49-BE6A-807D789E431E}"/>
              </a:ext>
            </a:extLst>
          </p:cNvPr>
          <p:cNvSpPr/>
          <p:nvPr userDrawn="1"/>
        </p:nvSpPr>
        <p:spPr>
          <a:xfrm>
            <a:off x="10430111" y="1922587"/>
            <a:ext cx="1316410" cy="2280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2094401-3E16-B340-ABDF-242EB23F300F}"/>
              </a:ext>
            </a:extLst>
          </p:cNvPr>
          <p:cNvSpPr/>
          <p:nvPr userDrawn="1"/>
        </p:nvSpPr>
        <p:spPr>
          <a:xfrm>
            <a:off x="7843414" y="4341340"/>
            <a:ext cx="1316410" cy="2056602"/>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11218E-FE14-AF4D-B85C-678957A1A1C9}"/>
              </a:ext>
            </a:extLst>
          </p:cNvPr>
          <p:cNvSpPr/>
          <p:nvPr userDrawn="1"/>
        </p:nvSpPr>
        <p:spPr>
          <a:xfrm>
            <a:off x="503518" y="6028609"/>
            <a:ext cx="2257060" cy="369333"/>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935A54-E555-FA4E-9A86-CFF14BC8C322}"/>
              </a:ext>
            </a:extLst>
          </p:cNvPr>
          <p:cNvSpPr/>
          <p:nvPr userDrawn="1"/>
        </p:nvSpPr>
        <p:spPr>
          <a:xfrm>
            <a:off x="503518" y="4341339"/>
            <a:ext cx="2257060" cy="1555989"/>
          </a:xfrm>
          <a:prstGeom prst="rect">
            <a:avLst/>
          </a:prstGeom>
          <a:solidFill>
            <a:srgbClr val="EEB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B88394D-02A8-CA4F-A74F-3E0484A7F85D}"/>
              </a:ext>
            </a:extLst>
          </p:cNvPr>
          <p:cNvSpPr/>
          <p:nvPr userDrawn="1"/>
        </p:nvSpPr>
        <p:spPr>
          <a:xfrm>
            <a:off x="4347509" y="2626995"/>
            <a:ext cx="2104087" cy="1576485"/>
          </a:xfrm>
          <a:prstGeom prst="rect">
            <a:avLst/>
          </a:prstGeom>
          <a:solidFill>
            <a:srgbClr val="CCC2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9A80B0-F98D-464B-A4EB-DAAC9960003F}"/>
              </a:ext>
            </a:extLst>
          </p:cNvPr>
          <p:cNvSpPr/>
          <p:nvPr userDrawn="1"/>
        </p:nvSpPr>
        <p:spPr>
          <a:xfrm>
            <a:off x="503518" y="1922587"/>
            <a:ext cx="3709667" cy="2280893"/>
          </a:xfrm>
          <a:prstGeom prst="rect">
            <a:avLst/>
          </a:prstGeom>
          <a:solidFill>
            <a:srgbClr val="007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471D-512A-5D4E-AD63-EB9344E14C85}"/>
              </a:ext>
            </a:extLst>
          </p:cNvPr>
          <p:cNvSpPr/>
          <p:nvPr userDrawn="1"/>
        </p:nvSpPr>
        <p:spPr>
          <a:xfrm>
            <a:off x="2895103" y="4341340"/>
            <a:ext cx="4813786" cy="20566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54656B-682A-AA4B-8564-1F1E1F470137}"/>
              </a:ext>
            </a:extLst>
          </p:cNvPr>
          <p:cNvSpPr/>
          <p:nvPr userDrawn="1"/>
        </p:nvSpPr>
        <p:spPr>
          <a:xfrm>
            <a:off x="6585920" y="1922587"/>
            <a:ext cx="3709666" cy="2280897"/>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53F1C271-55F1-3343-9489-2B466A4B78A5}"/>
              </a:ext>
            </a:extLst>
          </p:cNvPr>
          <p:cNvSpPr>
            <a:spLocks noGrp="1"/>
          </p:cNvSpPr>
          <p:nvPr>
            <p:ph type="title"/>
          </p:nvPr>
        </p:nvSpPr>
        <p:spPr>
          <a:xfrm>
            <a:off x="506895" y="459265"/>
            <a:ext cx="7951306" cy="639079"/>
          </a:xfrm>
        </p:spPr>
        <p:txBody>
          <a:bodyPr anchor="t">
            <a:normAutofit/>
          </a:bodyPr>
          <a:lstStyle>
            <a:lvl1pPr>
              <a:defRPr sz="3400" b="1">
                <a:solidFill>
                  <a:schemeClr val="bg1"/>
                </a:solidFill>
              </a:defRPr>
            </a:lvl1pPr>
          </a:lstStyle>
          <a:p>
            <a:r>
              <a:rPr lang="en-US"/>
              <a:t>Click to edit Master title style</a:t>
            </a:r>
          </a:p>
        </p:txBody>
      </p:sp>
      <p:pic>
        <p:nvPicPr>
          <p:cNvPr id="36" name="Picture 35">
            <a:extLst>
              <a:ext uri="{FF2B5EF4-FFF2-40B4-BE49-F238E27FC236}">
                <a16:creationId xmlns:a16="http://schemas.microsoft.com/office/drawing/2014/main" id="{096CB739-4F2E-EB40-9AB4-A2B68802E83F}"/>
              </a:ext>
            </a:extLst>
          </p:cNvPr>
          <p:cNvPicPr>
            <a:picLocks noChangeAspect="1"/>
          </p:cNvPicPr>
          <p:nvPr userDrawn="1"/>
        </p:nvPicPr>
        <p:blipFill>
          <a:blip r:embed="rId2"/>
          <a:stretch>
            <a:fillRect/>
          </a:stretch>
        </p:blipFill>
        <p:spPr>
          <a:xfrm>
            <a:off x="9289337" y="486963"/>
            <a:ext cx="2458301" cy="678959"/>
          </a:xfrm>
          <a:prstGeom prst="rect">
            <a:avLst/>
          </a:prstGeom>
        </p:spPr>
      </p:pic>
    </p:spTree>
    <p:extLst>
      <p:ext uri="{BB962C8B-B14F-4D97-AF65-F5344CB8AC3E}">
        <p14:creationId xmlns:p14="http://schemas.microsoft.com/office/powerpoint/2010/main" val="38210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6BE4F-DDDA-1741-B14E-CA96327C60F4}"/>
              </a:ext>
            </a:extLst>
          </p:cNvPr>
          <p:cNvSpPr/>
          <p:nvPr userDrawn="1"/>
        </p:nvSpPr>
        <p:spPr>
          <a:xfrm>
            <a:off x="0" y="0"/>
            <a:ext cx="12192000" cy="6858793"/>
          </a:xfrm>
          <a:prstGeom prst="rect">
            <a:avLst/>
          </a:prstGeom>
          <a:solidFill>
            <a:srgbClr val="001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7D2E27F-B556-7A4D-958E-669FF0493EEE}"/>
              </a:ext>
            </a:extLst>
          </p:cNvPr>
          <p:cNvPicPr>
            <a:picLocks noChangeAspect="1"/>
          </p:cNvPicPr>
          <p:nvPr userDrawn="1"/>
        </p:nvPicPr>
        <p:blipFill>
          <a:blip r:embed="rId2"/>
          <a:stretch>
            <a:fillRect/>
          </a:stretch>
        </p:blipFill>
        <p:spPr>
          <a:xfrm>
            <a:off x="9746028" y="6027714"/>
            <a:ext cx="2001610" cy="552825"/>
          </a:xfrm>
          <a:prstGeom prst="rect">
            <a:avLst/>
          </a:prstGeom>
        </p:spPr>
      </p:pic>
      <p:sp>
        <p:nvSpPr>
          <p:cNvPr id="15" name="Rectangle 14">
            <a:extLst>
              <a:ext uri="{FF2B5EF4-FFF2-40B4-BE49-F238E27FC236}">
                <a16:creationId xmlns:a16="http://schemas.microsoft.com/office/drawing/2014/main" id="{1B2FE139-1C95-6D4E-8696-4D8DE804C3F2}"/>
              </a:ext>
            </a:extLst>
          </p:cNvPr>
          <p:cNvSpPr/>
          <p:nvPr userDrawn="1"/>
        </p:nvSpPr>
        <p:spPr>
          <a:xfrm>
            <a:off x="460252" y="2020193"/>
            <a:ext cx="783613" cy="1881102"/>
          </a:xfrm>
          <a:prstGeom prst="rect">
            <a:avLst/>
          </a:prstGeom>
          <a:solidFill>
            <a:srgbClr val="007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BC8"/>
              </a:solidFill>
            </a:endParaRPr>
          </a:p>
        </p:txBody>
      </p:sp>
      <p:sp>
        <p:nvSpPr>
          <p:cNvPr id="16" name="Rectangle 15">
            <a:extLst>
              <a:ext uri="{FF2B5EF4-FFF2-40B4-BE49-F238E27FC236}">
                <a16:creationId xmlns:a16="http://schemas.microsoft.com/office/drawing/2014/main" id="{6461583C-FC04-CB40-913A-23D0EA118801}"/>
              </a:ext>
            </a:extLst>
          </p:cNvPr>
          <p:cNvSpPr/>
          <p:nvPr userDrawn="1"/>
        </p:nvSpPr>
        <p:spPr>
          <a:xfrm>
            <a:off x="460252" y="4058017"/>
            <a:ext cx="783613" cy="783614"/>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7" name="Rectangle 16">
            <a:extLst>
              <a:ext uri="{FF2B5EF4-FFF2-40B4-BE49-F238E27FC236}">
                <a16:creationId xmlns:a16="http://schemas.microsoft.com/office/drawing/2014/main" id="{46EEFDCE-03DF-9D47-91A2-96A3C7D88B1D}"/>
              </a:ext>
            </a:extLst>
          </p:cNvPr>
          <p:cNvSpPr/>
          <p:nvPr userDrawn="1"/>
        </p:nvSpPr>
        <p:spPr>
          <a:xfrm>
            <a:off x="10948135" y="2016369"/>
            <a:ext cx="783613" cy="2825262"/>
          </a:xfrm>
          <a:prstGeom prst="rect">
            <a:avLst/>
          </a:prstGeom>
          <a:solidFill>
            <a:srgbClr val="F1B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EB111"/>
              </a:solidFill>
            </a:endParaRPr>
          </a:p>
        </p:txBody>
      </p:sp>
      <p:sp>
        <p:nvSpPr>
          <p:cNvPr id="18" name="Rectangle 17">
            <a:extLst>
              <a:ext uri="{FF2B5EF4-FFF2-40B4-BE49-F238E27FC236}">
                <a16:creationId xmlns:a16="http://schemas.microsoft.com/office/drawing/2014/main" id="{72A14A91-FDF6-2943-B386-776E1C90F29F}"/>
              </a:ext>
            </a:extLst>
          </p:cNvPr>
          <p:cNvSpPr/>
          <p:nvPr userDrawn="1"/>
        </p:nvSpPr>
        <p:spPr>
          <a:xfrm>
            <a:off x="1389326" y="2016369"/>
            <a:ext cx="9400811" cy="2825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7E"/>
              </a:solidFill>
            </a:endParaRPr>
          </a:p>
        </p:txBody>
      </p:sp>
      <p:sp>
        <p:nvSpPr>
          <p:cNvPr id="4" name="Title 3">
            <a:extLst>
              <a:ext uri="{FF2B5EF4-FFF2-40B4-BE49-F238E27FC236}">
                <a16:creationId xmlns:a16="http://schemas.microsoft.com/office/drawing/2014/main" id="{71A04CE1-43CF-204D-9093-587FFF6E2C01}"/>
              </a:ext>
            </a:extLst>
          </p:cNvPr>
          <p:cNvSpPr>
            <a:spLocks noGrp="1"/>
          </p:cNvSpPr>
          <p:nvPr>
            <p:ph type="title"/>
          </p:nvPr>
        </p:nvSpPr>
        <p:spPr>
          <a:xfrm>
            <a:off x="1401863" y="2352807"/>
            <a:ext cx="9388274" cy="2055399"/>
          </a:xfrm>
        </p:spPr>
        <p:txBody>
          <a:bodyPr anchor="ctr" anchorCtr="0">
            <a:normAutofit/>
          </a:bodyPr>
          <a:lstStyle>
            <a:lvl1pPr algn="ctr">
              <a:defRPr sz="4400">
                <a:solidFill>
                  <a:srgbClr val="001647"/>
                </a:solidFill>
              </a:defRPr>
            </a:lvl1pPr>
          </a:lstStyle>
          <a:p>
            <a:r>
              <a:rPr lang="en-US"/>
              <a:t>Click to edit Master title style</a:t>
            </a:r>
          </a:p>
        </p:txBody>
      </p:sp>
    </p:spTree>
    <p:extLst>
      <p:ext uri="{BB962C8B-B14F-4D97-AF65-F5344CB8AC3E}">
        <p14:creationId xmlns:p14="http://schemas.microsoft.com/office/powerpoint/2010/main" val="6521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
        <p:nvSpPr>
          <p:cNvPr id="3" name="Content Placeholder 2">
            <a:extLst>
              <a:ext uri="{FF2B5EF4-FFF2-40B4-BE49-F238E27FC236}">
                <a16:creationId xmlns:a16="http://schemas.microsoft.com/office/drawing/2014/main" id="{FBB5894F-9A26-4745-9C9F-A876D4CAC35D}"/>
              </a:ext>
            </a:extLst>
          </p:cNvPr>
          <p:cNvSpPr>
            <a:spLocks noGrp="1"/>
          </p:cNvSpPr>
          <p:nvPr>
            <p:ph idx="1"/>
          </p:nvPr>
        </p:nvSpPr>
        <p:spPr>
          <a:xfrm>
            <a:off x="457200" y="1343443"/>
            <a:ext cx="11277600" cy="4938088"/>
          </a:xfrm>
        </p:spPr>
        <p:txBody>
          <a:bodyPr/>
          <a:lstStyle>
            <a:lvl2pPr>
              <a:buClr>
                <a:srgbClr val="EEB111"/>
              </a:buClr>
              <a:defRPr/>
            </a:lvl2pPr>
            <a:lvl3pPr>
              <a:buClr>
                <a:srgbClr val="001647"/>
              </a:buClr>
              <a:defRPr/>
            </a:lvl3pPr>
            <a:lvl4pPr>
              <a:buClr>
                <a:srgbClr val="EEB111"/>
              </a:buClr>
              <a:defRPr/>
            </a:lvl4pPr>
            <a:lvl5pPr>
              <a:buClr>
                <a:srgbClr val="00164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1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Call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0C1E76A-21C1-8046-95B1-19A747590EAF}"/>
              </a:ext>
            </a:extLst>
          </p:cNvPr>
          <p:cNvSpPr>
            <a:spLocks noGrp="1"/>
          </p:cNvSpPr>
          <p:nvPr>
            <p:ph idx="1"/>
          </p:nvPr>
        </p:nvSpPr>
        <p:spPr>
          <a:xfrm>
            <a:off x="457200" y="1975338"/>
            <a:ext cx="11277598" cy="4302370"/>
          </a:xfrm>
          <a:prstGeom prst="roundRect">
            <a:avLst>
              <a:gd name="adj" fmla="val 11069"/>
            </a:avLst>
          </a:prstGeom>
          <a:solidFill>
            <a:srgbClr val="CCC2BD">
              <a:alpha val="30000"/>
            </a:srgbClr>
          </a:solidFill>
        </p:spPr>
        <p:txBody>
          <a:bodyPr lIns="91440" tIns="91440" rIns="91440" bIns="91440"/>
          <a:lstStyle>
            <a:lvl1pPr marL="171450" indent="-171450">
              <a:buClr>
                <a:srgbClr val="15396C"/>
              </a:buClr>
              <a:tabLst/>
              <a:defRPr sz="2000"/>
            </a:lvl1pPr>
            <a:lvl2pPr marL="403225" indent="-173038">
              <a:buClr>
                <a:srgbClr val="F1B01F"/>
              </a:buClr>
              <a:buFont typeface="Arial" charset="0"/>
              <a:buChar char="•"/>
              <a:tabLst/>
              <a:defRPr sz="2000"/>
            </a:lvl2pPr>
            <a:lvl3pPr marL="635000" indent="-176213">
              <a:buClr>
                <a:srgbClr val="15396C"/>
              </a:buClr>
              <a:tabLst/>
              <a:defRPr sz="2000"/>
            </a:lvl3pPr>
            <a:lvl4pPr marL="858838" indent="-171450">
              <a:buClr>
                <a:srgbClr val="F1B01F"/>
              </a:buClr>
              <a:buFont typeface="Arial" charset="0"/>
              <a:buChar char="•"/>
              <a:tabLst/>
              <a:defRPr sz="2000"/>
            </a:lvl4pPr>
            <a:lvl5pPr marL="1090613" indent="-173038">
              <a:buClr>
                <a:srgbClr val="15396C"/>
              </a:buClr>
              <a:buFont typeface="Arial" charset="0"/>
              <a:buChar char="•"/>
              <a:tabLs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7FA3D55-2508-1044-808E-332D169BD5E5}"/>
              </a:ext>
            </a:extLst>
          </p:cNvPr>
          <p:cNvSpPr>
            <a:spLocks noGrp="1"/>
          </p:cNvSpPr>
          <p:nvPr>
            <p:ph type="body" sz="quarter" idx="10"/>
          </p:nvPr>
        </p:nvSpPr>
        <p:spPr>
          <a:xfrm>
            <a:off x="470450" y="1515774"/>
            <a:ext cx="11277600" cy="399930"/>
          </a:xfrm>
        </p:spPr>
        <p:txBody>
          <a:bodyPr/>
          <a:lstStyle>
            <a:lvl1pPr marL="0" indent="0" algn="r">
              <a:buNone/>
              <a:defRPr sz="2000" i="1"/>
            </a:lvl1pPr>
            <a:lvl2pPr marL="230187" indent="0" algn="r">
              <a:buNone/>
              <a:defRPr sz="2000" i="1"/>
            </a:lvl2pPr>
            <a:lvl3pPr marL="458787" indent="0" algn="r">
              <a:buNone/>
              <a:defRPr sz="2000" i="1"/>
            </a:lvl3pPr>
            <a:lvl4pPr marL="687388" indent="0" algn="r">
              <a:buNone/>
              <a:defRPr sz="2000" i="1"/>
            </a:lvl4pPr>
            <a:lvl5pPr marL="919163" indent="0" algn="r">
              <a:buNone/>
              <a:defRPr sz="2000" i="1"/>
            </a:lvl5pPr>
          </a:lstStyle>
          <a:p>
            <a:pPr lvl="0"/>
            <a:r>
              <a:rPr lang="en-US"/>
              <a:t>Click to edit Master text styles</a:t>
            </a:r>
          </a:p>
        </p:txBody>
      </p:sp>
      <p:sp>
        <p:nvSpPr>
          <p:cNvPr id="2" name="Title 1">
            <a:extLst>
              <a:ext uri="{FF2B5EF4-FFF2-40B4-BE49-F238E27FC236}">
                <a16:creationId xmlns:a16="http://schemas.microsoft.com/office/drawing/2014/main" id="{C718E3D3-71A2-5A4F-8165-057F8919CA6B}"/>
              </a:ext>
            </a:extLst>
          </p:cNvPr>
          <p:cNvSpPr>
            <a:spLocks noGrp="1"/>
          </p:cNvSpPr>
          <p:nvPr>
            <p:ph type="title" hasCustomPrompt="1"/>
          </p:nvPr>
        </p:nvSpPr>
        <p:spPr>
          <a:xfrm>
            <a:off x="457200" y="127000"/>
            <a:ext cx="11277600" cy="916609"/>
          </a:xfrm>
        </p:spPr>
        <p:txBody>
          <a:bodyPr lIns="0" anchor="b" anchorCtr="0"/>
          <a:lstStyle/>
          <a:p>
            <a:r>
              <a:rPr lang="en-US"/>
              <a:t>Click to edit master title style</a:t>
            </a:r>
          </a:p>
        </p:txBody>
      </p:sp>
    </p:spTree>
    <p:extLst>
      <p:ext uri="{BB962C8B-B14F-4D97-AF65-F5344CB8AC3E}">
        <p14:creationId xmlns:p14="http://schemas.microsoft.com/office/powerpoint/2010/main" val="17285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3467E3-CFC5-0E43-9BB1-2425FADC651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S DOT FMCSA logo">
            <a:extLst>
              <a:ext uri="{FF2B5EF4-FFF2-40B4-BE49-F238E27FC236}">
                <a16:creationId xmlns:a16="http://schemas.microsoft.com/office/drawing/2014/main" id="{F377FF18-0CE1-0E41-8A1C-22DE46C83D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6028" y="6030180"/>
            <a:ext cx="1992085" cy="554938"/>
          </a:xfrm>
          <a:prstGeom prst="rect">
            <a:avLst/>
          </a:prstGeom>
        </p:spPr>
      </p:pic>
    </p:spTree>
    <p:extLst>
      <p:ext uri="{BB962C8B-B14F-4D97-AF65-F5344CB8AC3E}">
        <p14:creationId xmlns:p14="http://schemas.microsoft.com/office/powerpoint/2010/main" val="37830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A50C1-1106-9441-8A8F-B8F35F1736F2}"/>
              </a:ext>
            </a:extLst>
          </p:cNvPr>
          <p:cNvSpPr>
            <a:spLocks noGrp="1"/>
          </p:cNvSpPr>
          <p:nvPr>
            <p:ph type="title"/>
          </p:nvPr>
        </p:nvSpPr>
        <p:spPr>
          <a:xfrm>
            <a:off x="457199" y="174625"/>
            <a:ext cx="11277601" cy="868984"/>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3193E2E-96D7-A64C-8153-9475D6B3A900}"/>
              </a:ext>
            </a:extLst>
          </p:cNvPr>
          <p:cNvSpPr>
            <a:spLocks noGrp="1"/>
          </p:cNvSpPr>
          <p:nvPr>
            <p:ph type="body" idx="1"/>
          </p:nvPr>
        </p:nvSpPr>
        <p:spPr>
          <a:xfrm>
            <a:off x="457200" y="1343441"/>
            <a:ext cx="11277600" cy="4873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3C0D2D-261A-8C4B-BD78-A6F2C67E354A}"/>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B9E95-7467-304E-9F41-84779381ADD1}" type="slidenum">
              <a:rPr lang="en-US" smtClean="0"/>
              <a:t>‹#›</a:t>
            </a:fld>
            <a:endParaRPr lang="en-US"/>
          </a:p>
        </p:txBody>
      </p:sp>
      <p:cxnSp>
        <p:nvCxnSpPr>
          <p:cNvPr id="7" name="Straight Connector 6">
            <a:extLst>
              <a:ext uri="{FF2B5EF4-FFF2-40B4-BE49-F238E27FC236}">
                <a16:creationId xmlns:a16="http://schemas.microsoft.com/office/drawing/2014/main" id="{8D0A7EA4-4FDB-B140-A016-F68C59ED3BF7}"/>
              </a:ext>
            </a:extLst>
          </p:cNvPr>
          <p:cNvCxnSpPr>
            <a:cxnSpLocks/>
          </p:cNvCxnSpPr>
          <p:nvPr userDrawn="1"/>
        </p:nvCxnSpPr>
        <p:spPr>
          <a:xfrm>
            <a:off x="457200" y="1080732"/>
            <a:ext cx="11277600" cy="0"/>
          </a:xfrm>
          <a:prstGeom prst="line">
            <a:avLst/>
          </a:prstGeom>
          <a:ln w="63500" cmpd="sng">
            <a:solidFill>
              <a:srgbClr val="F1B01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47097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6" r:id="rId3"/>
    <p:sldLayoutId id="2147483665" r:id="rId4"/>
    <p:sldLayoutId id="2147483664" r:id="rId5"/>
    <p:sldLayoutId id="2147483650" r:id="rId6"/>
    <p:sldLayoutId id="2147483661" r:id="rId7"/>
    <p:sldLayoutId id="214748365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000" b="1" i="0" kern="1200">
          <a:solidFill>
            <a:srgbClr val="001647"/>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1647"/>
        </a:buClr>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428B348-100A-5048-BE50-9A6EAD00C748}"/>
              </a:ext>
            </a:extLst>
          </p:cNvPr>
          <p:cNvSpPr>
            <a:spLocks noGrp="1"/>
          </p:cNvSpPr>
          <p:nvPr>
            <p:ph type="title"/>
          </p:nvPr>
        </p:nvSpPr>
        <p:spPr/>
        <p:txBody>
          <a:bodyPr/>
          <a:lstStyle/>
          <a:p>
            <a:r>
              <a:rPr lang="en-US">
                <a:latin typeface="Arial"/>
                <a:cs typeface="Arial"/>
              </a:rPr>
              <a:t>SCORE User Guide – Release 2</a:t>
            </a:r>
            <a:endParaRPr lang="en-US"/>
          </a:p>
        </p:txBody>
      </p:sp>
      <p:sp>
        <p:nvSpPr>
          <p:cNvPr id="28" name="TextBox 27">
            <a:extLst>
              <a:ext uri="{FF2B5EF4-FFF2-40B4-BE49-F238E27FC236}">
                <a16:creationId xmlns:a16="http://schemas.microsoft.com/office/drawing/2014/main" id="{30C65302-BBD8-EA4D-A006-548D720A2C21}"/>
              </a:ext>
            </a:extLst>
          </p:cNvPr>
          <p:cNvSpPr txBox="1"/>
          <p:nvPr/>
        </p:nvSpPr>
        <p:spPr>
          <a:xfrm>
            <a:off x="503521" y="1097744"/>
            <a:ext cx="7951306" cy="369332"/>
          </a:xfrm>
          <a:prstGeom prst="rect">
            <a:avLst/>
          </a:prstGeom>
          <a:noFill/>
        </p:spPr>
        <p:txBody>
          <a:bodyPr wrap="square" lIns="0" tIns="45720" rIns="91440" bIns="45720" rtlCol="0" anchor="t">
            <a:spAutoFit/>
          </a:bodyPr>
          <a:lstStyle/>
          <a:p>
            <a:r>
              <a:rPr lang="en-US">
                <a:solidFill>
                  <a:schemeClr val="bg1"/>
                </a:solidFill>
                <a:latin typeface="Arial"/>
                <a:cs typeface="Arial"/>
              </a:rPr>
              <a:t>2/13/2024</a:t>
            </a:r>
            <a:endParaRPr lang="en-US"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C2EFE661-D55D-2F49-8D63-937A0D985663}"/>
              </a:ext>
            </a:extLst>
          </p:cNvPr>
          <p:cNvSpPr/>
          <p:nvPr/>
        </p:nvSpPr>
        <p:spPr>
          <a:xfrm>
            <a:off x="13802741" y="-334837"/>
            <a:ext cx="84899" cy="66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afety inspector kneeling and inspecting parked motorcoach wheel, with motorcoach operator standing in background.">
            <a:extLst>
              <a:ext uri="{FF2B5EF4-FFF2-40B4-BE49-F238E27FC236}">
                <a16:creationId xmlns:a16="http://schemas.microsoft.com/office/drawing/2014/main" id="{7CB85840-23FE-7B41-A0AC-43EA340AC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518" y="1922241"/>
            <a:ext cx="3699305" cy="2281237"/>
          </a:xfrm>
          <a:prstGeom prst="rect">
            <a:avLst/>
          </a:prstGeom>
        </p:spPr>
      </p:pic>
      <p:pic>
        <p:nvPicPr>
          <p:cNvPr id="10" name="Picture 9" descr="Blue and black motorcoach parked with scenic background.">
            <a:extLst>
              <a:ext uri="{FF2B5EF4-FFF2-40B4-BE49-F238E27FC236}">
                <a16:creationId xmlns:a16="http://schemas.microsoft.com/office/drawing/2014/main" id="{FBC74CF1-8388-AB4C-8A7A-A45A556CDA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95102" y="4339961"/>
            <a:ext cx="4807193" cy="2057981"/>
          </a:xfrm>
          <a:prstGeom prst="rect">
            <a:avLst/>
          </a:prstGeom>
        </p:spPr>
      </p:pic>
      <p:pic>
        <p:nvPicPr>
          <p:cNvPr id="19" name="Picture 18" descr="White semitruck parked on city street.">
            <a:extLst>
              <a:ext uri="{FF2B5EF4-FFF2-40B4-BE49-F238E27FC236}">
                <a16:creationId xmlns:a16="http://schemas.microsoft.com/office/drawing/2014/main" id="{F8435566-45C8-5D49-9D02-F598BCF38A1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5598" y="1922240"/>
            <a:ext cx="3709987" cy="2281237"/>
          </a:xfrm>
          <a:prstGeom prst="rect">
            <a:avLst/>
          </a:prstGeom>
        </p:spPr>
      </p:pic>
      <p:sp>
        <p:nvSpPr>
          <p:cNvPr id="2" name="TextBox 1">
            <a:extLst>
              <a:ext uri="{FF2B5EF4-FFF2-40B4-BE49-F238E27FC236}">
                <a16:creationId xmlns:a16="http://schemas.microsoft.com/office/drawing/2014/main" id="{93BEBC1C-89E4-024D-B396-485B09B002BC}"/>
              </a:ext>
            </a:extLst>
          </p:cNvPr>
          <p:cNvSpPr txBox="1"/>
          <p:nvPr/>
        </p:nvSpPr>
        <p:spPr>
          <a:xfrm>
            <a:off x="2293257" y="-59508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728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IV.(</a:t>
            </a:r>
            <a:r>
              <a:rPr lang="en-US" err="1">
                <a:latin typeface="Arial"/>
                <a:cs typeface="Arial"/>
              </a:rPr>
              <a:t>i</a:t>
            </a:r>
            <a:r>
              <a:rPr lang="en-US">
                <a:latin typeface="Arial"/>
                <a:cs typeface="Arial"/>
              </a:rPr>
              <a:t>) Noteworthy Observation – FMCSA Team Submits</a:t>
            </a:r>
            <a:endParaRPr lang="en-US"/>
          </a:p>
        </p:txBody>
      </p:sp>
      <p:pic>
        <p:nvPicPr>
          <p:cNvPr id="3" name="Content Placeholder 2" descr="A screenshot of a search&#10;&#10;Description automatically generated">
            <a:extLst>
              <a:ext uri="{FF2B5EF4-FFF2-40B4-BE49-F238E27FC236}">
                <a16:creationId xmlns:a16="http://schemas.microsoft.com/office/drawing/2014/main" id="{E2C82251-A933-EC37-6B8A-9E46C3D9100B}"/>
              </a:ext>
            </a:extLst>
          </p:cNvPr>
          <p:cNvPicPr>
            <a:picLocks noGrp="1" noChangeAspect="1"/>
          </p:cNvPicPr>
          <p:nvPr>
            <p:ph idx="1"/>
          </p:nvPr>
        </p:nvPicPr>
        <p:blipFill rotWithShape="1">
          <a:blip r:embed="rId2"/>
          <a:srcRect l="9532" t="40377"/>
          <a:stretch/>
        </p:blipFill>
        <p:spPr>
          <a:xfrm>
            <a:off x="369757" y="1850684"/>
            <a:ext cx="11360046" cy="2211348"/>
          </a:xfrm>
          <a:prstGeom prst="rect">
            <a:avLst/>
          </a:prstGeom>
          <a:ln w="6350">
            <a:solidFill>
              <a:srgbClr val="0070BD"/>
            </a:solidFill>
          </a:ln>
        </p:spPr>
      </p:pic>
      <p:sp>
        <p:nvSpPr>
          <p:cNvPr id="7" name="TextBox 6">
            <a:extLst>
              <a:ext uri="{FF2B5EF4-FFF2-40B4-BE49-F238E27FC236}">
                <a16:creationId xmlns:a16="http://schemas.microsoft.com/office/drawing/2014/main" id="{1F5F19B5-B855-615B-03E2-B19A7EAD5C88}"/>
              </a:ext>
            </a:extLst>
          </p:cNvPr>
          <p:cNvSpPr txBox="1"/>
          <p:nvPr/>
        </p:nvSpPr>
        <p:spPr>
          <a:xfrm>
            <a:off x="5439287" y="3191959"/>
            <a:ext cx="1958383" cy="17970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 Placeholder 5">
            <a:extLst>
              <a:ext uri="{FF2B5EF4-FFF2-40B4-BE49-F238E27FC236}">
                <a16:creationId xmlns:a16="http://schemas.microsoft.com/office/drawing/2014/main" id="{DA0ED958-3DB2-5B4D-1640-E9BC0182907E}"/>
              </a:ext>
            </a:extLst>
          </p:cNvPr>
          <p:cNvSpPr>
            <a:spLocks noGrp="1"/>
          </p:cNvSpPr>
          <p:nvPr/>
        </p:nvSpPr>
        <p:spPr>
          <a:xfrm>
            <a:off x="371981" y="4508873"/>
            <a:ext cx="11349558" cy="1013611"/>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i="0" dirty="0">
                <a:solidFill>
                  <a:schemeClr val="tx1"/>
                </a:solidFill>
                <a:latin typeface="Calibri"/>
                <a:ea typeface="Calibri"/>
                <a:cs typeface="Calibri"/>
              </a:rPr>
              <a:t>Any FMCSA reviewer (Division, SC or HQ) can create a Noteworthy Observation. All submitted 'Noteworthy Observations' are received by the HQ team. Follow the steps below to  review and make a decision to either 'Approve' or 'Reject'.  FMCSA has 14 days to decide once the Noteworthy Observation is submitted.</a:t>
            </a:r>
            <a:endParaRPr lang="en-US" dirty="0">
              <a:solidFill>
                <a:schemeClr val="tx1"/>
              </a:solidFill>
            </a:endParaRPr>
          </a:p>
          <a:p>
            <a:pPr algn="l"/>
            <a:r>
              <a:rPr lang="en-US" sz="1200" i="0" dirty="0">
                <a:solidFill>
                  <a:schemeClr val="tx1"/>
                </a:solidFill>
                <a:latin typeface="Calibri"/>
                <a:ea typeface="Calibri"/>
                <a:cs typeface="Calibri"/>
              </a:rPr>
              <a:t>1. On </a:t>
            </a:r>
            <a:r>
              <a:rPr lang="en-US" sz="1200" b="1" i="0" dirty="0">
                <a:solidFill>
                  <a:schemeClr val="tx1"/>
                </a:solidFill>
                <a:latin typeface="Calibri"/>
                <a:ea typeface="Calibri"/>
                <a:cs typeface="Calibri"/>
              </a:rPr>
              <a:t>My Assignments</a:t>
            </a:r>
            <a:r>
              <a:rPr lang="en-US" sz="1200" i="0" dirty="0">
                <a:solidFill>
                  <a:schemeClr val="tx1"/>
                </a:solidFill>
                <a:latin typeface="Calibri"/>
                <a:ea typeface="Calibri"/>
                <a:cs typeface="Calibri"/>
              </a:rPr>
              <a:t> page, scroll down to </a:t>
            </a:r>
            <a:r>
              <a:rPr lang="en-US" sz="1200" b="1" i="0" dirty="0">
                <a:solidFill>
                  <a:schemeClr val="tx1"/>
                </a:solidFill>
                <a:latin typeface="Calibri"/>
                <a:ea typeface="Calibri"/>
                <a:cs typeface="Calibri"/>
              </a:rPr>
              <a:t>'Noteworthy Observations for Review' dashboard.</a:t>
            </a:r>
            <a:endParaRPr lang="en-US" b="1" i="0" dirty="0">
              <a:solidFill>
                <a:schemeClr val="tx1"/>
              </a:solidFill>
              <a:ea typeface="Calibri"/>
            </a:endParaRPr>
          </a:p>
          <a:p>
            <a:pPr algn="l"/>
            <a:r>
              <a:rPr lang="en-US" sz="1200" i="0" dirty="0">
                <a:solidFill>
                  <a:schemeClr val="tx1"/>
                </a:solidFill>
                <a:latin typeface="+mn-lt"/>
                <a:ea typeface="Calibri"/>
                <a:cs typeface="Calibri"/>
              </a:rPr>
              <a:t>2.  Click on </a:t>
            </a:r>
            <a:r>
              <a:rPr lang="en-US" sz="1200" b="1" i="0" dirty="0">
                <a:solidFill>
                  <a:schemeClr val="tx1"/>
                </a:solidFill>
                <a:latin typeface="+mn-lt"/>
                <a:ea typeface="Calibri"/>
                <a:cs typeface="Calibri"/>
              </a:rPr>
              <a:t>'+' New button</a:t>
            </a:r>
            <a:r>
              <a:rPr lang="en-US" sz="1200" i="0" dirty="0">
                <a:solidFill>
                  <a:schemeClr val="tx1"/>
                </a:solidFill>
                <a:latin typeface="+mn-lt"/>
                <a:ea typeface="Calibri"/>
                <a:cs typeface="Calibri"/>
              </a:rPr>
              <a:t> on the right side of the dashboard to open new Noteworthy Observation page.</a:t>
            </a:r>
            <a:endParaRPr lang="en-US" sz="1200" i="0" dirty="0">
              <a:solidFill>
                <a:schemeClr val="tx1"/>
              </a:solidFill>
              <a:latin typeface="Calibri"/>
              <a:ea typeface="Calibri"/>
              <a:cs typeface="Calibri"/>
            </a:endParaRPr>
          </a:p>
        </p:txBody>
      </p:sp>
      <p:sp>
        <p:nvSpPr>
          <p:cNvPr id="6" name="TextBox 5">
            <a:extLst>
              <a:ext uri="{FF2B5EF4-FFF2-40B4-BE49-F238E27FC236}">
                <a16:creationId xmlns:a16="http://schemas.microsoft.com/office/drawing/2014/main" id="{1402D223-9B46-6B8A-B07B-5E35E4CAB139}"/>
              </a:ext>
            </a:extLst>
          </p:cNvPr>
          <p:cNvSpPr txBox="1"/>
          <p:nvPr/>
        </p:nvSpPr>
        <p:spPr>
          <a:xfrm>
            <a:off x="5439287" y="3474181"/>
            <a:ext cx="1958383" cy="17970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BC927EFD-83A8-224A-52D4-0340AAA16673}"/>
              </a:ext>
            </a:extLst>
          </p:cNvPr>
          <p:cNvSpPr txBox="1"/>
          <p:nvPr/>
        </p:nvSpPr>
        <p:spPr>
          <a:xfrm>
            <a:off x="5439287" y="3756403"/>
            <a:ext cx="1958383" cy="17970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Arrow: Pentagon 7">
            <a:extLst>
              <a:ext uri="{FF2B5EF4-FFF2-40B4-BE49-F238E27FC236}">
                <a16:creationId xmlns:a16="http://schemas.microsoft.com/office/drawing/2014/main" id="{A14F470C-B22C-C799-B347-5EC4187976E3}"/>
              </a:ext>
            </a:extLst>
          </p:cNvPr>
          <p:cNvSpPr/>
          <p:nvPr/>
        </p:nvSpPr>
        <p:spPr>
          <a:xfrm>
            <a:off x="2780060" y="2073980"/>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1</a:t>
            </a:r>
          </a:p>
        </p:txBody>
      </p:sp>
      <p:sp>
        <p:nvSpPr>
          <p:cNvPr id="9" name="Arrow: Pentagon 8">
            <a:extLst>
              <a:ext uri="{FF2B5EF4-FFF2-40B4-BE49-F238E27FC236}">
                <a16:creationId xmlns:a16="http://schemas.microsoft.com/office/drawing/2014/main" id="{3A3C2D67-8BCA-1A05-175B-4DC22C76004E}"/>
              </a:ext>
            </a:extLst>
          </p:cNvPr>
          <p:cNvSpPr/>
          <p:nvPr/>
        </p:nvSpPr>
        <p:spPr>
          <a:xfrm>
            <a:off x="8473288" y="2008665"/>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a:t>
            </a:r>
          </a:p>
        </p:txBody>
      </p:sp>
    </p:spTree>
    <p:extLst>
      <p:ext uri="{BB962C8B-B14F-4D97-AF65-F5344CB8AC3E}">
        <p14:creationId xmlns:p14="http://schemas.microsoft.com/office/powerpoint/2010/main" val="861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IV.(ii) Noteworthy Observation – </a:t>
            </a:r>
            <a:br>
              <a:rPr lang="en-US"/>
            </a:br>
            <a:r>
              <a:rPr lang="en-US">
                <a:latin typeface="Arial"/>
                <a:cs typeface="Arial"/>
              </a:rPr>
              <a:t>FMCSA Team Submits - Contd.</a:t>
            </a:r>
            <a:endParaRPr lang="en-US"/>
          </a:p>
        </p:txBody>
      </p:sp>
      <p:sp>
        <p:nvSpPr>
          <p:cNvPr id="9" name="TextBox 8">
            <a:extLst>
              <a:ext uri="{FF2B5EF4-FFF2-40B4-BE49-F238E27FC236}">
                <a16:creationId xmlns:a16="http://schemas.microsoft.com/office/drawing/2014/main" id="{C2D390C6-E799-A749-7C07-9B08997CAF6D}"/>
              </a:ext>
            </a:extLst>
          </p:cNvPr>
          <p:cNvSpPr txBox="1"/>
          <p:nvPr/>
        </p:nvSpPr>
        <p:spPr>
          <a:xfrm>
            <a:off x="8224017" y="5365140"/>
            <a:ext cx="721846" cy="20147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 Placeholder 5">
            <a:extLst>
              <a:ext uri="{FF2B5EF4-FFF2-40B4-BE49-F238E27FC236}">
                <a16:creationId xmlns:a16="http://schemas.microsoft.com/office/drawing/2014/main" id="{DA0ED958-3DB2-5B4D-1640-E9BC0182907E}"/>
              </a:ext>
            </a:extLst>
          </p:cNvPr>
          <p:cNvSpPr>
            <a:spLocks noGrp="1"/>
          </p:cNvSpPr>
          <p:nvPr/>
        </p:nvSpPr>
        <p:spPr>
          <a:xfrm>
            <a:off x="285175" y="6052970"/>
            <a:ext cx="11448335" cy="949491"/>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i="0">
                <a:solidFill>
                  <a:schemeClr val="tx1"/>
                </a:solidFill>
                <a:latin typeface="Calibri"/>
                <a:ea typeface="Calibri"/>
                <a:cs typeface="Calibri"/>
              </a:rPr>
              <a:t>3. On the </a:t>
            </a:r>
            <a:r>
              <a:rPr lang="en-US" sz="1200" b="1" i="0">
                <a:solidFill>
                  <a:schemeClr val="tx1"/>
                </a:solidFill>
                <a:latin typeface="Calibri"/>
                <a:ea typeface="Calibri"/>
                <a:cs typeface="Calibri"/>
              </a:rPr>
              <a:t>'General tab'</a:t>
            </a:r>
            <a:r>
              <a:rPr lang="en-US" sz="1200" i="0">
                <a:solidFill>
                  <a:schemeClr val="tx1"/>
                </a:solidFill>
                <a:latin typeface="Calibri"/>
                <a:ea typeface="Calibri"/>
                <a:cs typeface="Calibri"/>
              </a:rPr>
              <a:t>, enter the required fields and click on the save button. </a:t>
            </a:r>
            <a:endParaRPr lang="en-US">
              <a:solidFill>
                <a:schemeClr val="tx1"/>
              </a:solidFill>
              <a:ea typeface="Calibri"/>
            </a:endParaRPr>
          </a:p>
          <a:p>
            <a:pPr marL="229870" lvl="1" algn="l">
              <a:buAutoNum type="alphaLcPeriod"/>
            </a:pPr>
            <a:r>
              <a:rPr lang="en-US" sz="1200" i="0">
                <a:solidFill>
                  <a:schemeClr val="tx1"/>
                </a:solidFill>
                <a:latin typeface="Calibri"/>
                <a:ea typeface="Calibri"/>
                <a:cs typeface="Calibri"/>
              </a:rPr>
              <a:t>Saved noteworthy observations are available under the </a:t>
            </a:r>
            <a:r>
              <a:rPr lang="en-US" sz="1200" b="1" i="0">
                <a:solidFill>
                  <a:schemeClr val="tx1"/>
                </a:solidFill>
                <a:latin typeface="Calibri"/>
                <a:ea typeface="Calibri"/>
                <a:cs typeface="Calibri"/>
              </a:rPr>
              <a:t>'Draft Noteworthy Observations' </a:t>
            </a:r>
            <a:r>
              <a:rPr lang="en-US" sz="1200" i="0">
                <a:solidFill>
                  <a:schemeClr val="tx1"/>
                </a:solidFill>
                <a:latin typeface="Calibri"/>
                <a:ea typeface="Calibri"/>
                <a:cs typeface="Calibri"/>
              </a:rPr>
              <a:t>on the left side of the 'Noteworthy Observations for Review' dashboard on 'My Assignments' page .</a:t>
            </a:r>
            <a:endParaRPr lang="en-US">
              <a:solidFill>
                <a:schemeClr val="tx1"/>
              </a:solidFill>
            </a:endParaRPr>
          </a:p>
          <a:p>
            <a:pPr algn="l"/>
            <a:r>
              <a:rPr lang="en-US" sz="1200" i="0">
                <a:solidFill>
                  <a:schemeClr val="tx1"/>
                </a:solidFill>
                <a:latin typeface="Calibri"/>
                <a:ea typeface="Calibri"/>
                <a:cs typeface="Calibri"/>
              </a:rPr>
              <a:t>4. Click on the</a:t>
            </a:r>
            <a:r>
              <a:rPr lang="en-US" sz="1200" b="1" i="0">
                <a:solidFill>
                  <a:schemeClr val="tx1"/>
                </a:solidFill>
                <a:latin typeface="Calibri"/>
                <a:ea typeface="Calibri"/>
                <a:cs typeface="Calibri"/>
              </a:rPr>
              <a:t> 'Submit' button</a:t>
            </a:r>
            <a:r>
              <a:rPr lang="en-US" sz="1200" i="0">
                <a:solidFill>
                  <a:schemeClr val="tx1"/>
                </a:solidFill>
                <a:latin typeface="Calibri"/>
                <a:ea typeface="Calibri"/>
                <a:cs typeface="Calibri"/>
              </a:rPr>
              <a:t> provided at the top of the page to submit the Noteworthy Observation for HQ review. </a:t>
            </a:r>
          </a:p>
        </p:txBody>
      </p:sp>
      <p:pic>
        <p:nvPicPr>
          <p:cNvPr id="18" name="Picture 17" descr="A screenshot of a computer&#10;&#10;Description automatically generated">
            <a:extLst>
              <a:ext uri="{FF2B5EF4-FFF2-40B4-BE49-F238E27FC236}">
                <a16:creationId xmlns:a16="http://schemas.microsoft.com/office/drawing/2014/main" id="{FD6BD3C4-4405-0CF4-77A6-6B671B80BBE6}"/>
              </a:ext>
            </a:extLst>
          </p:cNvPr>
          <p:cNvPicPr>
            <a:picLocks noChangeAspect="1"/>
          </p:cNvPicPr>
          <p:nvPr/>
        </p:nvPicPr>
        <p:blipFill>
          <a:blip r:embed="rId2"/>
          <a:stretch>
            <a:fillRect/>
          </a:stretch>
        </p:blipFill>
        <p:spPr>
          <a:xfrm>
            <a:off x="1482535" y="1192185"/>
            <a:ext cx="7428088" cy="4742392"/>
          </a:xfrm>
          <a:prstGeom prst="rect">
            <a:avLst/>
          </a:prstGeom>
          <a:ln w="6350">
            <a:solidFill>
              <a:srgbClr val="0070BD"/>
            </a:solidFill>
          </a:ln>
        </p:spPr>
      </p:pic>
      <p:sp>
        <p:nvSpPr>
          <p:cNvPr id="21" name="TextBox 1">
            <a:extLst>
              <a:ext uri="{FF2B5EF4-FFF2-40B4-BE49-F238E27FC236}">
                <a16:creationId xmlns:a16="http://schemas.microsoft.com/office/drawing/2014/main" id="{0B374A5A-AD76-94C1-F381-3974BC3C085B}"/>
              </a:ext>
            </a:extLst>
          </p:cNvPr>
          <p:cNvSpPr txBox="1"/>
          <p:nvPr/>
        </p:nvSpPr>
        <p:spPr>
          <a:xfrm>
            <a:off x="2901827" y="1285423"/>
            <a:ext cx="957703" cy="18413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2" name="TextBox 1">
            <a:extLst>
              <a:ext uri="{FF2B5EF4-FFF2-40B4-BE49-F238E27FC236}">
                <a16:creationId xmlns:a16="http://schemas.microsoft.com/office/drawing/2014/main" id="{40A09BA6-6461-41A3-47B5-EBE79D65EF67}"/>
              </a:ext>
            </a:extLst>
          </p:cNvPr>
          <p:cNvSpPr txBox="1"/>
          <p:nvPr/>
        </p:nvSpPr>
        <p:spPr>
          <a:xfrm>
            <a:off x="2755708" y="2512895"/>
            <a:ext cx="957703" cy="18413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3" name="TextBox 1">
            <a:extLst>
              <a:ext uri="{FF2B5EF4-FFF2-40B4-BE49-F238E27FC236}">
                <a16:creationId xmlns:a16="http://schemas.microsoft.com/office/drawing/2014/main" id="{3CC4FD79-8C4C-4621-73C3-70B4685E491A}"/>
              </a:ext>
            </a:extLst>
          </p:cNvPr>
          <p:cNvSpPr txBox="1"/>
          <p:nvPr/>
        </p:nvSpPr>
        <p:spPr>
          <a:xfrm>
            <a:off x="1801160" y="3075518"/>
            <a:ext cx="957703" cy="18413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4" name="Arrow: Pentagon 3">
            <a:extLst>
              <a:ext uri="{FF2B5EF4-FFF2-40B4-BE49-F238E27FC236}">
                <a16:creationId xmlns:a16="http://schemas.microsoft.com/office/drawing/2014/main" id="{CEEDDC00-CD5F-DCD3-9654-3C6AAD37FA1D}"/>
              </a:ext>
            </a:extLst>
          </p:cNvPr>
          <p:cNvSpPr/>
          <p:nvPr/>
        </p:nvSpPr>
        <p:spPr>
          <a:xfrm>
            <a:off x="1170649" y="1750758"/>
            <a:ext cx="448454" cy="288917"/>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3</a:t>
            </a:r>
          </a:p>
        </p:txBody>
      </p:sp>
      <p:pic>
        <p:nvPicPr>
          <p:cNvPr id="5" name="Content Placeholder 2" descr="A screenshot of a search&#10;&#10;Description automatically generated">
            <a:extLst>
              <a:ext uri="{FF2B5EF4-FFF2-40B4-BE49-F238E27FC236}">
                <a16:creationId xmlns:a16="http://schemas.microsoft.com/office/drawing/2014/main" id="{F5277B02-603A-4598-FF87-1A17D85A7634}"/>
              </a:ext>
            </a:extLst>
          </p:cNvPr>
          <p:cNvPicPr>
            <a:picLocks noGrp="1" noChangeAspect="1"/>
          </p:cNvPicPr>
          <p:nvPr>
            <p:ph idx="1"/>
          </p:nvPr>
        </p:nvPicPr>
        <p:blipFill rotWithShape="1">
          <a:blip r:embed="rId3"/>
          <a:srcRect l="11655" t="41679" r="51028" b="15894"/>
          <a:stretch/>
        </p:blipFill>
        <p:spPr>
          <a:xfrm>
            <a:off x="7129434" y="1713887"/>
            <a:ext cx="4685813" cy="1573583"/>
          </a:xfrm>
          <a:prstGeom prst="rect">
            <a:avLst/>
          </a:prstGeom>
          <a:ln w="6350">
            <a:solidFill>
              <a:srgbClr val="0070BD"/>
            </a:solidFill>
          </a:ln>
        </p:spPr>
      </p:pic>
      <p:sp>
        <p:nvSpPr>
          <p:cNvPr id="6" name="Arrow: Pentagon 5">
            <a:extLst>
              <a:ext uri="{FF2B5EF4-FFF2-40B4-BE49-F238E27FC236}">
                <a16:creationId xmlns:a16="http://schemas.microsoft.com/office/drawing/2014/main" id="{589AC22C-82B3-150F-101F-AE9E23D4A0F7}"/>
              </a:ext>
            </a:extLst>
          </p:cNvPr>
          <p:cNvSpPr/>
          <p:nvPr/>
        </p:nvSpPr>
        <p:spPr>
          <a:xfrm>
            <a:off x="6738164" y="1836789"/>
            <a:ext cx="448454" cy="288917"/>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3a</a:t>
            </a:r>
          </a:p>
        </p:txBody>
      </p:sp>
    </p:spTree>
    <p:extLst>
      <p:ext uri="{BB962C8B-B14F-4D97-AF65-F5344CB8AC3E}">
        <p14:creationId xmlns:p14="http://schemas.microsoft.com/office/powerpoint/2010/main" val="206275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IV.(iii) Noteworthy Observation - HQ makes Decision</a:t>
            </a:r>
            <a:endParaRPr lang="en-US"/>
          </a:p>
        </p:txBody>
      </p:sp>
      <p:pic>
        <p:nvPicPr>
          <p:cNvPr id="8" name="Content Placeholder 7" descr="A screenshot of a computer&#10;&#10;Description automatically generated">
            <a:extLst>
              <a:ext uri="{FF2B5EF4-FFF2-40B4-BE49-F238E27FC236}">
                <a16:creationId xmlns:a16="http://schemas.microsoft.com/office/drawing/2014/main" id="{157C64CF-B798-ED6F-B73F-295B3B6674B6}"/>
              </a:ext>
            </a:extLst>
          </p:cNvPr>
          <p:cNvPicPr>
            <a:picLocks noGrp="1" noChangeAspect="1"/>
          </p:cNvPicPr>
          <p:nvPr>
            <p:ph idx="1"/>
          </p:nvPr>
        </p:nvPicPr>
        <p:blipFill>
          <a:blip r:embed="rId2"/>
          <a:stretch>
            <a:fillRect/>
          </a:stretch>
        </p:blipFill>
        <p:spPr>
          <a:xfrm>
            <a:off x="1832535" y="1989176"/>
            <a:ext cx="5742325" cy="4007370"/>
          </a:xfrm>
          <a:prstGeom prst="rect">
            <a:avLst/>
          </a:prstGeom>
          <a:ln w="6350">
            <a:solidFill>
              <a:srgbClr val="0070BD"/>
            </a:solidFill>
          </a:ln>
        </p:spPr>
      </p:pic>
      <p:sp>
        <p:nvSpPr>
          <p:cNvPr id="4" name="TextBox 3">
            <a:extLst>
              <a:ext uri="{FF2B5EF4-FFF2-40B4-BE49-F238E27FC236}">
                <a16:creationId xmlns:a16="http://schemas.microsoft.com/office/drawing/2014/main" id="{86A722A7-BFF2-2AE2-56FE-E609C8937B4F}"/>
              </a:ext>
            </a:extLst>
          </p:cNvPr>
          <p:cNvSpPr txBox="1"/>
          <p:nvPr/>
        </p:nvSpPr>
        <p:spPr>
          <a:xfrm>
            <a:off x="3746469" y="2578842"/>
            <a:ext cx="1353218" cy="266788"/>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 Placeholder 5">
            <a:extLst>
              <a:ext uri="{FF2B5EF4-FFF2-40B4-BE49-F238E27FC236}">
                <a16:creationId xmlns:a16="http://schemas.microsoft.com/office/drawing/2014/main" id="{C45C59C7-E833-0097-C4D7-8C2D85CA543B}"/>
              </a:ext>
            </a:extLst>
          </p:cNvPr>
          <p:cNvSpPr txBox="1">
            <a:spLocks/>
          </p:cNvSpPr>
          <p:nvPr/>
        </p:nvSpPr>
        <p:spPr>
          <a:xfrm>
            <a:off x="8111294" y="2270140"/>
            <a:ext cx="3470070" cy="3137269"/>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US" sz="1200">
                <a:ea typeface="Calibri"/>
                <a:cs typeface="Calibri"/>
              </a:rPr>
              <a:t>5. HQ receives all the submitted Noteworthy Observation by Division, SC or HQ themselves, in their dashboard. </a:t>
            </a:r>
          </a:p>
          <a:p>
            <a:pPr lvl="1">
              <a:lnSpc>
                <a:spcPct val="90000"/>
              </a:lnSpc>
              <a:spcBef>
                <a:spcPts val="1000"/>
              </a:spcBef>
            </a:pPr>
            <a:r>
              <a:rPr lang="en-US" sz="1200">
                <a:ea typeface="Calibri"/>
                <a:cs typeface="Calibri"/>
              </a:rPr>
              <a:t>5a. From the 'Noteworthy Observations for Review' dashboard, click on the  '</a:t>
            </a:r>
            <a:r>
              <a:rPr lang="en-US" sz="1200" b="1">
                <a:ea typeface="Calibri"/>
                <a:cs typeface="Calibri"/>
              </a:rPr>
              <a:t>Name' </a:t>
            </a:r>
            <a:r>
              <a:rPr lang="en-US" sz="1200">
                <a:ea typeface="Calibri"/>
                <a:cs typeface="Calibri"/>
              </a:rPr>
              <a:t>link to view the details on the </a:t>
            </a:r>
            <a:r>
              <a:rPr lang="en-US" sz="1200" b="1">
                <a:ea typeface="Calibri"/>
                <a:cs typeface="Calibri"/>
              </a:rPr>
              <a:t>General tab.</a:t>
            </a:r>
            <a:endParaRPr lang="en-US" sz="1200">
              <a:ea typeface="Calibri"/>
              <a:cs typeface="Calibri"/>
            </a:endParaRPr>
          </a:p>
          <a:p>
            <a:pPr lvl="1">
              <a:lnSpc>
                <a:spcPct val="90000"/>
              </a:lnSpc>
              <a:spcBef>
                <a:spcPts val="1000"/>
              </a:spcBef>
            </a:pPr>
            <a:r>
              <a:rPr lang="en-US" sz="1200">
                <a:ea typeface="Calibri"/>
                <a:cs typeface="Calibri"/>
              </a:rPr>
              <a:t>5b. Click on the</a:t>
            </a:r>
            <a:r>
              <a:rPr lang="en-US" sz="1200" b="1">
                <a:ea typeface="Calibri"/>
                <a:cs typeface="Calibri"/>
              </a:rPr>
              <a:t> 'Review Status' tab, </a:t>
            </a:r>
            <a:r>
              <a:rPr lang="en-US" sz="1200">
                <a:ea typeface="Calibri"/>
                <a:cs typeface="Calibri"/>
              </a:rPr>
              <a:t>under the 'HQ Review's team', select a decision to 'Approve' or 'Reject' and save.</a:t>
            </a:r>
          </a:p>
          <a:p>
            <a:endParaRPr lang="en-US" sz="1200">
              <a:ea typeface="Calibri"/>
              <a:cs typeface="Calibri"/>
            </a:endParaRPr>
          </a:p>
          <a:p>
            <a:r>
              <a:rPr lang="en-US" sz="1200">
                <a:ea typeface="Calibri"/>
                <a:cs typeface="Calibri"/>
              </a:rPr>
              <a:t>6. State is notified through email only for an approved '</a:t>
            </a:r>
            <a:r>
              <a:rPr lang="en-US" sz="1200" b="1">
                <a:ea typeface="Calibri"/>
                <a:cs typeface="Calibri"/>
              </a:rPr>
              <a:t>Noteworthy</a:t>
            </a:r>
            <a:r>
              <a:rPr lang="en-US" sz="1200" b="1">
                <a:latin typeface="+mn-lt"/>
                <a:ea typeface="Calibri"/>
                <a:cs typeface="Calibri"/>
              </a:rPr>
              <a:t> </a:t>
            </a:r>
            <a:r>
              <a:rPr lang="en-US" sz="1200" b="1">
                <a:ea typeface="Calibri"/>
                <a:cs typeface="Calibri"/>
              </a:rPr>
              <a:t>Practices</a:t>
            </a:r>
            <a:r>
              <a:rPr lang="en-US" sz="1200">
                <a:ea typeface="Calibri"/>
                <a:cs typeface="Calibri"/>
              </a:rPr>
              <a:t>'. </a:t>
            </a:r>
          </a:p>
          <a:p>
            <a:endParaRPr lang="en-US" sz="1200">
              <a:ea typeface="Calibri"/>
              <a:cs typeface="Calibri"/>
            </a:endParaRPr>
          </a:p>
          <a:p>
            <a:r>
              <a:rPr lang="en-US" sz="1200">
                <a:ea typeface="Calibri"/>
                <a:cs typeface="Calibri"/>
              </a:rPr>
              <a:t>7. If </a:t>
            </a:r>
            <a:r>
              <a:rPr lang="en-US" sz="1200" b="1">
                <a:ea typeface="Calibri"/>
                <a:cs typeface="Calibri"/>
              </a:rPr>
              <a:t>Potential Risk Issue</a:t>
            </a:r>
            <a:r>
              <a:rPr lang="en-US" sz="1200">
                <a:ea typeface="Calibri"/>
                <a:cs typeface="Calibri"/>
              </a:rPr>
              <a:t> or </a:t>
            </a:r>
            <a:r>
              <a:rPr lang="en-US" sz="1200" b="1">
                <a:ea typeface="Calibri"/>
                <a:cs typeface="Calibri"/>
              </a:rPr>
              <a:t>Program Improvements</a:t>
            </a:r>
            <a:r>
              <a:rPr lang="en-US" sz="1200">
                <a:ea typeface="Calibri"/>
                <a:cs typeface="Calibri"/>
              </a:rPr>
              <a:t> are approved or rejected, the notification is sent internally only.</a:t>
            </a:r>
          </a:p>
        </p:txBody>
      </p:sp>
      <p:sp>
        <p:nvSpPr>
          <p:cNvPr id="6" name="Arrow: Pentagon 5">
            <a:extLst>
              <a:ext uri="{FF2B5EF4-FFF2-40B4-BE49-F238E27FC236}">
                <a16:creationId xmlns:a16="http://schemas.microsoft.com/office/drawing/2014/main" id="{62884BA9-CAAB-0E7B-5224-C7819A8757FA}"/>
              </a:ext>
            </a:extLst>
          </p:cNvPr>
          <p:cNvSpPr/>
          <p:nvPr/>
        </p:nvSpPr>
        <p:spPr>
          <a:xfrm>
            <a:off x="2170460" y="3369380"/>
            <a:ext cx="6008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5b</a:t>
            </a:r>
          </a:p>
        </p:txBody>
      </p:sp>
      <p:sp>
        <p:nvSpPr>
          <p:cNvPr id="7" name="Arrow: Pentagon 6">
            <a:extLst>
              <a:ext uri="{FF2B5EF4-FFF2-40B4-BE49-F238E27FC236}">
                <a16:creationId xmlns:a16="http://schemas.microsoft.com/office/drawing/2014/main" id="{8F69957F-25D9-685D-FDA8-DC98F7D59182}"/>
              </a:ext>
            </a:extLst>
          </p:cNvPr>
          <p:cNvSpPr/>
          <p:nvPr/>
        </p:nvSpPr>
        <p:spPr>
          <a:xfrm>
            <a:off x="1375803" y="3129894"/>
            <a:ext cx="6008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5a</a:t>
            </a:r>
          </a:p>
        </p:txBody>
      </p:sp>
    </p:spTree>
    <p:extLst>
      <p:ext uri="{BB962C8B-B14F-4D97-AF65-F5344CB8AC3E}">
        <p14:creationId xmlns:p14="http://schemas.microsoft.com/office/powerpoint/2010/main" val="27794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a:t>
            </a:r>
            <a:r>
              <a:rPr lang="en-US" err="1">
                <a:latin typeface="Arial"/>
                <a:cs typeface="Arial"/>
              </a:rPr>
              <a:t>i</a:t>
            </a:r>
            <a:r>
              <a:rPr lang="en-US">
                <a:latin typeface="Arial"/>
                <a:cs typeface="Arial"/>
              </a:rPr>
              <a:t>) Editing Checklist - </a:t>
            </a:r>
            <a:br>
              <a:rPr lang="en-US">
                <a:latin typeface="Arial"/>
                <a:cs typeface="Arial"/>
              </a:rPr>
            </a:br>
            <a:r>
              <a:rPr lang="en-US">
                <a:latin typeface="Arial"/>
                <a:cs typeface="Arial"/>
              </a:rPr>
              <a:t>APR or STR Checklist Created for a Review</a:t>
            </a:r>
          </a:p>
        </p:txBody>
      </p:sp>
      <p:sp>
        <p:nvSpPr>
          <p:cNvPr id="5" name="Text Placeholder 5">
            <a:extLst>
              <a:ext uri="{FF2B5EF4-FFF2-40B4-BE49-F238E27FC236}">
                <a16:creationId xmlns:a16="http://schemas.microsoft.com/office/drawing/2014/main" id="{4DAE571F-6F60-F269-8CC4-C9427A6699E1}"/>
              </a:ext>
            </a:extLst>
          </p:cNvPr>
          <p:cNvSpPr txBox="1">
            <a:spLocks/>
          </p:cNvSpPr>
          <p:nvPr/>
        </p:nvSpPr>
        <p:spPr>
          <a:xfrm>
            <a:off x="341499" y="5837137"/>
            <a:ext cx="11291061" cy="1015663"/>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panose="020F0502020204030204"/>
              </a:rPr>
              <a:t>Any FMCSA  team (Division, SC or HQ) can submit a new Review from the 'Reviews' dashboard. A Checklist is created for each APR or STR Review. The Review stays on the submitter's (Division/SC or HQ) 'My Assignments', 'Reviews' dashboard. Follow the steps below to view and edit the checklist.</a:t>
            </a:r>
          </a:p>
          <a:p>
            <a:endParaRPr lang="en-US" sz="1200">
              <a:cs typeface="Calibri" panose="020F0502020204030204"/>
            </a:endParaRPr>
          </a:p>
          <a:p>
            <a:r>
              <a:rPr lang="en-US" sz="1200">
                <a:cs typeface="Calibri" panose="020F0502020204030204"/>
              </a:rPr>
              <a:t>1. Each 'APR' or 'STR' Review creates a subsequent 'APR' or 'STR' checklist link on the 'Summary' tab under the '</a:t>
            </a:r>
            <a:r>
              <a:rPr lang="en-US" sz="1200" b="1">
                <a:cs typeface="Calibri" panose="020F0502020204030204"/>
              </a:rPr>
              <a:t>Checklist section'</a:t>
            </a:r>
            <a:r>
              <a:rPr lang="en-US" sz="1200">
                <a:cs typeface="Calibri" panose="020F0502020204030204"/>
              </a:rPr>
              <a:t>.</a:t>
            </a:r>
            <a:endParaRPr lang="en-US" sz="1200">
              <a:ea typeface="Calibri"/>
              <a:cs typeface="Calibri" panose="020F0502020204030204"/>
            </a:endParaRPr>
          </a:p>
          <a:p>
            <a:r>
              <a:rPr lang="en-US" sz="1200">
                <a:cs typeface="Calibri" panose="020F0502020204030204"/>
              </a:rPr>
              <a:t>2. Click on the checklist '</a:t>
            </a:r>
            <a:r>
              <a:rPr lang="en-US" sz="1200" b="1">
                <a:cs typeface="Calibri" panose="020F0502020204030204"/>
              </a:rPr>
              <a:t>Name'</a:t>
            </a:r>
            <a:r>
              <a:rPr lang="en-US" sz="1200">
                <a:cs typeface="Calibri" panose="020F0502020204030204"/>
              </a:rPr>
              <a:t> to open to view the</a:t>
            </a:r>
            <a:r>
              <a:rPr lang="en-US" sz="1200" b="1">
                <a:cs typeface="Calibri" panose="020F0502020204030204"/>
              </a:rPr>
              <a:t> </a:t>
            </a:r>
            <a:r>
              <a:rPr lang="en-US" sz="1200">
                <a:cs typeface="Calibri" panose="020F0502020204030204"/>
              </a:rPr>
              <a:t>Checklist details on the 'General' tab.</a:t>
            </a:r>
            <a:endParaRPr lang="en-US" sz="1200">
              <a:ea typeface="Calibri"/>
              <a:cs typeface="Calibri" panose="020F0502020204030204"/>
            </a:endParaRPr>
          </a:p>
        </p:txBody>
      </p:sp>
      <p:pic>
        <p:nvPicPr>
          <p:cNvPr id="12" name="Picture 11" descr="A screenshot of a computer&#10;&#10;Description automatically generated">
            <a:extLst>
              <a:ext uri="{FF2B5EF4-FFF2-40B4-BE49-F238E27FC236}">
                <a16:creationId xmlns:a16="http://schemas.microsoft.com/office/drawing/2014/main" id="{3F65B268-2625-89AC-64F4-AC18D034E5BE}"/>
              </a:ext>
            </a:extLst>
          </p:cNvPr>
          <p:cNvPicPr>
            <a:picLocks noChangeAspect="1"/>
          </p:cNvPicPr>
          <p:nvPr/>
        </p:nvPicPr>
        <p:blipFill>
          <a:blip r:embed="rId2"/>
          <a:stretch>
            <a:fillRect/>
          </a:stretch>
        </p:blipFill>
        <p:spPr>
          <a:xfrm>
            <a:off x="964430" y="1140207"/>
            <a:ext cx="9939865" cy="4648142"/>
          </a:xfrm>
          <a:prstGeom prst="rect">
            <a:avLst/>
          </a:prstGeom>
          <a:ln w="6350">
            <a:solidFill>
              <a:srgbClr val="0070BD"/>
            </a:solidFill>
          </a:ln>
        </p:spPr>
      </p:pic>
      <p:sp>
        <p:nvSpPr>
          <p:cNvPr id="14" name="TextBox 13">
            <a:extLst>
              <a:ext uri="{FF2B5EF4-FFF2-40B4-BE49-F238E27FC236}">
                <a16:creationId xmlns:a16="http://schemas.microsoft.com/office/drawing/2014/main" id="{58FBFBBD-5468-675E-6CBC-E029FDA310FA}"/>
              </a:ext>
            </a:extLst>
          </p:cNvPr>
          <p:cNvSpPr txBox="1"/>
          <p:nvPr/>
        </p:nvSpPr>
        <p:spPr>
          <a:xfrm>
            <a:off x="960166" y="1195953"/>
            <a:ext cx="520663" cy="266788"/>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6" name="TextBox 15">
            <a:extLst>
              <a:ext uri="{FF2B5EF4-FFF2-40B4-BE49-F238E27FC236}">
                <a16:creationId xmlns:a16="http://schemas.microsoft.com/office/drawing/2014/main" id="{904952B0-30B2-9D3F-73B1-FB8FC3EB9E20}"/>
              </a:ext>
            </a:extLst>
          </p:cNvPr>
          <p:cNvSpPr txBox="1"/>
          <p:nvPr/>
        </p:nvSpPr>
        <p:spPr>
          <a:xfrm>
            <a:off x="2018499" y="1972065"/>
            <a:ext cx="407775" cy="22445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46A42B18-6598-64E3-BDE2-EA5AF6733A84}"/>
              </a:ext>
            </a:extLst>
          </p:cNvPr>
          <p:cNvSpPr txBox="1"/>
          <p:nvPr/>
        </p:nvSpPr>
        <p:spPr>
          <a:xfrm>
            <a:off x="5334610" y="2268398"/>
            <a:ext cx="534774" cy="22445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DC1877C6-22E2-42A2-3C01-2E69DA8C4AD2}"/>
              </a:ext>
            </a:extLst>
          </p:cNvPr>
          <p:cNvSpPr txBox="1"/>
          <p:nvPr/>
        </p:nvSpPr>
        <p:spPr>
          <a:xfrm>
            <a:off x="4149277" y="3185620"/>
            <a:ext cx="4626996" cy="18212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rrow: Pentagon 3">
            <a:extLst>
              <a:ext uri="{FF2B5EF4-FFF2-40B4-BE49-F238E27FC236}">
                <a16:creationId xmlns:a16="http://schemas.microsoft.com/office/drawing/2014/main" id="{F24DA181-1BE7-45C4-9F85-C0CEDEBFF4B5}"/>
              </a:ext>
            </a:extLst>
          </p:cNvPr>
          <p:cNvSpPr/>
          <p:nvPr/>
        </p:nvSpPr>
        <p:spPr>
          <a:xfrm>
            <a:off x="659399" y="5488063"/>
            <a:ext cx="6008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a:t>
            </a:r>
          </a:p>
        </p:txBody>
      </p:sp>
      <p:sp>
        <p:nvSpPr>
          <p:cNvPr id="6" name="Arrow: Pentagon 5">
            <a:extLst>
              <a:ext uri="{FF2B5EF4-FFF2-40B4-BE49-F238E27FC236}">
                <a16:creationId xmlns:a16="http://schemas.microsoft.com/office/drawing/2014/main" id="{B1128C52-9735-D98D-D6BC-3608FED754E7}"/>
              </a:ext>
            </a:extLst>
          </p:cNvPr>
          <p:cNvSpPr/>
          <p:nvPr/>
        </p:nvSpPr>
        <p:spPr>
          <a:xfrm>
            <a:off x="505789" y="5065536"/>
            <a:ext cx="491997"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1</a:t>
            </a:r>
          </a:p>
        </p:txBody>
      </p:sp>
      <p:sp>
        <p:nvSpPr>
          <p:cNvPr id="3" name="TextBox 2">
            <a:extLst>
              <a:ext uri="{FF2B5EF4-FFF2-40B4-BE49-F238E27FC236}">
                <a16:creationId xmlns:a16="http://schemas.microsoft.com/office/drawing/2014/main" id="{AA6C8EF7-93CD-BAAC-BC71-16AA735DA91D}"/>
              </a:ext>
            </a:extLst>
          </p:cNvPr>
          <p:cNvSpPr txBox="1"/>
          <p:nvPr/>
        </p:nvSpPr>
        <p:spPr>
          <a:xfrm>
            <a:off x="9074054" y="1224176"/>
            <a:ext cx="534774" cy="22445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8027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V.(ii) Editing Checklist – APR (Enter details on the General tab)</a:t>
            </a:r>
            <a:endParaRPr lang="en-US"/>
          </a:p>
        </p:txBody>
      </p:sp>
      <p:sp>
        <p:nvSpPr>
          <p:cNvPr id="4" name="Text Placeholder 5">
            <a:extLst>
              <a:ext uri="{FF2B5EF4-FFF2-40B4-BE49-F238E27FC236}">
                <a16:creationId xmlns:a16="http://schemas.microsoft.com/office/drawing/2014/main" id="{CEC5A1E6-6527-D1CA-06D7-3F6F9DC67B72}"/>
              </a:ext>
            </a:extLst>
          </p:cNvPr>
          <p:cNvSpPr txBox="1">
            <a:spLocks/>
          </p:cNvSpPr>
          <p:nvPr/>
        </p:nvSpPr>
        <p:spPr>
          <a:xfrm>
            <a:off x="515577" y="6204633"/>
            <a:ext cx="11240991" cy="461665"/>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panose="020F0502020204030204"/>
              </a:rPr>
              <a:t>3. 'General' tab provides different sections to view the details for the APR and STR Checklist. These sections are different for 'APR' and 'STR' checklists.</a:t>
            </a:r>
          </a:p>
          <a:p>
            <a:pPr lvl="1"/>
            <a:r>
              <a:rPr lang="en-US" sz="1200">
                <a:cs typeface="Calibri" panose="020F0502020204030204"/>
              </a:rPr>
              <a:t>3a. For an 'APR Checklist, on the '</a:t>
            </a:r>
            <a:r>
              <a:rPr lang="en-US" sz="1200" b="1">
                <a:cs typeface="Calibri" panose="020F0502020204030204"/>
              </a:rPr>
              <a:t>General ' </a:t>
            </a:r>
            <a:r>
              <a:rPr lang="en-US" sz="1200">
                <a:cs typeface="Calibri" panose="020F0502020204030204"/>
              </a:rPr>
              <a:t> tab, enter the details in the 'General Checklist Questions' section and click on the 'Save' button provided on the top  ribbon.</a:t>
            </a:r>
            <a:endParaRPr lang="en-US" sz="1200">
              <a:ea typeface="Calibri"/>
              <a:cs typeface="Calibri" panose="020F0502020204030204"/>
            </a:endParaRPr>
          </a:p>
        </p:txBody>
      </p:sp>
      <p:pic>
        <p:nvPicPr>
          <p:cNvPr id="16" name="Picture 15" descr="A screenshot of a checklist&#10;&#10;Description automatically generated">
            <a:extLst>
              <a:ext uri="{FF2B5EF4-FFF2-40B4-BE49-F238E27FC236}">
                <a16:creationId xmlns:a16="http://schemas.microsoft.com/office/drawing/2014/main" id="{4D564A84-6264-004E-2079-7EAE3D91B33B}"/>
              </a:ext>
            </a:extLst>
          </p:cNvPr>
          <p:cNvPicPr>
            <a:picLocks noChangeAspect="1"/>
          </p:cNvPicPr>
          <p:nvPr/>
        </p:nvPicPr>
        <p:blipFill>
          <a:blip r:embed="rId2"/>
          <a:stretch>
            <a:fillRect/>
          </a:stretch>
        </p:blipFill>
        <p:spPr>
          <a:xfrm>
            <a:off x="378178" y="1479893"/>
            <a:ext cx="11379197" cy="4471762"/>
          </a:xfrm>
          <a:prstGeom prst="rect">
            <a:avLst/>
          </a:prstGeom>
          <a:ln w="6350">
            <a:solidFill>
              <a:srgbClr val="0070BD"/>
            </a:solidFill>
          </a:ln>
        </p:spPr>
      </p:pic>
      <p:sp>
        <p:nvSpPr>
          <p:cNvPr id="18" name="TextBox 17">
            <a:extLst>
              <a:ext uri="{FF2B5EF4-FFF2-40B4-BE49-F238E27FC236}">
                <a16:creationId xmlns:a16="http://schemas.microsoft.com/office/drawing/2014/main" id="{15FE3243-DE37-D84C-C341-460E51751B01}"/>
              </a:ext>
            </a:extLst>
          </p:cNvPr>
          <p:cNvSpPr txBox="1"/>
          <p:nvPr/>
        </p:nvSpPr>
        <p:spPr>
          <a:xfrm>
            <a:off x="1694108" y="2792330"/>
            <a:ext cx="550086" cy="17529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43D6C193-FB68-9CD0-C11D-5F7BDBF2A1B2}"/>
              </a:ext>
            </a:extLst>
          </p:cNvPr>
          <p:cNvSpPr txBox="1"/>
          <p:nvPr/>
        </p:nvSpPr>
        <p:spPr>
          <a:xfrm>
            <a:off x="1694107" y="3086491"/>
            <a:ext cx="550086" cy="175294"/>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DDAFABB9-3560-EB12-4658-52D2522BB451}"/>
              </a:ext>
            </a:extLst>
          </p:cNvPr>
          <p:cNvSpPr txBox="1"/>
          <p:nvPr/>
        </p:nvSpPr>
        <p:spPr>
          <a:xfrm>
            <a:off x="1694107" y="3898458"/>
            <a:ext cx="550086" cy="17529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1" name="TextBox 20">
            <a:extLst>
              <a:ext uri="{FF2B5EF4-FFF2-40B4-BE49-F238E27FC236}">
                <a16:creationId xmlns:a16="http://schemas.microsoft.com/office/drawing/2014/main" id="{33A3D1B5-CCC1-4E88-939B-17AEF6A525BF}"/>
              </a:ext>
            </a:extLst>
          </p:cNvPr>
          <p:cNvSpPr txBox="1"/>
          <p:nvPr/>
        </p:nvSpPr>
        <p:spPr>
          <a:xfrm>
            <a:off x="3761904" y="5655974"/>
            <a:ext cx="1001805" cy="175293"/>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2" name="TextBox 21">
            <a:extLst>
              <a:ext uri="{FF2B5EF4-FFF2-40B4-BE49-F238E27FC236}">
                <a16:creationId xmlns:a16="http://schemas.microsoft.com/office/drawing/2014/main" id="{4AA32E14-D03F-4010-017C-FD5609FCF886}"/>
              </a:ext>
            </a:extLst>
          </p:cNvPr>
          <p:cNvSpPr txBox="1"/>
          <p:nvPr/>
        </p:nvSpPr>
        <p:spPr>
          <a:xfrm>
            <a:off x="9501485" y="5705136"/>
            <a:ext cx="743708" cy="126132"/>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3" name="Arrow: Pentagon 22">
            <a:extLst>
              <a:ext uri="{FF2B5EF4-FFF2-40B4-BE49-F238E27FC236}">
                <a16:creationId xmlns:a16="http://schemas.microsoft.com/office/drawing/2014/main" id="{64C00929-496A-765B-FCD6-ACE2E96EE275}"/>
              </a:ext>
            </a:extLst>
          </p:cNvPr>
          <p:cNvSpPr/>
          <p:nvPr/>
        </p:nvSpPr>
        <p:spPr>
          <a:xfrm>
            <a:off x="29448" y="3471084"/>
            <a:ext cx="428790" cy="32438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ea typeface="Calibri"/>
                <a:cs typeface="Calibri"/>
              </a:rPr>
              <a:t>3a</a:t>
            </a:r>
          </a:p>
        </p:txBody>
      </p:sp>
      <p:sp>
        <p:nvSpPr>
          <p:cNvPr id="5" name="Arrow: Pentagon 4">
            <a:extLst>
              <a:ext uri="{FF2B5EF4-FFF2-40B4-BE49-F238E27FC236}">
                <a16:creationId xmlns:a16="http://schemas.microsoft.com/office/drawing/2014/main" id="{4CB627F6-D111-B8B3-D248-04CF17D99135}"/>
              </a:ext>
            </a:extLst>
          </p:cNvPr>
          <p:cNvSpPr/>
          <p:nvPr/>
        </p:nvSpPr>
        <p:spPr>
          <a:xfrm>
            <a:off x="29448" y="1947084"/>
            <a:ext cx="428790" cy="32438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ea typeface="Calibri"/>
                <a:cs typeface="Calibri"/>
              </a:rPr>
              <a:t>3</a:t>
            </a:r>
          </a:p>
        </p:txBody>
      </p:sp>
    </p:spTree>
    <p:extLst>
      <p:ext uri="{BB962C8B-B14F-4D97-AF65-F5344CB8AC3E}">
        <p14:creationId xmlns:p14="http://schemas.microsoft.com/office/powerpoint/2010/main" val="33003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V.(iii) Editing Checklist – STR (Enter details on the General tab)</a:t>
            </a:r>
            <a:endParaRPr lang="en-US"/>
          </a:p>
        </p:txBody>
      </p:sp>
      <p:sp>
        <p:nvSpPr>
          <p:cNvPr id="4" name="Text Placeholder 5">
            <a:extLst>
              <a:ext uri="{FF2B5EF4-FFF2-40B4-BE49-F238E27FC236}">
                <a16:creationId xmlns:a16="http://schemas.microsoft.com/office/drawing/2014/main" id="{CEC5A1E6-6527-D1CA-06D7-3F6F9DC67B72}"/>
              </a:ext>
            </a:extLst>
          </p:cNvPr>
          <p:cNvSpPr txBox="1">
            <a:spLocks/>
          </p:cNvSpPr>
          <p:nvPr/>
        </p:nvSpPr>
        <p:spPr>
          <a:xfrm>
            <a:off x="459133" y="6021189"/>
            <a:ext cx="11240991" cy="646331"/>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200">
                <a:cs typeface="Calibri" panose="020F0502020204030204"/>
              </a:rPr>
              <a:t>3b. For an 'STR Checklist, on the '</a:t>
            </a:r>
            <a:r>
              <a:rPr lang="en-US" sz="1200" b="1">
                <a:cs typeface="Calibri" panose="020F0502020204030204"/>
              </a:rPr>
              <a:t>General ' </a:t>
            </a:r>
            <a:r>
              <a:rPr lang="en-US" sz="1200">
                <a:cs typeface="Calibri" panose="020F0502020204030204"/>
              </a:rPr>
              <a:t> tab, enter the information for the following sections and click on the 'Save' button provided on the top  ribbon.</a:t>
            </a:r>
          </a:p>
          <a:p>
            <a:pPr lvl="2"/>
            <a:r>
              <a:rPr lang="en-US" sz="1200" err="1">
                <a:cs typeface="Calibri" panose="020F0502020204030204"/>
              </a:rPr>
              <a:t>i</a:t>
            </a:r>
            <a:r>
              <a:rPr lang="en-US" sz="1200">
                <a:cs typeface="Calibri" panose="020F0502020204030204"/>
              </a:rPr>
              <a:t>.'General Checklist Questions'</a:t>
            </a:r>
            <a:endParaRPr lang="en-US">
              <a:ea typeface="Calibri" panose="020F0502020204030204"/>
              <a:cs typeface="Calibri" panose="020F0502020204030204"/>
            </a:endParaRPr>
          </a:p>
          <a:p>
            <a:pPr lvl="2"/>
            <a:r>
              <a:rPr lang="en-US" sz="1200">
                <a:cs typeface="Calibri" panose="020F0502020204030204"/>
              </a:rPr>
              <a:t>ii. 'STR' section. </a:t>
            </a:r>
            <a:endParaRPr lang="en-US">
              <a:ea typeface="Calibri"/>
              <a:cs typeface="Calibri"/>
            </a:endParaRPr>
          </a:p>
        </p:txBody>
      </p:sp>
      <p:pic>
        <p:nvPicPr>
          <p:cNvPr id="12" name="Picture 11" descr="A screenshot of a computer&#10;&#10;Description automatically generated">
            <a:extLst>
              <a:ext uri="{FF2B5EF4-FFF2-40B4-BE49-F238E27FC236}">
                <a16:creationId xmlns:a16="http://schemas.microsoft.com/office/drawing/2014/main" id="{64E7D0C7-259F-8CE6-E60B-621AE5618043}"/>
              </a:ext>
            </a:extLst>
          </p:cNvPr>
          <p:cNvPicPr>
            <a:picLocks noChangeAspect="1"/>
          </p:cNvPicPr>
          <p:nvPr/>
        </p:nvPicPr>
        <p:blipFill>
          <a:blip r:embed="rId2"/>
          <a:stretch>
            <a:fillRect/>
          </a:stretch>
        </p:blipFill>
        <p:spPr>
          <a:xfrm>
            <a:off x="900288" y="1242474"/>
            <a:ext cx="10363198" cy="4598830"/>
          </a:xfrm>
          <a:prstGeom prst="rect">
            <a:avLst/>
          </a:prstGeom>
          <a:ln w="6350">
            <a:solidFill>
              <a:srgbClr val="0070BD"/>
            </a:solidFill>
          </a:ln>
        </p:spPr>
      </p:pic>
      <p:sp>
        <p:nvSpPr>
          <p:cNvPr id="13" name="Arrow: Pentagon 12">
            <a:extLst>
              <a:ext uri="{FF2B5EF4-FFF2-40B4-BE49-F238E27FC236}">
                <a16:creationId xmlns:a16="http://schemas.microsoft.com/office/drawing/2014/main" id="{3F410B75-E48F-1B4D-F084-DFD1CD8A66AC}"/>
              </a:ext>
            </a:extLst>
          </p:cNvPr>
          <p:cNvSpPr/>
          <p:nvPr/>
        </p:nvSpPr>
        <p:spPr>
          <a:xfrm>
            <a:off x="551559" y="1650751"/>
            <a:ext cx="428790" cy="32438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ea typeface="Calibri"/>
                <a:cs typeface="Calibri"/>
              </a:rPr>
              <a:t>3b</a:t>
            </a:r>
          </a:p>
        </p:txBody>
      </p:sp>
      <p:sp>
        <p:nvSpPr>
          <p:cNvPr id="14" name="TextBox 1">
            <a:extLst>
              <a:ext uri="{FF2B5EF4-FFF2-40B4-BE49-F238E27FC236}">
                <a16:creationId xmlns:a16="http://schemas.microsoft.com/office/drawing/2014/main" id="{1672C9A5-1CBE-E890-7B45-9AC815127BC3}"/>
              </a:ext>
            </a:extLst>
          </p:cNvPr>
          <p:cNvSpPr txBox="1"/>
          <p:nvPr/>
        </p:nvSpPr>
        <p:spPr>
          <a:xfrm>
            <a:off x="2103330" y="2735886"/>
            <a:ext cx="550086" cy="1752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5" name="TextBox 1">
            <a:extLst>
              <a:ext uri="{FF2B5EF4-FFF2-40B4-BE49-F238E27FC236}">
                <a16:creationId xmlns:a16="http://schemas.microsoft.com/office/drawing/2014/main" id="{E4FCC79C-37E9-F02B-52E6-CDFFE5329418}"/>
              </a:ext>
            </a:extLst>
          </p:cNvPr>
          <p:cNvSpPr txBox="1"/>
          <p:nvPr/>
        </p:nvSpPr>
        <p:spPr>
          <a:xfrm>
            <a:off x="2103330" y="2467774"/>
            <a:ext cx="2158751" cy="1752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7" name="TextBox 1">
            <a:extLst>
              <a:ext uri="{FF2B5EF4-FFF2-40B4-BE49-F238E27FC236}">
                <a16:creationId xmlns:a16="http://schemas.microsoft.com/office/drawing/2014/main" id="{D3295D73-47CC-3BB9-8B58-FDB77AAFE9F7}"/>
              </a:ext>
            </a:extLst>
          </p:cNvPr>
          <p:cNvSpPr txBox="1"/>
          <p:nvPr/>
        </p:nvSpPr>
        <p:spPr>
          <a:xfrm>
            <a:off x="2145663" y="3540219"/>
            <a:ext cx="550086" cy="1752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6" name="Arrow: Pentagon 5">
            <a:extLst>
              <a:ext uri="{FF2B5EF4-FFF2-40B4-BE49-F238E27FC236}">
                <a16:creationId xmlns:a16="http://schemas.microsoft.com/office/drawing/2014/main" id="{4D7E867E-0B4B-1587-2E3D-4ED3F1D91F5F}"/>
              </a:ext>
            </a:extLst>
          </p:cNvPr>
          <p:cNvSpPr/>
          <p:nvPr/>
        </p:nvSpPr>
        <p:spPr>
          <a:xfrm>
            <a:off x="368115" y="3033640"/>
            <a:ext cx="612234" cy="32438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ea typeface="Calibri"/>
                <a:cs typeface="Calibri"/>
              </a:rPr>
              <a:t>3b.i</a:t>
            </a:r>
          </a:p>
        </p:txBody>
      </p:sp>
      <p:sp>
        <p:nvSpPr>
          <p:cNvPr id="7" name="Arrow: Pentagon 6">
            <a:extLst>
              <a:ext uri="{FF2B5EF4-FFF2-40B4-BE49-F238E27FC236}">
                <a16:creationId xmlns:a16="http://schemas.microsoft.com/office/drawing/2014/main" id="{560AD186-570D-3FBB-E231-74AD7D15365C}"/>
              </a:ext>
            </a:extLst>
          </p:cNvPr>
          <p:cNvSpPr/>
          <p:nvPr/>
        </p:nvSpPr>
        <p:spPr>
          <a:xfrm>
            <a:off x="368115" y="4416529"/>
            <a:ext cx="612234" cy="32438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a:ea typeface="Calibri"/>
                <a:cs typeface="Calibri"/>
              </a:rPr>
              <a:t>3b.ii</a:t>
            </a:r>
          </a:p>
        </p:txBody>
      </p:sp>
    </p:spTree>
    <p:extLst>
      <p:ext uri="{BB962C8B-B14F-4D97-AF65-F5344CB8AC3E}">
        <p14:creationId xmlns:p14="http://schemas.microsoft.com/office/powerpoint/2010/main" val="155257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V.(iv) Editing Checklist - APR or STR checklist Sections &amp; Questions</a:t>
            </a:r>
          </a:p>
        </p:txBody>
      </p:sp>
      <p:sp>
        <p:nvSpPr>
          <p:cNvPr id="4" name="Text Placeholder 5">
            <a:extLst>
              <a:ext uri="{FF2B5EF4-FFF2-40B4-BE49-F238E27FC236}">
                <a16:creationId xmlns:a16="http://schemas.microsoft.com/office/drawing/2014/main" id="{CEC5A1E6-6527-D1CA-06D7-3F6F9DC67B72}"/>
              </a:ext>
            </a:extLst>
          </p:cNvPr>
          <p:cNvSpPr txBox="1">
            <a:spLocks/>
          </p:cNvSpPr>
          <p:nvPr/>
        </p:nvSpPr>
        <p:spPr>
          <a:xfrm>
            <a:off x="928547" y="5784212"/>
            <a:ext cx="5345278" cy="646331"/>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panose="020F0502020204030204"/>
              </a:rPr>
              <a:t>4. Scroll down on the '</a:t>
            </a:r>
            <a:r>
              <a:rPr lang="en-US" sz="1200" b="1">
                <a:cs typeface="Calibri" panose="020F0502020204030204"/>
              </a:rPr>
              <a:t>General' tab</a:t>
            </a:r>
            <a:r>
              <a:rPr lang="en-US" sz="1200">
                <a:cs typeface="Calibri" panose="020F0502020204030204"/>
              </a:rPr>
              <a:t> to view the 'Checklist Questions. </a:t>
            </a:r>
            <a:endParaRPr lang="en-US" sz="1200">
              <a:ea typeface="Calibri" panose="020F0502020204030204"/>
              <a:cs typeface="Calibri" panose="020F0502020204030204"/>
            </a:endParaRPr>
          </a:p>
          <a:p>
            <a:endParaRPr lang="en-US" sz="1200">
              <a:ea typeface="Calibri" panose="020F0502020204030204"/>
              <a:cs typeface="Calibri" panose="020F0502020204030204"/>
            </a:endParaRPr>
          </a:p>
          <a:p>
            <a:r>
              <a:rPr lang="en-US" sz="1200">
                <a:ea typeface="Calibri" panose="020F0502020204030204"/>
                <a:cs typeface="Calibri" panose="020F0502020204030204"/>
              </a:rPr>
              <a:t>5. Click into each Checklist '</a:t>
            </a:r>
            <a:r>
              <a:rPr lang="en-US" sz="1200" b="1">
                <a:ea typeface="Calibri" panose="020F0502020204030204"/>
                <a:cs typeface="Calibri" panose="020F0502020204030204"/>
              </a:rPr>
              <a:t>Questions</a:t>
            </a:r>
            <a:r>
              <a:rPr lang="en-US" sz="1200">
                <a:ea typeface="Calibri" panose="020F0502020204030204"/>
                <a:cs typeface="Calibri" panose="020F0502020204030204"/>
              </a:rPr>
              <a:t>' to view the '</a:t>
            </a:r>
            <a:r>
              <a:rPr lang="en-US" sz="1200" b="1">
                <a:ea typeface="Calibri" panose="020F0502020204030204"/>
                <a:cs typeface="Calibri" panose="020F0502020204030204"/>
              </a:rPr>
              <a:t>Checklist Question'</a:t>
            </a:r>
            <a:r>
              <a:rPr lang="en-US" sz="1200">
                <a:ea typeface="Calibri" panose="020F0502020204030204"/>
                <a:cs typeface="Calibri" panose="020F0502020204030204"/>
              </a:rPr>
              <a:t> page.</a:t>
            </a:r>
          </a:p>
        </p:txBody>
      </p:sp>
      <p:pic>
        <p:nvPicPr>
          <p:cNvPr id="3" name="Picture 2" descr="A screenshot of a computer&#10;&#10;Description automatically generated">
            <a:extLst>
              <a:ext uri="{FF2B5EF4-FFF2-40B4-BE49-F238E27FC236}">
                <a16:creationId xmlns:a16="http://schemas.microsoft.com/office/drawing/2014/main" id="{D4C4BC9B-5D44-3DF9-7C86-74B50FA3C313}"/>
              </a:ext>
            </a:extLst>
          </p:cNvPr>
          <p:cNvPicPr>
            <a:picLocks noChangeAspect="1"/>
          </p:cNvPicPr>
          <p:nvPr/>
        </p:nvPicPr>
        <p:blipFill>
          <a:blip r:embed="rId2"/>
          <a:stretch>
            <a:fillRect/>
          </a:stretch>
        </p:blipFill>
        <p:spPr>
          <a:xfrm>
            <a:off x="959055" y="1775193"/>
            <a:ext cx="10105103" cy="3614053"/>
          </a:xfrm>
          <a:prstGeom prst="rect">
            <a:avLst/>
          </a:prstGeom>
          <a:ln w="6350">
            <a:solidFill>
              <a:srgbClr val="0070BD"/>
            </a:solidFill>
          </a:ln>
        </p:spPr>
      </p:pic>
      <p:sp>
        <p:nvSpPr>
          <p:cNvPr id="5" name="Arrow: Pentagon 4">
            <a:extLst>
              <a:ext uri="{FF2B5EF4-FFF2-40B4-BE49-F238E27FC236}">
                <a16:creationId xmlns:a16="http://schemas.microsoft.com/office/drawing/2014/main" id="{9A3E8CF2-E25F-EF9A-A659-B6991E04FB25}"/>
              </a:ext>
            </a:extLst>
          </p:cNvPr>
          <p:cNvSpPr/>
          <p:nvPr/>
        </p:nvSpPr>
        <p:spPr>
          <a:xfrm>
            <a:off x="362696" y="2646994"/>
            <a:ext cx="6008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Calibri"/>
                <a:cs typeface="Calibri"/>
              </a:rPr>
              <a:t>4</a:t>
            </a:r>
          </a:p>
        </p:txBody>
      </p:sp>
      <p:sp>
        <p:nvSpPr>
          <p:cNvPr id="6" name="Arrow: Pentagon 5">
            <a:extLst>
              <a:ext uri="{FF2B5EF4-FFF2-40B4-BE49-F238E27FC236}">
                <a16:creationId xmlns:a16="http://schemas.microsoft.com/office/drawing/2014/main" id="{9A3E8CF2-E25F-EF9A-A659-B6991E04FB25}"/>
              </a:ext>
            </a:extLst>
          </p:cNvPr>
          <p:cNvSpPr/>
          <p:nvPr/>
        </p:nvSpPr>
        <p:spPr>
          <a:xfrm>
            <a:off x="665345" y="3502708"/>
            <a:ext cx="6008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Calibri"/>
                <a:cs typeface="Calibri"/>
              </a:rPr>
              <a:t>5</a:t>
            </a:r>
          </a:p>
        </p:txBody>
      </p:sp>
    </p:spTree>
    <p:extLst>
      <p:ext uri="{BB962C8B-B14F-4D97-AF65-F5344CB8AC3E}">
        <p14:creationId xmlns:p14="http://schemas.microsoft.com/office/powerpoint/2010/main" val="84899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V.(v) Editing Checklist - APR or STR Checklist Questions</a:t>
            </a:r>
          </a:p>
        </p:txBody>
      </p:sp>
      <p:sp>
        <p:nvSpPr>
          <p:cNvPr id="10" name="Text Placeholder 5">
            <a:extLst>
              <a:ext uri="{FF2B5EF4-FFF2-40B4-BE49-F238E27FC236}">
                <a16:creationId xmlns:a16="http://schemas.microsoft.com/office/drawing/2014/main" id="{9D65915C-BF61-1DB8-4E6D-0793BE247E9E}"/>
              </a:ext>
            </a:extLst>
          </p:cNvPr>
          <p:cNvSpPr txBox="1">
            <a:spLocks/>
          </p:cNvSpPr>
          <p:nvPr/>
        </p:nvSpPr>
        <p:spPr>
          <a:xfrm>
            <a:off x="10563996" y="1858978"/>
            <a:ext cx="1434901" cy="4154984"/>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cs typeface="Calibri" panose="020F0502020204030204"/>
              </a:rPr>
              <a:t>On 'Checklist Question page':</a:t>
            </a:r>
            <a:endParaRPr lang="en-US">
              <a:ea typeface="Calibri" panose="020F0502020204030204"/>
              <a:cs typeface="Calibri" panose="020F0502020204030204"/>
            </a:endParaRPr>
          </a:p>
          <a:p>
            <a:endParaRPr lang="en-US" sz="1200">
              <a:cs typeface="Calibri" panose="020F0502020204030204"/>
            </a:endParaRPr>
          </a:p>
          <a:p>
            <a:r>
              <a:rPr lang="en-US" sz="1200">
                <a:cs typeface="Calibri" panose="020F0502020204030204"/>
              </a:rPr>
              <a:t>6. FMCSA reviewer can view the Section Criteria/ Guide, Review name, FMCSR, Subject and Question Criteria/Guide. </a:t>
            </a:r>
            <a:endParaRPr lang="en-US">
              <a:ea typeface="Calibri" panose="020F0502020204030204"/>
              <a:cs typeface="Calibri" panose="020F0502020204030204"/>
            </a:endParaRPr>
          </a:p>
          <a:p>
            <a:endParaRPr lang="en-US" sz="1200">
              <a:cs typeface="Calibri" panose="020F0502020204030204"/>
            </a:endParaRPr>
          </a:p>
          <a:p>
            <a:r>
              <a:rPr lang="en-US" sz="1200">
                <a:cs typeface="Calibri" panose="020F0502020204030204"/>
              </a:rPr>
              <a:t>7. Enter </a:t>
            </a:r>
            <a:r>
              <a:rPr lang="en-US" sz="1200" b="1">
                <a:cs typeface="Calibri" panose="020F0502020204030204"/>
              </a:rPr>
              <a:t>'FMCSA Notes/Outcomes' i</a:t>
            </a:r>
            <a:r>
              <a:rPr lang="en-US" sz="1200">
                <a:cs typeface="Calibri" panose="020F0502020204030204"/>
              </a:rPr>
              <a:t>n the text box provided.</a:t>
            </a:r>
            <a:endParaRPr lang="en-US">
              <a:ea typeface="Calibri"/>
              <a:cs typeface="Calibri" panose="020F0502020204030204"/>
            </a:endParaRPr>
          </a:p>
          <a:p>
            <a:endParaRPr lang="en-US" sz="1200">
              <a:cs typeface="Calibri" panose="020F0502020204030204"/>
            </a:endParaRPr>
          </a:p>
          <a:p>
            <a:r>
              <a:rPr lang="en-US" sz="1200">
                <a:cs typeface="Calibri" panose="020F0502020204030204"/>
              </a:rPr>
              <a:t>8. View the </a:t>
            </a:r>
            <a:r>
              <a:rPr lang="en-US" sz="1200" b="1">
                <a:cs typeface="Calibri" panose="020F0502020204030204"/>
              </a:rPr>
              <a:t>'State Notes/Outcomes'</a:t>
            </a:r>
            <a:r>
              <a:rPr lang="en-US" sz="1200">
                <a:cs typeface="Calibri" panose="020F0502020204030204"/>
              </a:rPr>
              <a:t> when they enter the response.</a:t>
            </a:r>
            <a:endParaRPr lang="en-US" sz="1200">
              <a:ea typeface="Calibri"/>
              <a:cs typeface="Calibri" panose="020F0502020204030204"/>
            </a:endParaRPr>
          </a:p>
          <a:p>
            <a:endParaRPr lang="en-US" sz="1200">
              <a:ea typeface="Calibri"/>
              <a:cs typeface="Calibri" panose="020F0502020204030204"/>
            </a:endParaRPr>
          </a:p>
        </p:txBody>
      </p:sp>
      <p:pic>
        <p:nvPicPr>
          <p:cNvPr id="11" name="Picture 10" descr="A screenshot of a computer error message&#10;&#10;Description automatically generated">
            <a:extLst>
              <a:ext uri="{FF2B5EF4-FFF2-40B4-BE49-F238E27FC236}">
                <a16:creationId xmlns:a16="http://schemas.microsoft.com/office/drawing/2014/main" id="{E50DA5F4-D46B-FE29-26AA-2A3659AAE465}"/>
              </a:ext>
            </a:extLst>
          </p:cNvPr>
          <p:cNvPicPr>
            <a:picLocks noChangeAspect="1"/>
          </p:cNvPicPr>
          <p:nvPr/>
        </p:nvPicPr>
        <p:blipFill>
          <a:blip r:embed="rId2"/>
          <a:stretch>
            <a:fillRect/>
          </a:stretch>
        </p:blipFill>
        <p:spPr>
          <a:xfrm>
            <a:off x="496530" y="1518549"/>
            <a:ext cx="9920747" cy="4804129"/>
          </a:xfrm>
          <a:prstGeom prst="rect">
            <a:avLst/>
          </a:prstGeom>
          <a:ln w="6350">
            <a:solidFill>
              <a:srgbClr val="0070BD"/>
            </a:solidFill>
          </a:ln>
        </p:spPr>
      </p:pic>
      <p:sp>
        <p:nvSpPr>
          <p:cNvPr id="14" name="TextBox 1">
            <a:extLst>
              <a:ext uri="{FF2B5EF4-FFF2-40B4-BE49-F238E27FC236}">
                <a16:creationId xmlns:a16="http://schemas.microsoft.com/office/drawing/2014/main" id="{A5157625-5DC0-809B-1B70-C35DF23228AB}"/>
              </a:ext>
            </a:extLst>
          </p:cNvPr>
          <p:cNvSpPr txBox="1"/>
          <p:nvPr/>
        </p:nvSpPr>
        <p:spPr>
          <a:xfrm>
            <a:off x="1759651" y="2501107"/>
            <a:ext cx="354541" cy="210955"/>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4" name="Arrow: Pentagon 3">
            <a:extLst>
              <a:ext uri="{FF2B5EF4-FFF2-40B4-BE49-F238E27FC236}">
                <a16:creationId xmlns:a16="http://schemas.microsoft.com/office/drawing/2014/main" id="{771ED377-8D4E-A2B2-B7F1-CEEE274A1ADE}"/>
              </a:ext>
            </a:extLst>
          </p:cNvPr>
          <p:cNvSpPr/>
          <p:nvPr/>
        </p:nvSpPr>
        <p:spPr>
          <a:xfrm>
            <a:off x="3500" y="1643468"/>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6</a:t>
            </a:r>
          </a:p>
        </p:txBody>
      </p:sp>
      <p:sp>
        <p:nvSpPr>
          <p:cNvPr id="5" name="Arrow: Pentagon 4">
            <a:extLst>
              <a:ext uri="{FF2B5EF4-FFF2-40B4-BE49-F238E27FC236}">
                <a16:creationId xmlns:a16="http://schemas.microsoft.com/office/drawing/2014/main" id="{01B98A3B-9BDB-6351-087E-4B9DAE4D4332}"/>
              </a:ext>
            </a:extLst>
          </p:cNvPr>
          <p:cNvSpPr/>
          <p:nvPr/>
        </p:nvSpPr>
        <p:spPr>
          <a:xfrm>
            <a:off x="114112" y="5318274"/>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7</a:t>
            </a:r>
          </a:p>
        </p:txBody>
      </p:sp>
      <p:sp>
        <p:nvSpPr>
          <p:cNvPr id="6" name="Arrow: Pentagon 5">
            <a:extLst>
              <a:ext uri="{FF2B5EF4-FFF2-40B4-BE49-F238E27FC236}">
                <a16:creationId xmlns:a16="http://schemas.microsoft.com/office/drawing/2014/main" id="{83AD6D31-8B29-EE05-6AE3-4E98AD548790}"/>
              </a:ext>
            </a:extLst>
          </p:cNvPr>
          <p:cNvSpPr/>
          <p:nvPr/>
        </p:nvSpPr>
        <p:spPr>
          <a:xfrm>
            <a:off x="77240" y="5883628"/>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8</a:t>
            </a:r>
          </a:p>
        </p:txBody>
      </p:sp>
    </p:spTree>
    <p:extLst>
      <p:ext uri="{BB962C8B-B14F-4D97-AF65-F5344CB8AC3E}">
        <p14:creationId xmlns:p14="http://schemas.microsoft.com/office/powerpoint/2010/main" val="8403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VI.(</a:t>
            </a:r>
            <a:r>
              <a:rPr lang="en-US" err="1">
                <a:latin typeface="Arial"/>
                <a:cs typeface="Arial"/>
              </a:rPr>
              <a:t>i</a:t>
            </a:r>
            <a:r>
              <a:rPr lang="en-US">
                <a:latin typeface="Arial"/>
                <a:cs typeface="Arial"/>
              </a:rPr>
              <a:t>) Checklist Report – Checklist Questions</a:t>
            </a:r>
          </a:p>
        </p:txBody>
      </p:sp>
      <p:sp>
        <p:nvSpPr>
          <p:cNvPr id="10" name="Text Placeholder 5">
            <a:extLst>
              <a:ext uri="{FF2B5EF4-FFF2-40B4-BE49-F238E27FC236}">
                <a16:creationId xmlns:a16="http://schemas.microsoft.com/office/drawing/2014/main" id="{9D65915C-BF61-1DB8-4E6D-0793BE247E9E}"/>
              </a:ext>
            </a:extLst>
          </p:cNvPr>
          <p:cNvSpPr txBox="1">
            <a:spLocks/>
          </p:cNvSpPr>
          <p:nvPr/>
        </p:nvSpPr>
        <p:spPr>
          <a:xfrm>
            <a:off x="3972903" y="3791804"/>
            <a:ext cx="7752126" cy="1754326"/>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panose="020F0502020204030204"/>
              </a:rPr>
              <a:t>Checklist Report display the all the questions in STR or APR checklists that have answers from the FMCSA or State. </a:t>
            </a:r>
          </a:p>
          <a:p>
            <a:endParaRPr lang="en-US" sz="1200">
              <a:ea typeface="Calibri"/>
              <a:cs typeface="Calibri" panose="020F0502020204030204"/>
            </a:endParaRPr>
          </a:p>
          <a:p>
            <a:r>
              <a:rPr lang="en-US" sz="1200">
                <a:ea typeface="Calibri"/>
                <a:cs typeface="Calibri" panose="020F0502020204030204"/>
              </a:rPr>
              <a:t>Follow the steps below to access the 'All Answers for a Selected Question' Report.</a:t>
            </a:r>
          </a:p>
          <a:p>
            <a:endParaRPr lang="en-US" sz="1200">
              <a:ea typeface="Calibri"/>
              <a:cs typeface="Calibri" panose="020F0502020204030204"/>
            </a:endParaRPr>
          </a:p>
          <a:p>
            <a:pPr marL="228600" indent="-228600">
              <a:buAutoNum type="arabicPeriod"/>
            </a:pPr>
            <a:r>
              <a:rPr lang="en-US" sz="1200">
                <a:ea typeface="Calibri"/>
                <a:cs typeface="Calibri" panose="020F0502020204030204"/>
              </a:rPr>
              <a:t>On the left side panel of 'My Assignments' page, scroll down to 'All  Activities'. Click on the 'Checklist Questions' option.</a:t>
            </a:r>
          </a:p>
          <a:p>
            <a:pPr marL="228600" indent="-228600">
              <a:buAutoNum type="arabicPeriod"/>
            </a:pPr>
            <a:r>
              <a:rPr lang="en-US" sz="1200">
                <a:ea typeface="Calibri"/>
                <a:cs typeface="Calibri" panose="020F0502020204030204"/>
              </a:rPr>
              <a:t>The screen on the right side displays, 'All Answers for a Selected Question'.</a:t>
            </a:r>
          </a:p>
          <a:p>
            <a:pPr marL="228600" indent="-228600">
              <a:buAutoNum type="arabicPeriod"/>
            </a:pPr>
            <a:r>
              <a:rPr lang="en-US" sz="1200">
                <a:ea typeface="Calibri"/>
                <a:cs typeface="Calibri" panose="020F0502020204030204"/>
              </a:rPr>
              <a:t>Filter  on any of the column to suit your criteria by clicking on the column name, select 'Filter by' and enter the specific item. For example, type the 'Question Number' to view relevant results.</a:t>
            </a:r>
          </a:p>
        </p:txBody>
      </p:sp>
      <p:pic>
        <p:nvPicPr>
          <p:cNvPr id="7" name="Picture 6" descr="A screenshot of a checklist&#10;&#10;Description automatically generated">
            <a:extLst>
              <a:ext uri="{FF2B5EF4-FFF2-40B4-BE49-F238E27FC236}">
                <a16:creationId xmlns:a16="http://schemas.microsoft.com/office/drawing/2014/main" id="{ADD3F097-D1AD-7ABF-AF71-8B4EAA206619}"/>
              </a:ext>
            </a:extLst>
          </p:cNvPr>
          <p:cNvPicPr>
            <a:picLocks noChangeAspect="1"/>
          </p:cNvPicPr>
          <p:nvPr/>
        </p:nvPicPr>
        <p:blipFill>
          <a:blip r:embed="rId2"/>
          <a:stretch>
            <a:fillRect/>
          </a:stretch>
        </p:blipFill>
        <p:spPr>
          <a:xfrm>
            <a:off x="1873505" y="1862185"/>
            <a:ext cx="9884807" cy="1726043"/>
          </a:xfrm>
          <a:prstGeom prst="rect">
            <a:avLst/>
          </a:prstGeom>
          <a:ln w="6350">
            <a:solidFill>
              <a:srgbClr val="0070BD"/>
            </a:solidFill>
          </a:ln>
        </p:spPr>
      </p:pic>
      <p:sp>
        <p:nvSpPr>
          <p:cNvPr id="9" name="TextBox 8">
            <a:extLst>
              <a:ext uri="{FF2B5EF4-FFF2-40B4-BE49-F238E27FC236}">
                <a16:creationId xmlns:a16="http://schemas.microsoft.com/office/drawing/2014/main" id="{79574006-F9C3-B02A-CF8A-BB3B36BA2234}"/>
              </a:ext>
            </a:extLst>
          </p:cNvPr>
          <p:cNvSpPr txBox="1"/>
          <p:nvPr/>
        </p:nvSpPr>
        <p:spPr>
          <a:xfrm>
            <a:off x="5987522" y="2488816"/>
            <a:ext cx="415992" cy="14950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2" name="TextBox 21">
            <a:extLst>
              <a:ext uri="{FF2B5EF4-FFF2-40B4-BE49-F238E27FC236}">
                <a16:creationId xmlns:a16="http://schemas.microsoft.com/office/drawing/2014/main" id="{CF9D3DBF-5773-1F2C-4824-68EF8B8D74B2}"/>
              </a:ext>
            </a:extLst>
          </p:cNvPr>
          <p:cNvSpPr txBox="1"/>
          <p:nvPr/>
        </p:nvSpPr>
        <p:spPr>
          <a:xfrm>
            <a:off x="5987520" y="2722331"/>
            <a:ext cx="415993" cy="11263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3" name="TextBox 22">
            <a:extLst>
              <a:ext uri="{FF2B5EF4-FFF2-40B4-BE49-F238E27FC236}">
                <a16:creationId xmlns:a16="http://schemas.microsoft.com/office/drawing/2014/main" id="{255DD175-43B9-ACE4-B1DB-85FB8EB823AB}"/>
              </a:ext>
            </a:extLst>
          </p:cNvPr>
          <p:cNvSpPr txBox="1"/>
          <p:nvPr/>
        </p:nvSpPr>
        <p:spPr>
          <a:xfrm>
            <a:off x="5987521" y="2980428"/>
            <a:ext cx="415992" cy="13721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4" name="TextBox 23">
            <a:extLst>
              <a:ext uri="{FF2B5EF4-FFF2-40B4-BE49-F238E27FC236}">
                <a16:creationId xmlns:a16="http://schemas.microsoft.com/office/drawing/2014/main" id="{35A3E483-19FE-D6B2-4E2F-8A695D704FB8}"/>
              </a:ext>
            </a:extLst>
          </p:cNvPr>
          <p:cNvSpPr txBox="1"/>
          <p:nvPr/>
        </p:nvSpPr>
        <p:spPr>
          <a:xfrm>
            <a:off x="5987522" y="3189364"/>
            <a:ext cx="415992" cy="16179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6" name="TextBox 25">
            <a:extLst>
              <a:ext uri="{FF2B5EF4-FFF2-40B4-BE49-F238E27FC236}">
                <a16:creationId xmlns:a16="http://schemas.microsoft.com/office/drawing/2014/main" id="{EE5AF2EC-FBB1-C867-854B-C0DEBA673EDA}"/>
              </a:ext>
            </a:extLst>
          </p:cNvPr>
          <p:cNvSpPr txBox="1"/>
          <p:nvPr/>
        </p:nvSpPr>
        <p:spPr>
          <a:xfrm>
            <a:off x="5987522" y="3459751"/>
            <a:ext cx="415992" cy="12492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7" name="TextBox 26">
            <a:extLst>
              <a:ext uri="{FF2B5EF4-FFF2-40B4-BE49-F238E27FC236}">
                <a16:creationId xmlns:a16="http://schemas.microsoft.com/office/drawing/2014/main" id="{9AAF0CEB-0BD4-6551-7993-A34DDFC54D43}"/>
              </a:ext>
            </a:extLst>
          </p:cNvPr>
          <p:cNvSpPr txBox="1"/>
          <p:nvPr/>
        </p:nvSpPr>
        <p:spPr>
          <a:xfrm>
            <a:off x="7634425" y="2513396"/>
            <a:ext cx="354541" cy="12492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28" name="Picture 27" descr="A screenshot of a computer&#10;&#10;Description automatically generated">
            <a:extLst>
              <a:ext uri="{FF2B5EF4-FFF2-40B4-BE49-F238E27FC236}">
                <a16:creationId xmlns:a16="http://schemas.microsoft.com/office/drawing/2014/main" id="{E380228F-756C-D142-4BE3-AA1646F7684E}"/>
              </a:ext>
            </a:extLst>
          </p:cNvPr>
          <p:cNvPicPr>
            <a:picLocks noChangeAspect="1"/>
          </p:cNvPicPr>
          <p:nvPr/>
        </p:nvPicPr>
        <p:blipFill>
          <a:blip r:embed="rId3"/>
          <a:stretch>
            <a:fillRect/>
          </a:stretch>
        </p:blipFill>
        <p:spPr>
          <a:xfrm>
            <a:off x="378389" y="1864135"/>
            <a:ext cx="1504643" cy="1790086"/>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BDE98638-20D0-14BD-3EDB-2A6A7230539F}"/>
              </a:ext>
            </a:extLst>
          </p:cNvPr>
          <p:cNvPicPr>
            <a:picLocks noChangeAspect="1"/>
          </p:cNvPicPr>
          <p:nvPr/>
        </p:nvPicPr>
        <p:blipFill>
          <a:blip r:embed="rId4"/>
          <a:stretch>
            <a:fillRect/>
          </a:stretch>
        </p:blipFill>
        <p:spPr>
          <a:xfrm>
            <a:off x="665521" y="3792947"/>
            <a:ext cx="3007441" cy="1791621"/>
          </a:xfrm>
          <a:prstGeom prst="rect">
            <a:avLst/>
          </a:prstGeom>
          <a:ln w="6350">
            <a:solidFill>
              <a:srgbClr val="0070BD"/>
            </a:solidFill>
          </a:ln>
        </p:spPr>
      </p:pic>
      <p:sp>
        <p:nvSpPr>
          <p:cNvPr id="35" name="Arrow: Pentagon 34">
            <a:extLst>
              <a:ext uri="{FF2B5EF4-FFF2-40B4-BE49-F238E27FC236}">
                <a16:creationId xmlns:a16="http://schemas.microsoft.com/office/drawing/2014/main" id="{9AC34FA7-79D8-537D-6E67-78D6F9E3F9DB}"/>
              </a:ext>
            </a:extLst>
          </p:cNvPr>
          <p:cNvSpPr/>
          <p:nvPr/>
        </p:nvSpPr>
        <p:spPr>
          <a:xfrm>
            <a:off x="-33371" y="2823339"/>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1</a:t>
            </a:r>
          </a:p>
        </p:txBody>
      </p:sp>
      <p:sp>
        <p:nvSpPr>
          <p:cNvPr id="37" name="Arrow: Pentagon 36">
            <a:extLst>
              <a:ext uri="{FF2B5EF4-FFF2-40B4-BE49-F238E27FC236}">
                <a16:creationId xmlns:a16="http://schemas.microsoft.com/office/drawing/2014/main" id="{E31310A2-00D7-1C02-C38D-EBAAE0AAE49C}"/>
              </a:ext>
            </a:extLst>
          </p:cNvPr>
          <p:cNvSpPr/>
          <p:nvPr/>
        </p:nvSpPr>
        <p:spPr>
          <a:xfrm>
            <a:off x="1552081" y="1926145"/>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2</a:t>
            </a:r>
          </a:p>
        </p:txBody>
      </p:sp>
      <p:sp>
        <p:nvSpPr>
          <p:cNvPr id="39" name="Arrow: Pentagon 38">
            <a:extLst>
              <a:ext uri="{FF2B5EF4-FFF2-40B4-BE49-F238E27FC236}">
                <a16:creationId xmlns:a16="http://schemas.microsoft.com/office/drawing/2014/main" id="{1186FB70-A8F5-6F4D-C9B7-FE492ACFB0DE}"/>
              </a:ext>
            </a:extLst>
          </p:cNvPr>
          <p:cNvSpPr/>
          <p:nvPr/>
        </p:nvSpPr>
        <p:spPr>
          <a:xfrm>
            <a:off x="458242" y="4273597"/>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3</a:t>
            </a:r>
          </a:p>
        </p:txBody>
      </p:sp>
    </p:spTree>
    <p:extLst>
      <p:ext uri="{BB962C8B-B14F-4D97-AF65-F5344CB8AC3E}">
        <p14:creationId xmlns:p14="http://schemas.microsoft.com/office/powerpoint/2010/main" val="3314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VII.(i) New APR or STR Checklist Creation</a:t>
            </a:r>
            <a:endParaRPr lang="en-US"/>
          </a:p>
        </p:txBody>
      </p:sp>
      <p:sp>
        <p:nvSpPr>
          <p:cNvPr id="7" name="Text Placeholder 5">
            <a:extLst>
              <a:ext uri="{FF2B5EF4-FFF2-40B4-BE49-F238E27FC236}">
                <a16:creationId xmlns:a16="http://schemas.microsoft.com/office/drawing/2014/main" id="{D58CFE57-BE4D-37B4-B915-09A19A8F2A73}"/>
              </a:ext>
            </a:extLst>
          </p:cNvPr>
          <p:cNvSpPr txBox="1">
            <a:spLocks/>
          </p:cNvSpPr>
          <p:nvPr/>
        </p:nvSpPr>
        <p:spPr>
          <a:xfrm>
            <a:off x="457101" y="4475358"/>
            <a:ext cx="11285652" cy="1569660"/>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New Checklist can be added by HQ and Admin team. A checklist may contain multiple sections. Each section may have multiple questions associated with it. Follow the steps below to switch to the 'Administration' page and create a new 'APR' or 'STR' checklist.</a:t>
            </a:r>
            <a:endParaRPr lang="en-US">
              <a:ea typeface="Calibri"/>
              <a:cs typeface="Calibri"/>
            </a:endParaRPr>
          </a:p>
          <a:p>
            <a:endParaRPr lang="en-US" sz="1200">
              <a:ea typeface="Calibri"/>
              <a:cs typeface="Calibri"/>
            </a:endParaRPr>
          </a:p>
          <a:p>
            <a:r>
              <a:rPr lang="en-US" sz="1200">
                <a:ea typeface="Calibri"/>
                <a:cs typeface="Calibri"/>
              </a:rPr>
              <a:t>1. On My Assignments page, at the bottom of the left side panel, Admin or HQ team can click on 'SCORE' and select 'Administration'.  </a:t>
            </a:r>
            <a:endParaRPr lang="en-US">
              <a:ea typeface="Calibri"/>
              <a:cs typeface="Calibri"/>
            </a:endParaRPr>
          </a:p>
          <a:p>
            <a:endParaRPr lang="en-US" sz="1200">
              <a:ea typeface="Calibri"/>
              <a:cs typeface="Calibri"/>
            </a:endParaRPr>
          </a:p>
          <a:p>
            <a:r>
              <a:rPr lang="en-US" sz="1200">
                <a:ea typeface="Calibri"/>
                <a:cs typeface="Calibri"/>
              </a:rPr>
              <a:t>2. From the left side panel, under the Checklist Master Data entity, click on the </a:t>
            </a:r>
            <a:r>
              <a:rPr lang="en-US" sz="1200" b="1">
                <a:ea typeface="Calibri"/>
                <a:cs typeface="Calibri"/>
              </a:rPr>
              <a:t>'Checklist Question Sets' </a:t>
            </a:r>
            <a:r>
              <a:rPr lang="en-US" sz="1200">
                <a:ea typeface="Calibri"/>
                <a:cs typeface="Calibri"/>
              </a:rPr>
              <a:t>option to view the Checklists page on the right side of the screen. </a:t>
            </a:r>
          </a:p>
          <a:p>
            <a:endParaRPr lang="en-US" sz="1200">
              <a:ea typeface="Calibri"/>
              <a:cs typeface="Calibri"/>
            </a:endParaRPr>
          </a:p>
          <a:p>
            <a:r>
              <a:rPr lang="en-US" sz="1200">
                <a:ea typeface="Calibri"/>
                <a:cs typeface="Calibri"/>
              </a:rPr>
              <a:t>3. Click on the </a:t>
            </a:r>
            <a:r>
              <a:rPr lang="en-US" sz="1200" b="1">
                <a:ea typeface="Calibri"/>
                <a:cs typeface="Calibri"/>
              </a:rPr>
              <a:t>'+' New</a:t>
            </a:r>
            <a:r>
              <a:rPr lang="en-US" sz="1200">
                <a:ea typeface="Calibri"/>
                <a:cs typeface="Calibri"/>
              </a:rPr>
              <a:t> button to</a:t>
            </a:r>
            <a:r>
              <a:rPr lang="en-US" sz="1200" b="1">
                <a:ea typeface="Calibri"/>
                <a:cs typeface="Calibri"/>
              </a:rPr>
              <a:t> </a:t>
            </a:r>
            <a:r>
              <a:rPr lang="en-US" sz="1200">
                <a:ea typeface="Calibri"/>
                <a:cs typeface="Calibri"/>
              </a:rPr>
              <a:t>create a new checklist and a new 'Checklist Question Set' page is opened.</a:t>
            </a:r>
          </a:p>
        </p:txBody>
      </p:sp>
      <p:pic>
        <p:nvPicPr>
          <p:cNvPr id="10" name="Picture 9" descr="A screenshot of a computer&#10;&#10;Description automatically generated">
            <a:extLst>
              <a:ext uri="{FF2B5EF4-FFF2-40B4-BE49-F238E27FC236}">
                <a16:creationId xmlns:a16="http://schemas.microsoft.com/office/drawing/2014/main" id="{37E275E7-A29D-0D07-05F4-0F1C8607D7FC}"/>
              </a:ext>
            </a:extLst>
          </p:cNvPr>
          <p:cNvPicPr>
            <a:picLocks noChangeAspect="1"/>
          </p:cNvPicPr>
          <p:nvPr/>
        </p:nvPicPr>
        <p:blipFill rotWithShape="1">
          <a:blip r:embed="rId2"/>
          <a:srcRect l="100" t="7692" b="59066"/>
          <a:stretch/>
        </p:blipFill>
        <p:spPr>
          <a:xfrm>
            <a:off x="4949381" y="1805534"/>
            <a:ext cx="6014821" cy="2255787"/>
          </a:xfrm>
          <a:prstGeom prst="rect">
            <a:avLst/>
          </a:prstGeom>
          <a:ln w="6350">
            <a:solidFill>
              <a:srgbClr val="0070BD"/>
            </a:solidFill>
          </a:ln>
        </p:spPr>
      </p:pic>
      <p:pic>
        <p:nvPicPr>
          <p:cNvPr id="5" name="Content Placeholder 2" descr="A screenshot of a checklist&#10;&#10;Description automatically generated">
            <a:extLst>
              <a:ext uri="{FF2B5EF4-FFF2-40B4-BE49-F238E27FC236}">
                <a16:creationId xmlns:a16="http://schemas.microsoft.com/office/drawing/2014/main" id="{0111A7EE-C268-A9AB-F3AE-254967A399E8}"/>
              </a:ext>
            </a:extLst>
          </p:cNvPr>
          <p:cNvPicPr>
            <a:picLocks noChangeAspect="1"/>
          </p:cNvPicPr>
          <p:nvPr/>
        </p:nvPicPr>
        <p:blipFill rotWithShape="1">
          <a:blip r:embed="rId3"/>
          <a:srcRect t="82372" b="186"/>
          <a:stretch/>
        </p:blipFill>
        <p:spPr>
          <a:xfrm>
            <a:off x="1232698" y="1277321"/>
            <a:ext cx="2146198" cy="1861940"/>
          </a:xfrm>
          <a:prstGeom prst="rect">
            <a:avLst/>
          </a:prstGeom>
          <a:ln w="6350">
            <a:solidFill>
              <a:srgbClr val="0070BD"/>
            </a:solidFill>
          </a:ln>
        </p:spPr>
      </p:pic>
      <p:pic>
        <p:nvPicPr>
          <p:cNvPr id="22" name="Content Placeholder 2" descr="A screenshot of a checklist&#10;&#10;Description automatically generated">
            <a:extLst>
              <a:ext uri="{FF2B5EF4-FFF2-40B4-BE49-F238E27FC236}">
                <a16:creationId xmlns:a16="http://schemas.microsoft.com/office/drawing/2014/main" id="{A07D2031-EA9A-3F66-4E84-E4C070DA5A23}"/>
              </a:ext>
            </a:extLst>
          </p:cNvPr>
          <p:cNvPicPr>
            <a:picLocks noChangeAspect="1"/>
          </p:cNvPicPr>
          <p:nvPr/>
        </p:nvPicPr>
        <p:blipFill rotWithShape="1">
          <a:blip r:embed="rId3"/>
          <a:srcRect t="46914" r="-1163" b="31322"/>
          <a:stretch/>
        </p:blipFill>
        <p:spPr>
          <a:xfrm>
            <a:off x="4949381" y="2692983"/>
            <a:ext cx="1255858" cy="1375001"/>
          </a:xfrm>
          <a:prstGeom prst="rect">
            <a:avLst/>
          </a:prstGeom>
          <a:ln w="6350">
            <a:solidFill>
              <a:srgbClr val="0070BD"/>
            </a:solidFill>
          </a:ln>
        </p:spPr>
      </p:pic>
      <p:sp>
        <p:nvSpPr>
          <p:cNvPr id="4" name="Arrow: Pentagon 3">
            <a:extLst>
              <a:ext uri="{FF2B5EF4-FFF2-40B4-BE49-F238E27FC236}">
                <a16:creationId xmlns:a16="http://schemas.microsoft.com/office/drawing/2014/main" id="{8F517A6F-1D2E-EA81-63AB-AD3369FA4EE4}"/>
              </a:ext>
            </a:extLst>
          </p:cNvPr>
          <p:cNvSpPr/>
          <p:nvPr/>
        </p:nvSpPr>
        <p:spPr>
          <a:xfrm>
            <a:off x="734019" y="2753480"/>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1</a:t>
            </a:r>
          </a:p>
        </p:txBody>
      </p:sp>
      <p:sp>
        <p:nvSpPr>
          <p:cNvPr id="9" name="Arrow: Pentagon 8">
            <a:extLst>
              <a:ext uri="{FF2B5EF4-FFF2-40B4-BE49-F238E27FC236}">
                <a16:creationId xmlns:a16="http://schemas.microsoft.com/office/drawing/2014/main" id="{8F1CA153-AFFE-BD10-5C6B-877A86FD6821}"/>
              </a:ext>
            </a:extLst>
          </p:cNvPr>
          <p:cNvSpPr/>
          <p:nvPr/>
        </p:nvSpPr>
        <p:spPr>
          <a:xfrm>
            <a:off x="4470279" y="3049813"/>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2</a:t>
            </a:r>
          </a:p>
        </p:txBody>
      </p:sp>
      <p:sp>
        <p:nvSpPr>
          <p:cNvPr id="3" name="Arrow: Pentagon 2">
            <a:extLst>
              <a:ext uri="{FF2B5EF4-FFF2-40B4-BE49-F238E27FC236}">
                <a16:creationId xmlns:a16="http://schemas.microsoft.com/office/drawing/2014/main" id="{43588058-BC30-4CD6-287F-678ABF8C2D7C}"/>
              </a:ext>
            </a:extLst>
          </p:cNvPr>
          <p:cNvSpPr/>
          <p:nvPr/>
        </p:nvSpPr>
        <p:spPr>
          <a:xfrm>
            <a:off x="8481295" y="1974706"/>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3</a:t>
            </a:r>
          </a:p>
        </p:txBody>
      </p:sp>
      <p:sp>
        <p:nvSpPr>
          <p:cNvPr id="8" name="TextBox 1">
            <a:extLst>
              <a:ext uri="{FF2B5EF4-FFF2-40B4-BE49-F238E27FC236}">
                <a16:creationId xmlns:a16="http://schemas.microsoft.com/office/drawing/2014/main" id="{2CD6C98F-F10A-D5BD-CAA0-4C197679C354}"/>
              </a:ext>
            </a:extLst>
          </p:cNvPr>
          <p:cNvSpPr txBox="1"/>
          <p:nvPr/>
        </p:nvSpPr>
        <p:spPr>
          <a:xfrm>
            <a:off x="456259" y="1288814"/>
            <a:ext cx="1128888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ea typeface="Calibri"/>
              <a:cs typeface="Calibri"/>
            </a:endParaRPr>
          </a:p>
        </p:txBody>
      </p:sp>
    </p:spTree>
    <p:extLst>
      <p:ext uri="{BB962C8B-B14F-4D97-AF65-F5344CB8AC3E}">
        <p14:creationId xmlns:p14="http://schemas.microsoft.com/office/powerpoint/2010/main" val="20454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37FCB-F5C7-7746-BF20-D38769CDA51A}"/>
              </a:ext>
            </a:extLst>
          </p:cNvPr>
          <p:cNvSpPr/>
          <p:nvPr/>
        </p:nvSpPr>
        <p:spPr>
          <a:xfrm>
            <a:off x="304800" y="6253655"/>
            <a:ext cx="3783724" cy="45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a:xfrm>
            <a:off x="457200" y="396343"/>
            <a:ext cx="11277600" cy="592528"/>
          </a:xfrm>
        </p:spPr>
        <p:txBody>
          <a:bodyPr/>
          <a:lstStyle/>
          <a:p>
            <a:r>
              <a:rPr lang="en-US">
                <a:latin typeface="Arial"/>
                <a:cs typeface="Arial"/>
              </a:rPr>
              <a:t>Table of Contents</a:t>
            </a:r>
            <a:endParaRPr lang="en-US"/>
          </a:p>
        </p:txBody>
      </p:sp>
      <p:graphicFrame>
        <p:nvGraphicFramePr>
          <p:cNvPr id="6" name="Table 5">
            <a:extLst>
              <a:ext uri="{FF2B5EF4-FFF2-40B4-BE49-F238E27FC236}">
                <a16:creationId xmlns:a16="http://schemas.microsoft.com/office/drawing/2014/main" id="{6D73561D-F94B-2F44-958A-7D37F0C69D91}"/>
              </a:ext>
            </a:extLst>
          </p:cNvPr>
          <p:cNvGraphicFramePr>
            <a:graphicFrameLocks noGrp="1"/>
          </p:cNvGraphicFramePr>
          <p:nvPr>
            <p:extLst>
              <p:ext uri="{D42A27DB-BD31-4B8C-83A1-F6EECF244321}">
                <p14:modId xmlns:p14="http://schemas.microsoft.com/office/powerpoint/2010/main" val="4076133352"/>
              </p:ext>
            </p:extLst>
          </p:nvPr>
        </p:nvGraphicFramePr>
        <p:xfrm>
          <a:off x="442004" y="1788409"/>
          <a:ext cx="11292796" cy="5052548"/>
        </p:xfrm>
        <a:graphic>
          <a:graphicData uri="http://schemas.openxmlformats.org/drawingml/2006/table">
            <a:tbl>
              <a:tblPr firstRow="1" bandRow="1">
                <a:tableStyleId>{FABFCF23-3B69-468F-B69F-88F6DE6A72F2}</a:tableStyleId>
              </a:tblPr>
              <a:tblGrid>
                <a:gridCol w="6383157">
                  <a:extLst>
                    <a:ext uri="{9D8B030D-6E8A-4147-A177-3AD203B41FA5}">
                      <a16:colId xmlns:a16="http://schemas.microsoft.com/office/drawing/2014/main" val="805138008"/>
                    </a:ext>
                  </a:extLst>
                </a:gridCol>
                <a:gridCol w="4909639">
                  <a:extLst>
                    <a:ext uri="{9D8B030D-6E8A-4147-A177-3AD203B41FA5}">
                      <a16:colId xmlns:a16="http://schemas.microsoft.com/office/drawing/2014/main" val="2134576915"/>
                    </a:ext>
                  </a:extLst>
                </a:gridCol>
              </a:tblGrid>
              <a:tr h="297668">
                <a:tc>
                  <a:txBody>
                    <a:bodyPr/>
                    <a:lstStyle/>
                    <a:p>
                      <a:r>
                        <a:rPr lang="en-US" sz="1300">
                          <a:latin typeface="Arial"/>
                          <a:ea typeface="Helvetica Neue" panose="02000503000000020004" pitchFamily="2" charset="0"/>
                          <a:cs typeface="Arial"/>
                        </a:rPr>
                        <a:t>Feature</a:t>
                      </a:r>
                    </a:p>
                  </a:txBody>
                  <a:tcPr marL="18288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r>
                        <a:rPr lang="en-US" sz="1300">
                          <a:latin typeface="Arial"/>
                          <a:ea typeface="Helvetica Neue" panose="02000503000000020004" pitchFamily="2" charset="0"/>
                          <a:cs typeface="Arial"/>
                        </a:rPr>
                        <a:t>Roles</a:t>
                      </a:r>
                    </a:p>
                  </a:txBody>
                  <a:tcPr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3459394385"/>
                  </a:ext>
                </a:extLst>
              </a:tr>
              <a:tr h="619148">
                <a:tc>
                  <a:txBody>
                    <a:bodyPr/>
                    <a:lstStyle/>
                    <a:p>
                      <a:pPr marL="228600" lvl="0" indent="-228600" algn="l">
                        <a:lnSpc>
                          <a:spcPct val="100000"/>
                        </a:lnSpc>
                        <a:spcBef>
                          <a:spcPts val="0"/>
                        </a:spcBef>
                        <a:spcAft>
                          <a:spcPts val="0"/>
                        </a:spcAft>
                        <a:buAutoNum type="romanUcPeriod"/>
                      </a:pPr>
                      <a:r>
                        <a:rPr lang="en-US" sz="1300" b="1" i="0" u="none" strike="noStrike" noProof="0">
                          <a:solidFill>
                            <a:srgbClr val="001647"/>
                          </a:solidFill>
                          <a:latin typeface="Arial"/>
                        </a:rPr>
                        <a:t>CAP Implementation Extension</a:t>
                      </a:r>
                      <a:endParaRPr lang="en-US" sz="1300" b="1">
                        <a:solidFill>
                          <a:srgbClr val="001647"/>
                        </a:solidFill>
                        <a:latin typeface="Arial"/>
                        <a:cs typeface="Arial"/>
                      </a:endParaRPr>
                    </a:p>
                    <a:p>
                      <a:pPr marL="685800" lvl="1" indent="-228600" algn="l" defTabSz="914400" rtl="0" eaLnBrk="1" latinLnBrk="0" hangingPunct="1">
                        <a:lnSpc>
                          <a:spcPct val="100000"/>
                        </a:lnSpc>
                        <a:spcBef>
                          <a:spcPts val="0"/>
                        </a:spcBef>
                        <a:spcAft>
                          <a:spcPts val="0"/>
                        </a:spcAft>
                        <a:buClr>
                          <a:srgbClr val="000000"/>
                        </a:buClr>
                        <a:buAutoNum type="romanLcPeriod"/>
                      </a:pPr>
                      <a:r>
                        <a:rPr lang="en-US" sz="1300" b="1" i="0" u="none" strike="noStrike" kern="1200" noProof="0">
                          <a:solidFill>
                            <a:srgbClr val="0070BD"/>
                          </a:solidFill>
                          <a:latin typeface="Arial"/>
                          <a:ea typeface="+mn-ea"/>
                          <a:cs typeface="+mn-cs"/>
                          <a:hlinkClick r:id="rId3" action="ppaction://hlinksldjump">
                            <a:extLst>
                              <a:ext uri="{A12FA001-AC4F-418D-AE19-62706E023703}">
                                <ahyp:hlinkClr xmlns:ahyp="http://schemas.microsoft.com/office/drawing/2018/hyperlinkcolor" val="tx"/>
                              </a:ext>
                            </a:extLst>
                          </a:hlinkClick>
                        </a:rPr>
                        <a:t>State Submits</a:t>
                      </a:r>
                      <a:endParaRPr lang="en-US" sz="1300" b="1" i="0" u="none" strike="noStrike" kern="1200">
                        <a:solidFill>
                          <a:srgbClr val="0070BD"/>
                        </a:solidFill>
                        <a:latin typeface="Arial"/>
                        <a:ea typeface="+mn-ea"/>
                        <a:cs typeface="+mn-cs"/>
                      </a:endParaRPr>
                    </a:p>
                    <a:p>
                      <a:pPr marL="685800" lvl="1" indent="-228600" algn="l" rtl="0">
                        <a:lnSpc>
                          <a:spcPct val="100000"/>
                        </a:lnSpc>
                        <a:spcBef>
                          <a:spcPts val="0"/>
                        </a:spcBef>
                        <a:spcAft>
                          <a:spcPts val="0"/>
                        </a:spcAft>
                        <a:buClr>
                          <a:srgbClr val="000000"/>
                        </a:buClr>
                        <a:buAutoNum type="romanLcPeriod"/>
                      </a:pPr>
                      <a:r>
                        <a:rPr lang="en-US" sz="1300" b="1" i="0" u="none" strike="noStrike" kern="1200" baseline="0" noProof="0">
                          <a:solidFill>
                            <a:srgbClr val="0070BD"/>
                          </a:solidFill>
                          <a:latin typeface="Arial"/>
                          <a:ea typeface="+mn-ea"/>
                          <a:cs typeface="+mn-cs"/>
                          <a:hlinkClick r:id="rId4" action="ppaction://hlinksldjump">
                            <a:extLst>
                              <a:ext uri="{A12FA001-AC4F-418D-AE19-62706E023703}">
                                <ahyp:hlinkClr xmlns:ahyp="http://schemas.microsoft.com/office/drawing/2018/hyperlinkcolor" val="tx"/>
                              </a:ext>
                            </a:extLst>
                          </a:hlinkClick>
                        </a:rPr>
                        <a:t>FMCSA Reviews</a:t>
                      </a:r>
                      <a:endParaRPr lang="en-US" sz="1300" b="1" i="0" u="none" strike="noStrike" kern="1200" baseline="0" noProof="0">
                        <a:solidFill>
                          <a:srgbClr val="0070BD"/>
                        </a:solidFill>
                        <a:latin typeface="Arial"/>
                        <a:ea typeface="+mn-ea"/>
                        <a:cs typeface="+mn-cs"/>
                      </a:endParaRPr>
                    </a:p>
                    <a:p>
                      <a:pPr marL="457200" lvl="1" indent="0" algn="l" rtl="0">
                        <a:lnSpc>
                          <a:spcPct val="100000"/>
                        </a:lnSpc>
                        <a:spcBef>
                          <a:spcPts val="0"/>
                        </a:spcBef>
                        <a:spcAft>
                          <a:spcPts val="0"/>
                        </a:spcAft>
                        <a:buClr>
                          <a:srgbClr val="000000"/>
                        </a:buClr>
                        <a:buNone/>
                      </a:pPr>
                      <a:endParaRPr lang="en-US" sz="1300"/>
                    </a:p>
                  </a:txBody>
                  <a:tcPr marL="182880" marR="182880" marT="0" marB="0" anchor="ctr">
                    <a:lnL w="0">
                      <a:noFill/>
                    </a:lnL>
                    <a:lnR w="0">
                      <a:noFill/>
                    </a:lnR>
                    <a:lnT w="0">
                      <a:noFill/>
                    </a:lnT>
                    <a:lnB w="28575">
                      <a:solidFill>
                        <a:schemeClr val="bg1"/>
                      </a:solidFill>
                    </a:lnB>
                    <a:lnTlToBr w="0">
                      <a:noFill/>
                    </a:lnTlToBr>
                    <a:lnBlToTr w="0">
                      <a:noFill/>
                    </a:lnBlToTr>
                    <a:solidFill>
                      <a:schemeClr val="accent6">
                        <a:lumMod val="75000"/>
                      </a:schemeClr>
                    </a:solidFill>
                  </a:tcPr>
                </a:tc>
                <a:tc>
                  <a:txBody>
                    <a:bodyPr/>
                    <a:lstStyle/>
                    <a:p>
                      <a:pPr marL="0" lvl="0" indent="0" algn="l">
                        <a:buNone/>
                      </a:pPr>
                      <a:endParaRPr lang="en-US" sz="1300">
                        <a:solidFill>
                          <a:srgbClr val="414244"/>
                        </a:solidFill>
                        <a:latin typeface="Arial"/>
                        <a:ea typeface="Helvetica Neue" panose="02000503000000020004" pitchFamily="2" charset="0"/>
                        <a:cs typeface="Arial"/>
                      </a:endParaRPr>
                    </a:p>
                    <a:p>
                      <a:pPr marL="0" lvl="0" indent="0" algn="l">
                        <a:buNone/>
                      </a:pPr>
                      <a:r>
                        <a:rPr lang="en-US" sz="1300">
                          <a:solidFill>
                            <a:srgbClr val="414244"/>
                          </a:solidFill>
                          <a:latin typeface="Arial"/>
                          <a:ea typeface="Helvetica Neue" panose="02000503000000020004" pitchFamily="2" charset="0"/>
                          <a:cs typeface="Arial"/>
                        </a:rPr>
                        <a:t>State – Submission</a:t>
                      </a:r>
                      <a:endParaRPr lang="en-US" sz="1300"/>
                    </a:p>
                    <a:p>
                      <a:pPr marL="0" lvl="0" indent="0" algn="l">
                        <a:buNone/>
                      </a:pPr>
                      <a:r>
                        <a:rPr lang="en-US" sz="1300">
                          <a:solidFill>
                            <a:srgbClr val="414244"/>
                          </a:solidFill>
                          <a:latin typeface="Arial"/>
                          <a:ea typeface="Helvetica Neue" panose="02000503000000020004" pitchFamily="2" charset="0"/>
                          <a:cs typeface="Arial"/>
                        </a:rPr>
                        <a:t>HQ, Division, SC – Review &amp; Decision</a:t>
                      </a:r>
                    </a:p>
                  </a:txBody>
                  <a:tcPr marR="182880" marT="0" marB="0" anchor="ctr">
                    <a:lnL w="0">
                      <a:noFill/>
                    </a:lnL>
                    <a:lnR w="0">
                      <a:noFill/>
                    </a:lnR>
                    <a:lnT w="0">
                      <a:noFill/>
                    </a:lnT>
                    <a:lnB w="28575">
                      <a:solidFill>
                        <a:schemeClr val="bg1"/>
                      </a:solidFill>
                    </a:lnB>
                    <a:lnTlToBr w="0">
                      <a:noFill/>
                    </a:lnTlToBr>
                    <a:lnBlToTr w="0">
                      <a:noFill/>
                    </a:lnBlToTr>
                    <a:solidFill>
                      <a:schemeClr val="accent6">
                        <a:lumMod val="75000"/>
                      </a:schemeClr>
                    </a:solidFill>
                  </a:tcPr>
                </a:tc>
                <a:extLst>
                  <a:ext uri="{0D108BD9-81ED-4DB2-BD59-A6C34878D82A}">
                    <a16:rowId xmlns:a16="http://schemas.microsoft.com/office/drawing/2014/main" val="2317147565"/>
                  </a:ext>
                </a:extLst>
              </a:tr>
              <a:tr h="619148">
                <a:tc>
                  <a:txBody>
                    <a:bodyPr/>
                    <a:lstStyle/>
                    <a:p>
                      <a:pPr lvl="0" indent="0" algn="l">
                        <a:lnSpc>
                          <a:spcPct val="100000"/>
                        </a:lnSpc>
                        <a:spcBef>
                          <a:spcPts val="0"/>
                        </a:spcBef>
                        <a:spcAft>
                          <a:spcPts val="0"/>
                        </a:spcAft>
                        <a:buNone/>
                      </a:pPr>
                      <a:r>
                        <a:rPr lang="en-US" sz="1300" b="1" i="0" u="none" strike="noStrike" kern="1200" noProof="0">
                          <a:solidFill>
                            <a:srgbClr val="001647"/>
                          </a:solidFill>
                          <a:latin typeface="Arial"/>
                        </a:rPr>
                        <a:t>II. Annual Certification</a:t>
                      </a:r>
                      <a:endParaRPr lang="en-US" sz="1300" b="0" i="0" u="none" strike="noStrike" kern="1200" noProof="0">
                        <a:solidFill>
                          <a:srgbClr val="001647"/>
                        </a:solidFill>
                        <a:latin typeface="Arial"/>
                      </a:endParaRPr>
                    </a:p>
                    <a:p>
                      <a:pPr marL="685800" lvl="1" indent="-228600" algn="l" rtl="0" eaLnBrk="1" latinLnBrk="0" hangingPunct="1">
                        <a:lnSpc>
                          <a:spcPct val="100000"/>
                        </a:lnSpc>
                        <a:spcBef>
                          <a:spcPts val="0"/>
                        </a:spcBef>
                        <a:spcAft>
                          <a:spcPts val="0"/>
                        </a:spcAft>
                        <a:buClr>
                          <a:srgbClr val="000000"/>
                        </a:buClr>
                        <a:buAutoNum type="romanLcPeriod"/>
                      </a:pPr>
                      <a:r>
                        <a:rPr lang="en-US" sz="1300" b="1" i="0" u="none" strike="noStrike" kern="1200" noProof="0">
                          <a:solidFill>
                            <a:srgbClr val="0070BD"/>
                          </a:solidFill>
                          <a:latin typeface="Arial"/>
                          <a:hlinkClick r:id="rId5" action="ppaction://hlinksldjump">
                            <a:extLst>
                              <a:ext uri="{A12FA001-AC4F-418D-AE19-62706E023703}">
                                <ahyp:hlinkClr xmlns:ahyp="http://schemas.microsoft.com/office/drawing/2018/hyperlinkcolor" val="tx"/>
                              </a:ext>
                            </a:extLst>
                          </a:hlinkClick>
                        </a:rPr>
                        <a:t>S</a:t>
                      </a:r>
                      <a:r>
                        <a:rPr lang="en-US" sz="1300" b="1" i="0" u="none" strike="noStrike" kern="1200" baseline="0" noProof="0">
                          <a:solidFill>
                            <a:srgbClr val="0070BD"/>
                          </a:solidFill>
                          <a:latin typeface="Arial"/>
                          <a:ea typeface="+mn-ea"/>
                          <a:cs typeface="+mn-cs"/>
                          <a:hlinkClick r:id="rId5" action="ppaction://hlinksldjump">
                            <a:extLst>
                              <a:ext uri="{A12FA001-AC4F-418D-AE19-62706E023703}">
                                <ahyp:hlinkClr xmlns:ahyp="http://schemas.microsoft.com/office/drawing/2018/hyperlinkcolor" val="tx"/>
                              </a:ext>
                            </a:extLst>
                          </a:hlinkClick>
                        </a:rPr>
                        <a:t>tate Submits</a:t>
                      </a:r>
                      <a:endParaRPr lang="en-US" sz="1300" b="1" i="0" u="none" strike="noStrike" kern="1200" baseline="0" noProof="0">
                        <a:solidFill>
                          <a:srgbClr val="0070BD"/>
                        </a:solidFill>
                        <a:latin typeface="Arial"/>
                        <a:ea typeface="+mn-ea"/>
                        <a:cs typeface="+mn-cs"/>
                      </a:endParaRPr>
                    </a:p>
                    <a:p>
                      <a:pPr marL="685800" lvl="1" indent="-228600" algn="l" defTabSz="914400" rtl="0" eaLnBrk="1" latinLnBrk="0" hangingPunct="1">
                        <a:lnSpc>
                          <a:spcPct val="100000"/>
                        </a:lnSpc>
                        <a:spcBef>
                          <a:spcPts val="0"/>
                        </a:spcBef>
                        <a:spcAft>
                          <a:spcPts val="0"/>
                        </a:spcAft>
                        <a:buClr>
                          <a:srgbClr val="000000"/>
                        </a:buClr>
                        <a:buAutoNum type="romanLcPeriod"/>
                      </a:pPr>
                      <a:r>
                        <a:rPr lang="en-US" sz="1300" b="1" i="0" u="none" strike="noStrike" kern="1200" baseline="0" noProof="0">
                          <a:solidFill>
                            <a:srgbClr val="0070BD"/>
                          </a:solidFill>
                          <a:latin typeface="Arial"/>
                          <a:ea typeface="+mn-ea"/>
                          <a:cs typeface="+mn-cs"/>
                          <a:hlinkClick r:id="rId6" action="ppaction://hlinksldjump">
                            <a:extLst>
                              <a:ext uri="{A12FA001-AC4F-418D-AE19-62706E023703}">
                                <ahyp:hlinkClr xmlns:ahyp="http://schemas.microsoft.com/office/drawing/2018/hyperlinkcolor" val="tx"/>
                              </a:ext>
                            </a:extLst>
                          </a:hlinkClick>
                        </a:rPr>
                        <a:t>FMCSA Reviews</a:t>
                      </a:r>
                      <a:endParaRPr lang="en-US" sz="1300" b="1" i="0" u="none" strike="noStrike" kern="1200" baseline="0" noProof="0">
                        <a:solidFill>
                          <a:srgbClr val="0070BD"/>
                        </a:solidFill>
                        <a:latin typeface="Arial"/>
                        <a:ea typeface="+mn-ea"/>
                        <a:cs typeface="+mn-cs"/>
                      </a:endParaRPr>
                    </a:p>
                    <a:p>
                      <a:pPr marL="457200" lvl="1" indent="0" algn="l" defTabSz="914400" rtl="0" eaLnBrk="1" latinLnBrk="0" hangingPunct="1">
                        <a:lnSpc>
                          <a:spcPct val="100000"/>
                        </a:lnSpc>
                        <a:spcBef>
                          <a:spcPts val="0"/>
                        </a:spcBef>
                        <a:spcAft>
                          <a:spcPts val="0"/>
                        </a:spcAft>
                        <a:buClr>
                          <a:srgbClr val="000000"/>
                        </a:buClr>
                        <a:buNone/>
                      </a:pPr>
                      <a:endParaRPr lang="en-US" sz="1300" b="1" i="0" u="none" strike="noStrike" kern="1200" baseline="0">
                        <a:solidFill>
                          <a:srgbClr val="001647"/>
                        </a:solidFill>
                        <a:latin typeface="Arial"/>
                        <a:ea typeface="+mn-ea"/>
                        <a:cs typeface="+mn-cs"/>
                      </a:endParaRPr>
                    </a:p>
                  </a:txBody>
                  <a:tcPr marL="182880" marR="182880" marT="0" marB="0" anchor="ctr">
                    <a:lnL w="12700" cmpd="sng">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85000"/>
                        <a:alpha val="30000"/>
                      </a:schemeClr>
                    </a:solidFill>
                  </a:tcPr>
                </a:tc>
                <a:tc>
                  <a:txBody>
                    <a:bodyPr/>
                    <a:lstStyle/>
                    <a:p>
                      <a:pPr marL="0" lvl="0" indent="0" algn="l">
                        <a:buNone/>
                      </a:pPr>
                      <a:endParaRPr lang="en-US" sz="1300" b="0" i="0" u="none" strike="noStrike" noProof="0">
                        <a:solidFill>
                          <a:srgbClr val="414244"/>
                        </a:solidFill>
                        <a:latin typeface="Arial"/>
                      </a:endParaRPr>
                    </a:p>
                    <a:p>
                      <a:pPr marL="0" lvl="0" indent="0" algn="l">
                        <a:buNone/>
                      </a:pPr>
                      <a:r>
                        <a:rPr lang="en-US" sz="1300" b="0" i="0" u="none" strike="noStrike" noProof="0">
                          <a:solidFill>
                            <a:srgbClr val="414244"/>
                          </a:solidFill>
                          <a:latin typeface="Arial"/>
                        </a:rPr>
                        <a:t>State – Submission</a:t>
                      </a:r>
                      <a:endParaRPr lang="en-US" sz="1300"/>
                    </a:p>
                    <a:p>
                      <a:pPr marL="0" lvl="0" indent="0" algn="l">
                        <a:buNone/>
                      </a:pPr>
                      <a:r>
                        <a:rPr lang="en-US" sz="1300" b="0" i="0" u="none" strike="noStrike" noProof="0">
                          <a:solidFill>
                            <a:srgbClr val="414244"/>
                          </a:solidFill>
                          <a:latin typeface="Arial"/>
                        </a:rPr>
                        <a:t>HQ, Division, SC – Review &amp; Decision</a:t>
                      </a:r>
                      <a:endParaRPr lang="en-US" sz="1300"/>
                    </a:p>
                  </a:txBody>
                  <a:tcPr marR="182880" marT="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extLst>
                  <a:ext uri="{0D108BD9-81ED-4DB2-BD59-A6C34878D82A}">
                    <a16:rowId xmlns:a16="http://schemas.microsoft.com/office/drawing/2014/main" val="3962549682"/>
                  </a:ext>
                </a:extLst>
              </a:tr>
              <a:tr h="619148">
                <a:tc>
                  <a:txBody>
                    <a:bodyPr/>
                    <a:lstStyle/>
                    <a:p>
                      <a:pPr lvl="0" indent="0" algn="l">
                        <a:buNone/>
                      </a:pPr>
                      <a:r>
                        <a:rPr lang="en-US" sz="1300" b="1" i="0" u="none" strike="noStrike" noProof="0">
                          <a:solidFill>
                            <a:srgbClr val="001647"/>
                          </a:solidFill>
                          <a:latin typeface="Arial"/>
                        </a:rPr>
                        <a:t>III. State Contests Finding</a:t>
                      </a:r>
                      <a:endParaRPr lang="en-US" sz="1300" b="0" i="0" u="none" strike="noStrike" noProof="0">
                        <a:solidFill>
                          <a:srgbClr val="001647"/>
                        </a:solidFill>
                        <a:latin typeface="Arial"/>
                      </a:endParaRPr>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a:solidFill>
                            <a:srgbClr val="0070BD"/>
                          </a:solidFill>
                          <a:latin typeface="Arial"/>
                          <a:ea typeface="+mn-ea"/>
                          <a:cs typeface="+mn-cs"/>
                          <a:hlinkClick r:id="rId7" action="ppaction://hlinksldjump">
                            <a:extLst>
                              <a:ext uri="{A12FA001-AC4F-418D-AE19-62706E023703}">
                                <ahyp:hlinkClr xmlns:ahyp="http://schemas.microsoft.com/office/drawing/2018/hyperlinkcolor" val="tx"/>
                              </a:ext>
                            </a:extLst>
                          </a:hlinkClick>
                        </a:rPr>
                        <a:t>Submit</a:t>
                      </a:r>
                      <a:endParaRPr lang="en-US" sz="1300" b="1" i="0" u="none" strike="noStrike" kern="1200" noProof="0">
                        <a:solidFill>
                          <a:srgbClr val="0070BD"/>
                        </a:solidFill>
                        <a:latin typeface="Arial"/>
                        <a:ea typeface="+mn-ea"/>
                        <a:cs typeface="+mn-cs"/>
                      </a:endParaRPr>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a:solidFill>
                            <a:srgbClr val="0070BD"/>
                          </a:solidFill>
                          <a:latin typeface="Arial"/>
                          <a:ea typeface="+mn-ea"/>
                          <a:cs typeface="+mn-cs"/>
                          <a:hlinkClick r:id="rId8" action="ppaction://hlinksldjump">
                            <a:extLst>
                              <a:ext uri="{A12FA001-AC4F-418D-AE19-62706E023703}">
                                <ahyp:hlinkClr xmlns:ahyp="http://schemas.microsoft.com/office/drawing/2018/hyperlinkcolor" val="tx"/>
                              </a:ext>
                            </a:extLst>
                          </a:hlinkClick>
                        </a:rPr>
                        <a:t>HQ makes Decision</a:t>
                      </a:r>
                      <a:endParaRPr lang="en-US" sz="1300" b="1" i="0" u="none" strike="noStrike" kern="1200" noProof="0">
                        <a:solidFill>
                          <a:srgbClr val="0070BD"/>
                        </a:solidFill>
                        <a:latin typeface="Arial"/>
                        <a:ea typeface="+mn-ea"/>
                        <a:cs typeface="+mn-cs"/>
                      </a:endParaRPr>
                    </a:p>
                    <a:p>
                      <a:pPr marL="457200" lvl="1" indent="0" algn="l" defTabSz="914400" rtl="0" eaLnBrk="1" latinLnBrk="0" hangingPunct="1">
                        <a:lnSpc>
                          <a:spcPct val="100000"/>
                        </a:lnSpc>
                        <a:spcBef>
                          <a:spcPts val="0"/>
                        </a:spcBef>
                        <a:spcAft>
                          <a:spcPts val="0"/>
                        </a:spcAft>
                        <a:buClr>
                          <a:srgbClr val="000000"/>
                        </a:buClr>
                        <a:buFont typeface="Arial"/>
                        <a:buNone/>
                      </a:pPr>
                      <a:endParaRPr lang="en-US" sz="1300" b="1" i="0" u="none" strike="noStrike" kern="1200" noProof="0">
                        <a:solidFill>
                          <a:srgbClr val="001647"/>
                        </a:solidFill>
                        <a:latin typeface="Arial"/>
                        <a:ea typeface="+mn-ea"/>
                        <a:cs typeface="+mn-cs"/>
                      </a:endParaRPr>
                    </a:p>
                  </a:txBody>
                  <a:tcPr marL="182880" marR="182880" marT="0" marB="0" anchor="ctr">
                    <a:lnL w="12700" cmpd="sng">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lvl="0" indent="0" algn="l">
                        <a:buNone/>
                      </a:pPr>
                      <a:endParaRPr lang="en-US" sz="1300" b="0" i="0" u="none" strike="noStrike" noProof="0">
                        <a:solidFill>
                          <a:srgbClr val="414244"/>
                        </a:solidFill>
                        <a:latin typeface="Arial"/>
                      </a:endParaRPr>
                    </a:p>
                    <a:p>
                      <a:pPr marL="0" lvl="0" indent="0" algn="l">
                        <a:buNone/>
                      </a:pPr>
                      <a:r>
                        <a:rPr lang="en-US" sz="1300" b="0" i="0" u="none" strike="noStrike" noProof="0">
                          <a:solidFill>
                            <a:srgbClr val="414244"/>
                          </a:solidFill>
                          <a:latin typeface="Arial"/>
                        </a:rPr>
                        <a:t>State – Submission</a:t>
                      </a:r>
                      <a:endParaRPr lang="en-US" sz="1300"/>
                    </a:p>
                    <a:p>
                      <a:pPr marL="0" lvl="0" indent="0" algn="l">
                        <a:buNone/>
                      </a:pPr>
                      <a:r>
                        <a:rPr lang="en-US" sz="1300" b="0" i="0" u="none" strike="noStrike" noProof="0">
                          <a:solidFill>
                            <a:srgbClr val="414244"/>
                          </a:solidFill>
                          <a:latin typeface="Arial"/>
                        </a:rPr>
                        <a:t>HQ – Review &amp; Decision</a:t>
                      </a:r>
                      <a:endParaRPr lang="en-US" sz="1300"/>
                    </a:p>
                  </a:txBody>
                  <a:tcPr marR="182880" marT="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237875935"/>
                  </a:ext>
                </a:extLst>
              </a:tr>
              <a:tr h="599606">
                <a:tc>
                  <a:txBody>
                    <a:bodyPr/>
                    <a:lstStyle/>
                    <a:p>
                      <a:pPr lvl="0" indent="0" algn="l">
                        <a:buNone/>
                      </a:pPr>
                      <a:r>
                        <a:rPr lang="en-US" sz="1300" b="1" kern="1200" noProof="0">
                          <a:solidFill>
                            <a:srgbClr val="001647"/>
                          </a:solidFill>
                          <a:latin typeface="Arial"/>
                          <a:cs typeface="Arial"/>
                        </a:rPr>
                        <a:t>IV. Noteworthy Observation </a:t>
                      </a:r>
                      <a:endParaRPr lang="en-US" sz="1300" b="1" kern="1200">
                        <a:solidFill>
                          <a:srgbClr val="001647"/>
                        </a:solidFill>
                        <a:latin typeface="Arial"/>
                        <a:cs typeface="Arial"/>
                      </a:endParaRPr>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a:solidFill>
                            <a:srgbClr val="0070BD"/>
                          </a:solidFill>
                          <a:latin typeface="Arial"/>
                          <a:ea typeface="+mn-ea"/>
                          <a:cs typeface="+mn-cs"/>
                          <a:hlinkClick r:id="rId9" action="ppaction://hlinksldjump">
                            <a:extLst>
                              <a:ext uri="{A12FA001-AC4F-418D-AE19-62706E023703}">
                                <ahyp:hlinkClr xmlns:ahyp="http://schemas.microsoft.com/office/drawing/2018/hyperlinkcolor" val="tx"/>
                              </a:ext>
                            </a:extLst>
                          </a:hlinkClick>
                        </a:rPr>
                        <a:t>FMCSA Team Submits</a:t>
                      </a:r>
                      <a:endParaRPr lang="en-US" sz="1300" b="1" i="0" u="none" strike="noStrike" kern="1200" noProof="0">
                        <a:solidFill>
                          <a:srgbClr val="0070BD"/>
                        </a:solidFill>
                        <a:latin typeface="Arial"/>
                        <a:ea typeface="+mn-ea"/>
                        <a:cs typeface="+mn-cs"/>
                      </a:endParaRPr>
                    </a:p>
                    <a:p>
                      <a:pPr marL="685800" marR="0" lvl="1" indent="-228600" algn="l" defTabSz="914400" rtl="0" eaLnBrk="1" fontAlgn="auto" latinLnBrk="0" hangingPunct="1">
                        <a:lnSpc>
                          <a:spcPct val="100000"/>
                        </a:lnSpc>
                        <a:spcBef>
                          <a:spcPts val="0"/>
                        </a:spcBef>
                        <a:spcAft>
                          <a:spcPts val="0"/>
                        </a:spcAft>
                        <a:buClr>
                          <a:srgbClr val="000000"/>
                        </a:buClr>
                        <a:buSzTx/>
                        <a:buFont typeface="Arial"/>
                        <a:buAutoNum type="romanLcPeriod"/>
                        <a:tabLst/>
                        <a:defRPr/>
                      </a:pPr>
                      <a:r>
                        <a:rPr lang="en-US" sz="1300" b="1" i="0" u="none" strike="noStrike" kern="1200" noProof="0">
                          <a:solidFill>
                            <a:srgbClr val="0070BD"/>
                          </a:solidFill>
                          <a:latin typeface="Arial"/>
                          <a:ea typeface="+mn-ea"/>
                          <a:cs typeface="+mn-cs"/>
                          <a:hlinkClick r:id="rId10" action="ppaction://hlinksldjump">
                            <a:extLst>
                              <a:ext uri="{A12FA001-AC4F-418D-AE19-62706E023703}">
                                <ahyp:hlinkClr xmlns:ahyp="http://schemas.microsoft.com/office/drawing/2018/hyperlinkcolor" val="tx"/>
                              </a:ext>
                            </a:extLst>
                          </a:hlinkClick>
                        </a:rPr>
                        <a:t>FMCSA Team Submits –Contd.</a:t>
                      </a:r>
                      <a:endParaRPr lang="en-US" sz="1300" b="1" i="0" u="none" strike="noStrike" kern="1200">
                        <a:solidFill>
                          <a:srgbClr val="0070BD"/>
                        </a:solidFill>
                        <a:latin typeface="Arial"/>
                        <a:ea typeface="+mn-ea"/>
                        <a:cs typeface="+mn-cs"/>
                      </a:endParaRPr>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a:solidFill>
                            <a:srgbClr val="0070BD"/>
                          </a:solidFill>
                          <a:latin typeface="Arial"/>
                          <a:ea typeface="+mn-ea"/>
                          <a:cs typeface="+mn-cs"/>
                          <a:hlinkClick r:id="rId11" action="ppaction://hlinksldjump">
                            <a:extLst>
                              <a:ext uri="{A12FA001-AC4F-418D-AE19-62706E023703}">
                                <ahyp:hlinkClr xmlns:ahyp="http://schemas.microsoft.com/office/drawing/2018/hyperlinkcolor" val="tx"/>
                              </a:ext>
                            </a:extLst>
                          </a:hlinkClick>
                        </a:rPr>
                        <a:t>HQ makes Decision</a:t>
                      </a:r>
                      <a:endParaRPr lang="en-US" sz="1300" b="1" i="0" u="none" strike="noStrike" kern="1200" noProof="0">
                        <a:solidFill>
                          <a:srgbClr val="0070BD"/>
                        </a:solidFill>
                        <a:latin typeface="Arial"/>
                        <a:ea typeface="+mn-ea"/>
                        <a:cs typeface="+mn-cs"/>
                      </a:endParaRPr>
                    </a:p>
                    <a:p>
                      <a:pPr marL="457200" lvl="1" indent="0" algn="l" defTabSz="914400" rtl="0" eaLnBrk="1" latinLnBrk="0" hangingPunct="1">
                        <a:lnSpc>
                          <a:spcPct val="100000"/>
                        </a:lnSpc>
                        <a:spcBef>
                          <a:spcPts val="0"/>
                        </a:spcBef>
                        <a:spcAft>
                          <a:spcPts val="0"/>
                        </a:spcAft>
                        <a:buClr>
                          <a:srgbClr val="000000"/>
                        </a:buClr>
                        <a:buFont typeface="Arial"/>
                        <a:buNone/>
                      </a:pPr>
                      <a:endParaRPr lang="en-US" sz="1300" b="1" i="0" u="none" strike="noStrike" kern="1200">
                        <a:solidFill>
                          <a:srgbClr val="001647"/>
                        </a:solidFill>
                        <a:latin typeface="Arial"/>
                        <a:ea typeface="+mn-ea"/>
                        <a:cs typeface="+mn-cs"/>
                      </a:endParaRPr>
                    </a:p>
                  </a:txBody>
                  <a:tcPr marL="182880" marR="182880" marT="0" marB="0" anchor="ctr">
                    <a:lnL w="12700" cmpd="sng">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85000"/>
                        <a:alpha val="30000"/>
                      </a:schemeClr>
                    </a:solidFill>
                  </a:tcPr>
                </a:tc>
                <a:tc>
                  <a:txBody>
                    <a:bodyPr/>
                    <a:lstStyle/>
                    <a:p>
                      <a:pPr marL="0" lvl="0" indent="0" algn="l">
                        <a:buNone/>
                      </a:pPr>
                      <a:r>
                        <a:rPr lang="en-US" sz="1300" b="0" i="0" u="none" strike="noStrike" noProof="0">
                          <a:solidFill>
                            <a:srgbClr val="414244"/>
                          </a:solidFill>
                          <a:latin typeface="Arial"/>
                        </a:rPr>
                        <a:t>State – Submission</a:t>
                      </a:r>
                      <a:endParaRPr lang="en-US" sz="1300"/>
                    </a:p>
                    <a:p>
                      <a:pPr marL="0" lvl="0" indent="0" algn="l">
                        <a:buNone/>
                      </a:pPr>
                      <a:r>
                        <a:rPr lang="en-US" sz="1300" b="0" i="0" u="none" strike="noStrike" noProof="0">
                          <a:solidFill>
                            <a:srgbClr val="414244"/>
                          </a:solidFill>
                          <a:latin typeface="Arial"/>
                        </a:rPr>
                        <a:t>HQ – Review &amp; Decision</a:t>
                      </a:r>
                      <a:endParaRPr lang="en-US" sz="1300">
                        <a:solidFill>
                          <a:srgbClr val="414244"/>
                        </a:solidFill>
                        <a:latin typeface="Arial"/>
                        <a:ea typeface="Helvetica Neue" panose="02000503000000020004" pitchFamily="2" charset="0"/>
                        <a:cs typeface="Arial"/>
                      </a:endParaRPr>
                    </a:p>
                  </a:txBody>
                  <a:tcPr marR="182880" marT="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2BD">
                        <a:alpha val="30000"/>
                      </a:srgbClr>
                    </a:solidFill>
                  </a:tcPr>
                </a:tc>
                <a:extLst>
                  <a:ext uri="{0D108BD9-81ED-4DB2-BD59-A6C34878D82A}">
                    <a16:rowId xmlns:a16="http://schemas.microsoft.com/office/drawing/2014/main" val="4097155216"/>
                  </a:ext>
                </a:extLst>
              </a:tr>
              <a:tr h="599606">
                <a:tc>
                  <a:txBody>
                    <a:bodyPr/>
                    <a:lstStyle/>
                    <a:p>
                      <a:pPr lvl="0" indent="0" algn="l">
                        <a:lnSpc>
                          <a:spcPct val="100000"/>
                        </a:lnSpc>
                        <a:spcBef>
                          <a:spcPts val="0"/>
                        </a:spcBef>
                        <a:spcAft>
                          <a:spcPts val="0"/>
                        </a:spcAft>
                        <a:buNone/>
                      </a:pPr>
                      <a:r>
                        <a:rPr lang="en-US" sz="1300" b="1" i="0" u="none" strike="noStrike" kern="1200" noProof="0">
                          <a:solidFill>
                            <a:srgbClr val="001647"/>
                          </a:solidFill>
                          <a:latin typeface="Arial"/>
                        </a:rPr>
                        <a:t>V. Editing Checklist </a:t>
                      </a:r>
                      <a:endParaRPr lang="en-US" sz="1300" b="0" i="0" u="none" strike="noStrike" kern="1200" noProof="0">
                        <a:solidFill>
                          <a:srgbClr val="001647"/>
                        </a:solidFill>
                        <a:latin typeface="Arial"/>
                      </a:endParaRPr>
                    </a:p>
                    <a:p>
                      <a:pPr marL="685800" lvl="1" indent="-228600" algn="l">
                        <a:lnSpc>
                          <a:spcPct val="100000"/>
                        </a:lnSpc>
                        <a:spcBef>
                          <a:spcPts val="0"/>
                        </a:spcBef>
                        <a:spcAft>
                          <a:spcPts val="0"/>
                        </a:spcAft>
                        <a:buClr>
                          <a:srgbClr val="000000"/>
                        </a:buClr>
                        <a:buAutoNum type="romanLcPeriod"/>
                      </a:pPr>
                      <a:r>
                        <a:rPr lang="en-US" sz="1300" b="1" i="0" u="none" strike="noStrike" kern="1200" noProof="0">
                          <a:solidFill>
                            <a:srgbClr val="001647"/>
                          </a:solidFill>
                          <a:latin typeface="Arial"/>
                          <a:hlinkClick r:id="rId12" action="ppaction://hlinksldjump"/>
                        </a:rPr>
                        <a:t>APR or STR Checklist created for a Review</a:t>
                      </a:r>
                      <a:endParaRPr lang="en-US" sz="1300" b="0" i="0" u="none" strike="noStrike" kern="1200" noProof="0">
                        <a:solidFill>
                          <a:srgbClr val="001647"/>
                        </a:solidFill>
                        <a:latin typeface="Arial"/>
                      </a:endParaRPr>
                    </a:p>
                    <a:p>
                      <a:pPr marL="685800" lvl="1" indent="-228600" algn="l">
                        <a:lnSpc>
                          <a:spcPct val="100000"/>
                        </a:lnSpc>
                        <a:spcBef>
                          <a:spcPts val="0"/>
                        </a:spcBef>
                        <a:spcAft>
                          <a:spcPts val="0"/>
                        </a:spcAft>
                        <a:buClr>
                          <a:srgbClr val="000000"/>
                        </a:buClr>
                        <a:buAutoNum type="romanLcPeriod"/>
                      </a:pPr>
                      <a:r>
                        <a:rPr lang="en-US" sz="1300" b="1" i="0" u="none" strike="noStrike" kern="1200" noProof="0">
                          <a:solidFill>
                            <a:srgbClr val="001647"/>
                          </a:solidFill>
                          <a:latin typeface="Arial"/>
                          <a:hlinkClick r:id="rId13" action="ppaction://hlinksldjump"/>
                        </a:rPr>
                        <a:t>Editing Checklist - APR (Enter details on the General tab)</a:t>
                      </a:r>
                      <a:endParaRPr lang="en-US" sz="1300" b="0" i="0" u="none" strike="noStrike" kern="1200" noProof="0">
                        <a:solidFill>
                          <a:srgbClr val="001647"/>
                        </a:solidFill>
                        <a:latin typeface="Arial"/>
                      </a:endParaRPr>
                    </a:p>
                    <a:p>
                      <a:pPr marL="685800" lvl="1" indent="-228600" algn="l">
                        <a:lnSpc>
                          <a:spcPct val="100000"/>
                        </a:lnSpc>
                        <a:spcBef>
                          <a:spcPts val="0"/>
                        </a:spcBef>
                        <a:spcAft>
                          <a:spcPts val="0"/>
                        </a:spcAft>
                        <a:buClr>
                          <a:srgbClr val="000000"/>
                        </a:buClr>
                        <a:buAutoNum type="romanLcPeriod"/>
                      </a:pPr>
                      <a:r>
                        <a:rPr lang="en-US" sz="1300" b="1" i="0" u="none" strike="noStrike" kern="1200" noProof="0">
                          <a:solidFill>
                            <a:srgbClr val="001647"/>
                          </a:solidFill>
                          <a:latin typeface="Arial"/>
                          <a:hlinkClick r:id="rId14" action="ppaction://hlinksldjump"/>
                        </a:rPr>
                        <a:t>Editing Checklist - STR (Enter details on the General tab)</a:t>
                      </a:r>
                      <a:endParaRPr lang="en-US" sz="1300" b="0" i="0" u="none" strike="noStrike" kern="1200" noProof="0">
                        <a:solidFill>
                          <a:srgbClr val="001647"/>
                        </a:solidFill>
                        <a:latin typeface="Arial"/>
                      </a:endParaRPr>
                    </a:p>
                    <a:p>
                      <a:pPr marL="685800" lvl="1" indent="-228600" algn="l">
                        <a:lnSpc>
                          <a:spcPct val="100000"/>
                        </a:lnSpc>
                        <a:spcBef>
                          <a:spcPts val="0"/>
                        </a:spcBef>
                        <a:spcAft>
                          <a:spcPts val="0"/>
                        </a:spcAft>
                        <a:buClr>
                          <a:srgbClr val="000000"/>
                        </a:buClr>
                        <a:buAutoNum type="romanLcPeriod"/>
                      </a:pPr>
                      <a:r>
                        <a:rPr lang="en-US" sz="1300" b="1" i="0" u="none" strike="noStrike" kern="1200" noProof="0">
                          <a:solidFill>
                            <a:srgbClr val="001647"/>
                          </a:solidFill>
                          <a:latin typeface="Arial"/>
                          <a:hlinkClick r:id="rId15" action="ppaction://hlinksldjump"/>
                        </a:rPr>
                        <a:t>Editing Checklist - APR or STR checklist Sections &amp; Questions</a:t>
                      </a:r>
                      <a:endParaRPr lang="en-US" sz="1300" b="0" i="0" u="none" strike="noStrike" kern="1200" noProof="0">
                        <a:solidFill>
                          <a:srgbClr val="001647"/>
                        </a:solidFill>
                        <a:latin typeface="Arial"/>
                      </a:endParaRPr>
                    </a:p>
                    <a:p>
                      <a:pPr marL="685800" lvl="1" indent="-228600" algn="l">
                        <a:lnSpc>
                          <a:spcPct val="100000"/>
                        </a:lnSpc>
                        <a:spcBef>
                          <a:spcPts val="0"/>
                        </a:spcBef>
                        <a:spcAft>
                          <a:spcPts val="0"/>
                        </a:spcAft>
                        <a:buClr>
                          <a:srgbClr val="000000"/>
                        </a:buClr>
                        <a:buAutoNum type="romanLcPeriod"/>
                      </a:pPr>
                      <a:r>
                        <a:rPr lang="en-US" sz="1300" b="1" i="0" u="none" strike="noStrike" kern="1200" noProof="0">
                          <a:solidFill>
                            <a:srgbClr val="001647"/>
                          </a:solidFill>
                          <a:latin typeface="Arial"/>
                          <a:hlinkClick r:id="rId16" action="ppaction://hlinksldjump"/>
                        </a:rPr>
                        <a:t>Editing Checklist - APR or STR Checklist Questions</a:t>
                      </a:r>
                      <a:endParaRPr lang="en-US" sz="1300" b="1" i="0" u="none" strike="noStrike" kern="1200" noProof="0">
                        <a:solidFill>
                          <a:srgbClr val="001647"/>
                        </a:solidFill>
                        <a:latin typeface="Arial"/>
                        <a:ea typeface="+mn-ea"/>
                        <a:cs typeface="+mn-cs"/>
                      </a:endParaRPr>
                    </a:p>
                    <a:p>
                      <a:pPr marL="457200" lvl="1" indent="0" algn="l">
                        <a:lnSpc>
                          <a:spcPct val="100000"/>
                        </a:lnSpc>
                        <a:spcBef>
                          <a:spcPts val="0"/>
                        </a:spcBef>
                        <a:spcAft>
                          <a:spcPts val="0"/>
                        </a:spcAft>
                        <a:buClr>
                          <a:srgbClr val="000000"/>
                        </a:buClr>
                        <a:buNone/>
                      </a:pPr>
                      <a:endParaRPr lang="en-US" sz="1300" b="0" i="0" u="none" strike="noStrike" kern="1200" noProof="0">
                        <a:solidFill>
                          <a:srgbClr val="001647"/>
                        </a:solidFill>
                        <a:latin typeface="Arial"/>
                      </a:endParaRPr>
                    </a:p>
                  </a:txBody>
                  <a:tcPr marL="182880" marR="182880" marT="0" marB="0" anchor="ctr">
                    <a:lnL w="0">
                      <a:noFill/>
                    </a:lnL>
                    <a:lnR w="0">
                      <a:noFill/>
                    </a:lnR>
                    <a:lnT w="28575">
                      <a:solidFill>
                        <a:schemeClr val="bg1"/>
                      </a:solidFill>
                    </a:lnT>
                    <a:lnB w="28575">
                      <a:solidFill>
                        <a:schemeClr val="bg1"/>
                      </a:solidFill>
                    </a:lnB>
                    <a:lnTlToBr w="0">
                      <a:noFill/>
                    </a:lnTlToBr>
                    <a:lnBlToTr w="0">
                      <a:noFill/>
                    </a:lnBlToTr>
                    <a:solidFill>
                      <a:schemeClr val="accent6">
                        <a:lumMod val="85000"/>
                        <a:alpha val="30000"/>
                      </a:schemeClr>
                    </a:solidFill>
                  </a:tcPr>
                </a:tc>
                <a:tc>
                  <a:txBody>
                    <a:bodyPr/>
                    <a:lstStyle/>
                    <a:p>
                      <a:pPr marL="0" lvl="0" indent="0" algn="l">
                        <a:buNone/>
                      </a:pPr>
                      <a:r>
                        <a:rPr lang="en-US" sz="1300" b="0" i="0" u="none" strike="noStrike" noProof="0">
                          <a:solidFill>
                            <a:srgbClr val="414244"/>
                          </a:solidFill>
                          <a:latin typeface="Arial"/>
                        </a:rPr>
                        <a:t>HQ, Division, SC – Review, Edit &amp; Decision</a:t>
                      </a:r>
                    </a:p>
                    <a:p>
                      <a:pPr marL="0" lvl="0" indent="0" algn="l">
                        <a:buNone/>
                      </a:pPr>
                      <a:r>
                        <a:rPr lang="en-US" sz="1300" b="0" i="0" u="none" strike="noStrike" noProof="0">
                          <a:solidFill>
                            <a:srgbClr val="414244"/>
                          </a:solidFill>
                          <a:latin typeface="Arial"/>
                        </a:rPr>
                        <a:t>State – Edits State Notes/Outcome</a:t>
                      </a:r>
                    </a:p>
                    <a:p>
                      <a:pPr marL="0" lvl="0" indent="0" algn="l">
                        <a:buNone/>
                      </a:pPr>
                      <a:endParaRPr lang="en-US" sz="1300" b="0" i="0" u="none" strike="noStrike" noProof="0">
                        <a:solidFill>
                          <a:srgbClr val="414244"/>
                        </a:solidFill>
                        <a:latin typeface="Arial"/>
                      </a:endParaRPr>
                    </a:p>
                    <a:p>
                      <a:pPr marL="0" lvl="0" indent="0" algn="l">
                        <a:buNone/>
                      </a:pPr>
                      <a:endParaRPr lang="en-US" sz="1300" b="0" i="0" u="none" strike="noStrike" noProof="0">
                        <a:solidFill>
                          <a:srgbClr val="414244"/>
                        </a:solidFill>
                        <a:latin typeface="Arial"/>
                      </a:endParaRPr>
                    </a:p>
                    <a:p>
                      <a:pPr marL="0" lvl="0" indent="0" algn="l">
                        <a:buNone/>
                      </a:pPr>
                      <a:endParaRPr lang="en-US" sz="1300" b="0" i="0" u="none" strike="noStrike" noProof="0">
                        <a:solidFill>
                          <a:srgbClr val="414244"/>
                        </a:solidFill>
                        <a:latin typeface="Arial"/>
                      </a:endParaRPr>
                    </a:p>
                  </a:txBody>
                  <a:tcPr marR="182880" marT="0" marB="0" anchor="ctr">
                    <a:lnL w="0">
                      <a:noFill/>
                    </a:lnL>
                    <a:lnR w="0">
                      <a:noFill/>
                    </a:lnR>
                    <a:lnT w="28575">
                      <a:solidFill>
                        <a:schemeClr val="bg1"/>
                      </a:solidFill>
                    </a:lnT>
                    <a:lnB w="28575">
                      <a:solidFill>
                        <a:schemeClr val="bg1"/>
                      </a:solidFill>
                    </a:lnB>
                    <a:lnTlToBr w="0">
                      <a:noFill/>
                    </a:lnTlToBr>
                    <a:lnBlToTr w="0">
                      <a:noFill/>
                    </a:lnBlToTr>
                    <a:solidFill>
                      <a:srgbClr val="CCC2BD">
                        <a:alpha val="30000"/>
                      </a:srgbClr>
                    </a:solidFill>
                  </a:tcPr>
                </a:tc>
                <a:extLst>
                  <a:ext uri="{0D108BD9-81ED-4DB2-BD59-A6C34878D82A}">
                    <a16:rowId xmlns:a16="http://schemas.microsoft.com/office/drawing/2014/main" val="1826662589"/>
                  </a:ext>
                </a:extLst>
              </a:tr>
            </a:tbl>
          </a:graphicData>
        </a:graphic>
      </p:graphicFrame>
      <p:sp>
        <p:nvSpPr>
          <p:cNvPr id="3" name="TextBox 1">
            <a:extLst>
              <a:ext uri="{FF2B5EF4-FFF2-40B4-BE49-F238E27FC236}">
                <a16:creationId xmlns:a16="http://schemas.microsoft.com/office/drawing/2014/main" id="{AC6EDCEF-56A8-761C-4C04-A1BC161CCA25}"/>
              </a:ext>
            </a:extLst>
          </p:cNvPr>
          <p:cNvSpPr txBox="1"/>
          <p:nvPr/>
        </p:nvSpPr>
        <p:spPr>
          <a:xfrm>
            <a:off x="457200" y="1089674"/>
            <a:ext cx="1156395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ea typeface="Calibri"/>
                <a:cs typeface="Calibri"/>
              </a:rPr>
              <a:t>This document is a navigation guide to the enhancements made to the SCORE application. Additional features added to the SCORE System Release 2 are as below. Please click on the feature link to navigate to the corresponding slide.</a:t>
            </a:r>
          </a:p>
        </p:txBody>
      </p:sp>
    </p:spTree>
    <p:extLst>
      <p:ext uri="{BB962C8B-B14F-4D97-AF65-F5344CB8AC3E}">
        <p14:creationId xmlns:p14="http://schemas.microsoft.com/office/powerpoint/2010/main" val="9274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VII.(ii) New APR or STR Checklist Creation – Contd.</a:t>
            </a:r>
            <a:endParaRPr lang="en-US"/>
          </a:p>
        </p:txBody>
      </p:sp>
      <p:pic>
        <p:nvPicPr>
          <p:cNvPr id="11" name="Picture 10" descr="A screenshot of a computer&#10;&#10;Description automatically generated">
            <a:extLst>
              <a:ext uri="{FF2B5EF4-FFF2-40B4-BE49-F238E27FC236}">
                <a16:creationId xmlns:a16="http://schemas.microsoft.com/office/drawing/2014/main" id="{7CBB4E6F-A0B4-1C50-5B48-E2E97157F481}"/>
              </a:ext>
            </a:extLst>
          </p:cNvPr>
          <p:cNvPicPr>
            <a:picLocks noChangeAspect="1"/>
          </p:cNvPicPr>
          <p:nvPr/>
        </p:nvPicPr>
        <p:blipFill rotWithShape="1">
          <a:blip r:embed="rId2"/>
          <a:srcRect l="34" t="1980" r="20079" b="22112"/>
          <a:stretch/>
        </p:blipFill>
        <p:spPr>
          <a:xfrm>
            <a:off x="737485" y="1475355"/>
            <a:ext cx="10708304" cy="4070390"/>
          </a:xfrm>
          <a:prstGeom prst="rect">
            <a:avLst/>
          </a:prstGeom>
          <a:ln w="6350">
            <a:solidFill>
              <a:srgbClr val="0070BD"/>
            </a:solidFill>
          </a:ln>
        </p:spPr>
      </p:pic>
      <p:sp>
        <p:nvSpPr>
          <p:cNvPr id="8" name="TextBox 7">
            <a:extLst>
              <a:ext uri="{FF2B5EF4-FFF2-40B4-BE49-F238E27FC236}">
                <a16:creationId xmlns:a16="http://schemas.microsoft.com/office/drawing/2014/main" id="{D1B4B398-4FBE-C4A4-41CE-1FCADF7EBEDE}"/>
              </a:ext>
            </a:extLst>
          </p:cNvPr>
          <p:cNvSpPr txBox="1"/>
          <p:nvPr/>
        </p:nvSpPr>
        <p:spPr>
          <a:xfrm>
            <a:off x="742336" y="5744497"/>
            <a:ext cx="10695038" cy="646331"/>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4. On the Checklist Question Set page, enter the 'Checklist Name', select the 'Checklist Type', the status and click on the save button. This opens a 'Sections' view under it.</a:t>
            </a:r>
            <a:r>
              <a:rPr lang="en-US" sz="1200">
                <a:ea typeface="Calibri"/>
                <a:cs typeface="Calibri"/>
              </a:rPr>
              <a:t>​</a:t>
            </a:r>
            <a:endParaRPr lang="en-US"/>
          </a:p>
          <a:p>
            <a:endParaRPr lang="en-US" sz="1200">
              <a:ea typeface="Calibri"/>
              <a:cs typeface="Calibri"/>
            </a:endParaRPr>
          </a:p>
          <a:p>
            <a:r>
              <a:rPr lang="en-US" sz="1200">
                <a:ea typeface="Calibri"/>
                <a:cs typeface="Calibri"/>
              </a:rPr>
              <a:t>5.Click on the </a:t>
            </a:r>
            <a:r>
              <a:rPr lang="en-US" sz="1200" b="1">
                <a:ea typeface="Calibri"/>
                <a:cs typeface="Calibri"/>
              </a:rPr>
              <a:t>'+' New button</a:t>
            </a:r>
            <a:r>
              <a:rPr lang="en-US" sz="1200">
                <a:ea typeface="Calibri"/>
                <a:cs typeface="Calibri"/>
              </a:rPr>
              <a:t> provided on the right side of the Sections view to navigate to the </a:t>
            </a:r>
            <a:r>
              <a:rPr lang="en-US" sz="1200" b="1">
                <a:ea typeface="Calibri"/>
                <a:cs typeface="Calibri"/>
              </a:rPr>
              <a:t>'New Checklist Question Set Section' page</a:t>
            </a:r>
            <a:r>
              <a:rPr lang="en-US" sz="1200">
                <a:ea typeface="Calibri"/>
                <a:cs typeface="Calibri"/>
              </a:rPr>
              <a:t>.</a:t>
            </a:r>
          </a:p>
        </p:txBody>
      </p:sp>
      <p:sp>
        <p:nvSpPr>
          <p:cNvPr id="4" name="Arrow: Pentagon 3">
            <a:extLst>
              <a:ext uri="{FF2B5EF4-FFF2-40B4-BE49-F238E27FC236}">
                <a16:creationId xmlns:a16="http://schemas.microsoft.com/office/drawing/2014/main" id="{9BE6DA9A-273E-CF3D-5D39-35DCE0D15F67}"/>
              </a:ext>
            </a:extLst>
          </p:cNvPr>
          <p:cNvSpPr/>
          <p:nvPr/>
        </p:nvSpPr>
        <p:spPr>
          <a:xfrm>
            <a:off x="350814" y="2041310"/>
            <a:ext cx="490242" cy="299802"/>
          </a:xfrm>
          <a:prstGeom prst="homePlate">
            <a:avLst/>
          </a:prstGeom>
          <a:solidFill>
            <a:srgbClr val="0070B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4</a:t>
            </a:r>
          </a:p>
        </p:txBody>
      </p:sp>
      <p:sp>
        <p:nvSpPr>
          <p:cNvPr id="5" name="Arrow: Pentagon 4">
            <a:extLst>
              <a:ext uri="{FF2B5EF4-FFF2-40B4-BE49-F238E27FC236}">
                <a16:creationId xmlns:a16="http://schemas.microsoft.com/office/drawing/2014/main" id="{2216E3F5-D0DA-DDD5-0B05-17A25D73EE02}"/>
              </a:ext>
            </a:extLst>
          </p:cNvPr>
          <p:cNvSpPr/>
          <p:nvPr/>
        </p:nvSpPr>
        <p:spPr>
          <a:xfrm>
            <a:off x="9325481" y="4807088"/>
            <a:ext cx="490242" cy="299802"/>
          </a:xfrm>
          <a:prstGeom prst="homePlate">
            <a:avLst/>
          </a:prstGeom>
          <a:solidFill>
            <a:srgbClr val="0070B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5</a:t>
            </a:r>
          </a:p>
        </p:txBody>
      </p:sp>
    </p:spTree>
    <p:extLst>
      <p:ext uri="{BB962C8B-B14F-4D97-AF65-F5344CB8AC3E}">
        <p14:creationId xmlns:p14="http://schemas.microsoft.com/office/powerpoint/2010/main" val="11917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VII.(iii) Addition of new APR or STR Checklist Section </a:t>
            </a:r>
            <a:endParaRPr lang="en-US"/>
          </a:p>
        </p:txBody>
      </p:sp>
      <p:pic>
        <p:nvPicPr>
          <p:cNvPr id="5" name="Picture 4" descr="A screenshot of a computer&#10;&#10;Description automatically generated">
            <a:extLst>
              <a:ext uri="{FF2B5EF4-FFF2-40B4-BE49-F238E27FC236}">
                <a16:creationId xmlns:a16="http://schemas.microsoft.com/office/drawing/2014/main" id="{52C273D9-4F8E-A532-BBCD-412C35DD4D34}"/>
              </a:ext>
            </a:extLst>
          </p:cNvPr>
          <p:cNvPicPr>
            <a:picLocks noChangeAspect="1"/>
          </p:cNvPicPr>
          <p:nvPr/>
        </p:nvPicPr>
        <p:blipFill>
          <a:blip r:embed="rId2"/>
          <a:stretch>
            <a:fillRect/>
          </a:stretch>
        </p:blipFill>
        <p:spPr>
          <a:xfrm>
            <a:off x="1021555" y="1213384"/>
            <a:ext cx="10036996" cy="4442542"/>
          </a:xfrm>
          <a:prstGeom prst="rect">
            <a:avLst/>
          </a:prstGeom>
          <a:ln w="6350">
            <a:solidFill>
              <a:srgbClr val="0070BD"/>
            </a:solidFill>
          </a:ln>
        </p:spPr>
      </p:pic>
      <p:sp>
        <p:nvSpPr>
          <p:cNvPr id="6" name="Text Placeholder 5">
            <a:extLst>
              <a:ext uri="{FF2B5EF4-FFF2-40B4-BE49-F238E27FC236}">
                <a16:creationId xmlns:a16="http://schemas.microsoft.com/office/drawing/2014/main" id="{3CED75F7-B725-CA6E-0C79-CAE7B8D80102}"/>
              </a:ext>
            </a:extLst>
          </p:cNvPr>
          <p:cNvSpPr txBox="1">
            <a:spLocks/>
          </p:cNvSpPr>
          <p:nvPr/>
        </p:nvSpPr>
        <p:spPr>
          <a:xfrm>
            <a:off x="1020428" y="5878004"/>
            <a:ext cx="9512831" cy="646331"/>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6. On the '</a:t>
            </a:r>
            <a:r>
              <a:rPr lang="en-US" sz="1200" b="1">
                <a:ea typeface="Calibri"/>
                <a:cs typeface="Calibri"/>
              </a:rPr>
              <a:t>Checklist Question Set Section' page</a:t>
            </a:r>
            <a:r>
              <a:rPr lang="en-US" sz="1200">
                <a:ea typeface="Calibri"/>
                <a:cs typeface="Calibri"/>
              </a:rPr>
              <a:t>, enter 'Section Short Name' as Section 1, 2 3 etc. To indicate the  section sequence. Enter the display order same as the Section Short Name number assigned. Enter other required details. Click on the Save button from the top ribbon to open 'New Checklist Question Set Question' view under it.</a:t>
            </a:r>
            <a:endParaRPr lang="en-US">
              <a:ea typeface="Calibri"/>
              <a:cs typeface="Calibri"/>
            </a:endParaRPr>
          </a:p>
        </p:txBody>
      </p:sp>
      <p:sp>
        <p:nvSpPr>
          <p:cNvPr id="4" name="Arrow: Pentagon 3">
            <a:extLst>
              <a:ext uri="{FF2B5EF4-FFF2-40B4-BE49-F238E27FC236}">
                <a16:creationId xmlns:a16="http://schemas.microsoft.com/office/drawing/2014/main" id="{C9175BEA-95E5-A4B1-5366-6E23D0AE044D}"/>
              </a:ext>
            </a:extLst>
          </p:cNvPr>
          <p:cNvSpPr/>
          <p:nvPr/>
        </p:nvSpPr>
        <p:spPr>
          <a:xfrm>
            <a:off x="595229" y="1408706"/>
            <a:ext cx="490242" cy="299802"/>
          </a:xfrm>
          <a:prstGeom prst="homePlate">
            <a:avLst/>
          </a:prstGeom>
          <a:solidFill>
            <a:srgbClr val="0070B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6</a:t>
            </a:r>
          </a:p>
        </p:txBody>
      </p:sp>
    </p:spTree>
    <p:extLst>
      <p:ext uri="{BB962C8B-B14F-4D97-AF65-F5344CB8AC3E}">
        <p14:creationId xmlns:p14="http://schemas.microsoft.com/office/powerpoint/2010/main" val="298511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VII.(iv) Addition of new APR or STR Checklist Questions</a:t>
            </a:r>
            <a:endParaRPr lang="en-US"/>
          </a:p>
        </p:txBody>
      </p:sp>
      <p:pic>
        <p:nvPicPr>
          <p:cNvPr id="3" name="Picture 2" descr="A screenshot of a computer&#10;&#10;Description automatically generated">
            <a:extLst>
              <a:ext uri="{FF2B5EF4-FFF2-40B4-BE49-F238E27FC236}">
                <a16:creationId xmlns:a16="http://schemas.microsoft.com/office/drawing/2014/main" id="{B093862F-CF7A-8374-2900-4B4A28BA53C2}"/>
              </a:ext>
            </a:extLst>
          </p:cNvPr>
          <p:cNvPicPr>
            <a:picLocks noChangeAspect="1"/>
          </p:cNvPicPr>
          <p:nvPr/>
        </p:nvPicPr>
        <p:blipFill>
          <a:blip r:embed="rId2"/>
          <a:stretch>
            <a:fillRect/>
          </a:stretch>
        </p:blipFill>
        <p:spPr>
          <a:xfrm>
            <a:off x="464493" y="2263840"/>
            <a:ext cx="9139002" cy="4357616"/>
          </a:xfrm>
          <a:prstGeom prst="rect">
            <a:avLst/>
          </a:prstGeom>
          <a:ln w="6350">
            <a:solidFill>
              <a:srgbClr val="0070BD"/>
            </a:solidFill>
          </a:ln>
        </p:spPr>
      </p:pic>
      <p:sp>
        <p:nvSpPr>
          <p:cNvPr id="4" name="TextBox 3">
            <a:extLst>
              <a:ext uri="{FF2B5EF4-FFF2-40B4-BE49-F238E27FC236}">
                <a16:creationId xmlns:a16="http://schemas.microsoft.com/office/drawing/2014/main" id="{7EA0F290-C958-7A37-4768-6C9BCB0B2B07}"/>
              </a:ext>
            </a:extLst>
          </p:cNvPr>
          <p:cNvSpPr txBox="1"/>
          <p:nvPr/>
        </p:nvSpPr>
        <p:spPr>
          <a:xfrm>
            <a:off x="9800303" y="1995949"/>
            <a:ext cx="2140975" cy="4893647"/>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7. Click on the </a:t>
            </a:r>
            <a:r>
              <a:rPr lang="en-US" sz="1200" b="1">
                <a:ea typeface="Calibri"/>
                <a:cs typeface="Calibri"/>
              </a:rPr>
              <a:t>'+' New button</a:t>
            </a:r>
            <a:r>
              <a:rPr lang="en-US" sz="1200">
                <a:ea typeface="Calibri"/>
                <a:cs typeface="Calibri"/>
              </a:rPr>
              <a:t> provided on the right side of the Questions view to navigate to open a </a:t>
            </a:r>
            <a:r>
              <a:rPr lang="en-US" sz="1200" b="1">
                <a:ea typeface="Calibri"/>
                <a:cs typeface="Calibri"/>
              </a:rPr>
              <a:t>'New Checklist Question Set Question' page</a:t>
            </a:r>
            <a:r>
              <a:rPr lang="en-US" sz="1200">
                <a:ea typeface="Calibri"/>
                <a:cs typeface="Calibri"/>
              </a:rPr>
              <a:t>.</a:t>
            </a:r>
            <a:endParaRPr lang="en-US">
              <a:ea typeface="Calibri"/>
              <a:cs typeface="Calibri"/>
            </a:endParaRPr>
          </a:p>
          <a:p>
            <a:endParaRPr lang="en-US" sz="1200">
              <a:ea typeface="Calibri"/>
              <a:cs typeface="Calibri"/>
            </a:endParaRPr>
          </a:p>
          <a:p>
            <a:r>
              <a:rPr lang="en-US" sz="1200">
                <a:ea typeface="Calibri"/>
                <a:cs typeface="Calibri"/>
              </a:rPr>
              <a:t>8. On the </a:t>
            </a:r>
            <a:r>
              <a:rPr lang="en-US" sz="1200" b="1">
                <a:ea typeface="Calibri"/>
                <a:cs typeface="Calibri"/>
              </a:rPr>
              <a:t>Questions page</a:t>
            </a:r>
            <a:r>
              <a:rPr lang="en-US" sz="1200">
                <a:ea typeface="Calibri"/>
                <a:cs typeface="Calibri"/>
              </a:rPr>
              <a:t>, enter the 'Question Set Name' as Question 1, 2, 3... to indicate the order of the question and enter the same number as 'Display Order'. Enter other required fields and click on the Save button from the top ribbon of the page.  </a:t>
            </a:r>
            <a:endParaRPr lang="en-US">
              <a:ea typeface="Calibri"/>
              <a:cs typeface="Calibri"/>
            </a:endParaRPr>
          </a:p>
          <a:p>
            <a:endParaRPr lang="en-US" sz="1200">
              <a:ea typeface="Calibri"/>
              <a:cs typeface="Calibri"/>
            </a:endParaRPr>
          </a:p>
          <a:p>
            <a:r>
              <a:rPr lang="en-US" sz="1200">
                <a:ea typeface="Calibri"/>
                <a:cs typeface="Calibri"/>
              </a:rPr>
              <a:t>9. To </a:t>
            </a:r>
            <a:r>
              <a:rPr lang="en-US" sz="1200" b="1">
                <a:ea typeface="Calibri"/>
                <a:cs typeface="Calibri"/>
              </a:rPr>
              <a:t>add more questions</a:t>
            </a:r>
            <a:r>
              <a:rPr lang="en-US" sz="1200">
                <a:ea typeface="Calibri"/>
                <a:cs typeface="Calibri"/>
              </a:rPr>
              <a:t> to the same section, go back to the 'Question'</a:t>
            </a:r>
          </a:p>
          <a:p>
            <a:r>
              <a:rPr lang="en-US" sz="1200">
                <a:ea typeface="Calibri"/>
                <a:cs typeface="Calibri"/>
              </a:rPr>
              <a:t>page repeat steps 7 &amp; 8.</a:t>
            </a:r>
            <a:endParaRPr lang="en-US"/>
          </a:p>
          <a:p>
            <a:endParaRPr lang="en-US" sz="1200">
              <a:ea typeface="Calibri"/>
              <a:cs typeface="Calibri"/>
            </a:endParaRPr>
          </a:p>
          <a:p>
            <a:r>
              <a:rPr lang="en-US" sz="1200">
                <a:ea typeface="Calibri"/>
                <a:cs typeface="Calibri"/>
              </a:rPr>
              <a:t>10. To</a:t>
            </a:r>
            <a:r>
              <a:rPr lang="en-US" sz="1200" b="1">
                <a:ea typeface="Calibri"/>
                <a:cs typeface="Calibri"/>
              </a:rPr>
              <a:t> add more sections</a:t>
            </a:r>
            <a:r>
              <a:rPr lang="en-US" sz="1200">
                <a:ea typeface="Calibri"/>
                <a:cs typeface="Calibri"/>
              </a:rPr>
              <a:t>, go back to the 'Section' page and repeat step 5 &amp; 6. </a:t>
            </a:r>
            <a:endParaRPr lang="en-US"/>
          </a:p>
          <a:p>
            <a:endParaRPr lang="en-US" sz="1200">
              <a:ea typeface="Calibri"/>
              <a:cs typeface="Calibri"/>
            </a:endParaRPr>
          </a:p>
        </p:txBody>
      </p:sp>
      <p:pic>
        <p:nvPicPr>
          <p:cNvPr id="7" name="Picture 6" descr="A screenshot of a phone&#10;&#10;Description automatically generated">
            <a:extLst>
              <a:ext uri="{FF2B5EF4-FFF2-40B4-BE49-F238E27FC236}">
                <a16:creationId xmlns:a16="http://schemas.microsoft.com/office/drawing/2014/main" id="{35EEEE88-F84F-0D3C-4A0E-435747897002}"/>
              </a:ext>
            </a:extLst>
          </p:cNvPr>
          <p:cNvPicPr>
            <a:picLocks noChangeAspect="1"/>
          </p:cNvPicPr>
          <p:nvPr/>
        </p:nvPicPr>
        <p:blipFill>
          <a:blip r:embed="rId3"/>
          <a:stretch>
            <a:fillRect/>
          </a:stretch>
        </p:blipFill>
        <p:spPr>
          <a:xfrm>
            <a:off x="508819" y="1210541"/>
            <a:ext cx="7745360" cy="971046"/>
          </a:xfrm>
          <a:prstGeom prst="rect">
            <a:avLst/>
          </a:prstGeom>
          <a:ln w="6350">
            <a:solidFill>
              <a:srgbClr val="0070BD"/>
            </a:solidFill>
          </a:ln>
        </p:spPr>
      </p:pic>
      <p:sp>
        <p:nvSpPr>
          <p:cNvPr id="6" name="Arrow: Pentagon 5">
            <a:extLst>
              <a:ext uri="{FF2B5EF4-FFF2-40B4-BE49-F238E27FC236}">
                <a16:creationId xmlns:a16="http://schemas.microsoft.com/office/drawing/2014/main" id="{87CD5749-96B7-7732-2E89-1A6DC50088D3}"/>
              </a:ext>
            </a:extLst>
          </p:cNvPr>
          <p:cNvSpPr/>
          <p:nvPr/>
        </p:nvSpPr>
        <p:spPr>
          <a:xfrm>
            <a:off x="5242362" y="1414504"/>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7</a:t>
            </a:r>
          </a:p>
        </p:txBody>
      </p:sp>
      <p:sp>
        <p:nvSpPr>
          <p:cNvPr id="9" name="Arrow: Pentagon 8">
            <a:extLst>
              <a:ext uri="{FF2B5EF4-FFF2-40B4-BE49-F238E27FC236}">
                <a16:creationId xmlns:a16="http://schemas.microsoft.com/office/drawing/2014/main" id="{8E6F7BD2-E566-3386-4E99-F0D2A8117596}"/>
              </a:ext>
            </a:extLst>
          </p:cNvPr>
          <p:cNvSpPr/>
          <p:nvPr/>
        </p:nvSpPr>
        <p:spPr>
          <a:xfrm>
            <a:off x="68137" y="2422310"/>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8</a:t>
            </a:r>
          </a:p>
        </p:txBody>
      </p:sp>
    </p:spTree>
    <p:extLst>
      <p:ext uri="{BB962C8B-B14F-4D97-AF65-F5344CB8AC3E}">
        <p14:creationId xmlns:p14="http://schemas.microsoft.com/office/powerpoint/2010/main" val="33337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VIII.(i) Deactivation of an APR or STR Checklist</a:t>
            </a:r>
          </a:p>
        </p:txBody>
      </p:sp>
      <p:pic>
        <p:nvPicPr>
          <p:cNvPr id="10" name="Picture 9" descr="A screenshot of a computer&#10;&#10;Description automatically generated">
            <a:extLst>
              <a:ext uri="{FF2B5EF4-FFF2-40B4-BE49-F238E27FC236}">
                <a16:creationId xmlns:a16="http://schemas.microsoft.com/office/drawing/2014/main" id="{8390A2E1-48B9-1939-A1B5-F3D059E77AB2}"/>
              </a:ext>
            </a:extLst>
          </p:cNvPr>
          <p:cNvPicPr>
            <a:picLocks noChangeAspect="1"/>
          </p:cNvPicPr>
          <p:nvPr/>
        </p:nvPicPr>
        <p:blipFill>
          <a:blip r:embed="rId2"/>
          <a:stretch>
            <a:fillRect/>
          </a:stretch>
        </p:blipFill>
        <p:spPr>
          <a:xfrm>
            <a:off x="3844261" y="2686433"/>
            <a:ext cx="2276475" cy="1609725"/>
          </a:xfrm>
          <a:prstGeom prst="rect">
            <a:avLst/>
          </a:prstGeom>
          <a:ln w="6350">
            <a:solidFill>
              <a:srgbClr val="0070BD"/>
            </a:solidFill>
          </a:ln>
        </p:spPr>
      </p:pic>
      <p:sp>
        <p:nvSpPr>
          <p:cNvPr id="15" name="Text Placeholder 5">
            <a:extLst>
              <a:ext uri="{FF2B5EF4-FFF2-40B4-BE49-F238E27FC236}">
                <a16:creationId xmlns:a16="http://schemas.microsoft.com/office/drawing/2014/main" id="{CCB14CC7-86C0-CA17-5DC7-4968E6A5B477}"/>
              </a:ext>
            </a:extLst>
          </p:cNvPr>
          <p:cNvSpPr txBox="1">
            <a:spLocks/>
          </p:cNvSpPr>
          <p:nvPr/>
        </p:nvSpPr>
        <p:spPr>
          <a:xfrm>
            <a:off x="438772" y="4251802"/>
            <a:ext cx="3188554" cy="1569660"/>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eriod"/>
            </a:pPr>
            <a:r>
              <a:rPr lang="en-US" sz="1200" b="1">
                <a:ea typeface="Calibri"/>
                <a:cs typeface="Calibri"/>
              </a:rPr>
              <a:t>Deactivate a Checklist </a:t>
            </a:r>
            <a:endParaRPr lang="en-US" sz="1200" b="1">
              <a:cs typeface="Calibri"/>
            </a:endParaRPr>
          </a:p>
          <a:p>
            <a:endParaRPr lang="en-US" sz="1200" b="1">
              <a:ea typeface="Calibri"/>
              <a:cs typeface="Calibri"/>
            </a:endParaRPr>
          </a:p>
          <a:p>
            <a:r>
              <a:rPr lang="en-US" sz="1200">
                <a:ea typeface="Calibri"/>
                <a:cs typeface="Calibri"/>
              </a:rPr>
              <a:t>On</a:t>
            </a:r>
            <a:r>
              <a:rPr lang="en-US" sz="1200" b="1">
                <a:ea typeface="Calibri"/>
                <a:cs typeface="Calibri"/>
              </a:rPr>
              <a:t> 'Administration' page</a:t>
            </a:r>
            <a:r>
              <a:rPr lang="en-US" sz="1200">
                <a:ea typeface="Calibri"/>
                <a:cs typeface="Calibri"/>
              </a:rPr>
              <a:t>, click on the '</a:t>
            </a:r>
            <a:r>
              <a:rPr lang="en-US" sz="1200" b="1">
                <a:ea typeface="Calibri"/>
                <a:cs typeface="Calibri"/>
              </a:rPr>
              <a:t>Checklist Question Sets</a:t>
            </a:r>
            <a:r>
              <a:rPr lang="en-US" sz="1200">
                <a:ea typeface="Calibri"/>
                <a:cs typeface="Calibri"/>
              </a:rPr>
              <a:t>' page, select the checklist to be deactivated and from the top ribbon, click on the </a:t>
            </a:r>
            <a:r>
              <a:rPr lang="en-US" sz="1200" b="1">
                <a:ea typeface="Calibri"/>
                <a:cs typeface="Calibri"/>
              </a:rPr>
              <a:t>'Deactivate' button. </a:t>
            </a:r>
            <a:endParaRPr lang="en-US">
              <a:ea typeface="Calibri"/>
              <a:cs typeface="Calibri"/>
            </a:endParaRPr>
          </a:p>
          <a:p>
            <a:endParaRPr lang="en-US" sz="1200">
              <a:ea typeface="Calibri"/>
              <a:cs typeface="Calibri"/>
            </a:endParaRPr>
          </a:p>
          <a:p>
            <a:r>
              <a:rPr lang="en-US" sz="1200">
                <a:ea typeface="Calibri"/>
                <a:cs typeface="Calibri"/>
              </a:rPr>
              <a:t>Confirm  the deactivation.</a:t>
            </a:r>
            <a:endParaRPr lang="en-US"/>
          </a:p>
        </p:txBody>
      </p:sp>
      <p:sp>
        <p:nvSpPr>
          <p:cNvPr id="16" name="Text Placeholder 5">
            <a:extLst>
              <a:ext uri="{FF2B5EF4-FFF2-40B4-BE49-F238E27FC236}">
                <a16:creationId xmlns:a16="http://schemas.microsoft.com/office/drawing/2014/main" id="{D2C82BA4-3DD4-9873-28B3-478EC2679D0D}"/>
              </a:ext>
            </a:extLst>
          </p:cNvPr>
          <p:cNvSpPr txBox="1">
            <a:spLocks/>
          </p:cNvSpPr>
          <p:nvPr/>
        </p:nvSpPr>
        <p:spPr>
          <a:xfrm>
            <a:off x="4375218" y="4614018"/>
            <a:ext cx="5953875" cy="1384995"/>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cs typeface="Calibri" panose="020F0502020204030204"/>
              </a:rPr>
              <a:t>2. 'Active Checklist Questions</a:t>
            </a:r>
            <a:r>
              <a:rPr lang="en-US" sz="1200">
                <a:cs typeface="Calibri" panose="020F0502020204030204"/>
              </a:rPr>
              <a:t>' Set is the default view. </a:t>
            </a:r>
            <a:endParaRPr lang="en-US">
              <a:ea typeface="Calibri"/>
              <a:cs typeface="Calibri"/>
            </a:endParaRPr>
          </a:p>
          <a:p>
            <a:endParaRPr lang="en-US" sz="1200">
              <a:cs typeface="Calibri" panose="020F0502020204030204"/>
            </a:endParaRPr>
          </a:p>
          <a:p>
            <a:r>
              <a:rPr lang="en-US" sz="1200">
                <a:cs typeface="Calibri" panose="020F0502020204030204"/>
              </a:rPr>
              <a:t>Click on the dropdown next to it and select </a:t>
            </a:r>
            <a:r>
              <a:rPr lang="en-US" sz="1200" b="1">
                <a:cs typeface="Calibri" panose="020F0502020204030204"/>
              </a:rPr>
              <a:t>'Inactive Checklist Question'</a:t>
            </a:r>
            <a:r>
              <a:rPr lang="en-US" sz="1200">
                <a:cs typeface="Calibri" panose="020F0502020204030204"/>
              </a:rPr>
              <a:t> Sets to view the Inactive checklists.</a:t>
            </a:r>
          </a:p>
          <a:p>
            <a:r>
              <a:rPr lang="en-US" sz="1200">
                <a:ea typeface="Calibri"/>
                <a:cs typeface="Calibri" panose="020F0502020204030204"/>
              </a:rPr>
              <a:t>3. From the </a:t>
            </a:r>
            <a:r>
              <a:rPr lang="en-US" sz="1200" b="1">
                <a:ea typeface="Calibri"/>
                <a:cs typeface="Calibri" panose="020F0502020204030204"/>
              </a:rPr>
              <a:t>'Inactive Checklist Question Sets', select the checklist to be activated </a:t>
            </a:r>
            <a:r>
              <a:rPr lang="en-US" sz="1200">
                <a:ea typeface="Calibri"/>
                <a:cs typeface="Calibri" panose="020F0502020204030204"/>
              </a:rPr>
              <a:t>and click on the 'Activate' button from the top ribbon. </a:t>
            </a:r>
          </a:p>
          <a:p>
            <a:endParaRPr lang="en-US" sz="1200">
              <a:ea typeface="Calibri"/>
              <a:cs typeface="Calibri" panose="020F0502020204030204"/>
            </a:endParaRPr>
          </a:p>
        </p:txBody>
      </p:sp>
      <p:pic>
        <p:nvPicPr>
          <p:cNvPr id="9" name="Picture 8" descr="A screenshot of a computer&#10;&#10;Description automatically generated">
            <a:extLst>
              <a:ext uri="{FF2B5EF4-FFF2-40B4-BE49-F238E27FC236}">
                <a16:creationId xmlns:a16="http://schemas.microsoft.com/office/drawing/2014/main" id="{F5EABF00-B00C-421E-19CA-376FE17B0061}"/>
              </a:ext>
            </a:extLst>
          </p:cNvPr>
          <p:cNvPicPr>
            <a:picLocks noChangeAspect="1"/>
          </p:cNvPicPr>
          <p:nvPr/>
        </p:nvPicPr>
        <p:blipFill>
          <a:blip r:embed="rId3"/>
          <a:stretch>
            <a:fillRect/>
          </a:stretch>
        </p:blipFill>
        <p:spPr>
          <a:xfrm>
            <a:off x="6185128" y="2836389"/>
            <a:ext cx="5656006" cy="1279903"/>
          </a:xfrm>
          <a:prstGeom prst="rect">
            <a:avLst/>
          </a:prstGeom>
          <a:ln w="6350">
            <a:solidFill>
              <a:srgbClr val="0070BD"/>
            </a:solidFill>
          </a:ln>
        </p:spPr>
      </p:pic>
      <p:pic>
        <p:nvPicPr>
          <p:cNvPr id="5" name="Picture 4" descr="A screenshot of a computer screen&#10;&#10;Description automatically generated">
            <a:extLst>
              <a:ext uri="{FF2B5EF4-FFF2-40B4-BE49-F238E27FC236}">
                <a16:creationId xmlns:a16="http://schemas.microsoft.com/office/drawing/2014/main" id="{F0DC1474-368E-5F5E-01ED-19B4CECEC900}"/>
              </a:ext>
            </a:extLst>
          </p:cNvPr>
          <p:cNvPicPr>
            <a:picLocks noChangeAspect="1"/>
          </p:cNvPicPr>
          <p:nvPr/>
        </p:nvPicPr>
        <p:blipFill>
          <a:blip r:embed="rId4"/>
          <a:stretch>
            <a:fillRect/>
          </a:stretch>
        </p:blipFill>
        <p:spPr>
          <a:xfrm>
            <a:off x="468016" y="2340882"/>
            <a:ext cx="3192904" cy="1770602"/>
          </a:xfrm>
          <a:prstGeom prst="rect">
            <a:avLst/>
          </a:prstGeom>
          <a:ln w="6350">
            <a:solidFill>
              <a:srgbClr val="0070BD"/>
            </a:solidFill>
          </a:ln>
        </p:spPr>
      </p:pic>
      <p:sp>
        <p:nvSpPr>
          <p:cNvPr id="4" name="Arrow: Pentagon 3">
            <a:extLst>
              <a:ext uri="{FF2B5EF4-FFF2-40B4-BE49-F238E27FC236}">
                <a16:creationId xmlns:a16="http://schemas.microsoft.com/office/drawing/2014/main" id="{4C0AE29E-0F59-B2F4-0A3C-54D1621B6823}"/>
              </a:ext>
            </a:extLst>
          </p:cNvPr>
          <p:cNvSpPr/>
          <p:nvPr/>
        </p:nvSpPr>
        <p:spPr>
          <a:xfrm>
            <a:off x="2672774" y="2342194"/>
            <a:ext cx="244436" cy="31209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1</a:t>
            </a:r>
          </a:p>
        </p:txBody>
      </p:sp>
      <p:sp>
        <p:nvSpPr>
          <p:cNvPr id="7" name="Arrow: Pentagon 6">
            <a:extLst>
              <a:ext uri="{FF2B5EF4-FFF2-40B4-BE49-F238E27FC236}">
                <a16:creationId xmlns:a16="http://schemas.microsoft.com/office/drawing/2014/main" id="{0F426011-A489-104B-5066-12622B228C46}"/>
              </a:ext>
            </a:extLst>
          </p:cNvPr>
          <p:cNvSpPr/>
          <p:nvPr/>
        </p:nvSpPr>
        <p:spPr>
          <a:xfrm>
            <a:off x="3693326" y="3721898"/>
            <a:ext cx="363243"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2</a:t>
            </a:r>
          </a:p>
        </p:txBody>
      </p:sp>
      <p:sp>
        <p:nvSpPr>
          <p:cNvPr id="12" name="Arrow: Pentagon 11">
            <a:extLst>
              <a:ext uri="{FF2B5EF4-FFF2-40B4-BE49-F238E27FC236}">
                <a16:creationId xmlns:a16="http://schemas.microsoft.com/office/drawing/2014/main" id="{39448FF7-A325-A20C-F7D2-060D037907A3}"/>
              </a:ext>
            </a:extLst>
          </p:cNvPr>
          <p:cNvSpPr/>
          <p:nvPr/>
        </p:nvSpPr>
        <p:spPr>
          <a:xfrm>
            <a:off x="6973477" y="2838360"/>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3</a:t>
            </a:r>
          </a:p>
        </p:txBody>
      </p:sp>
      <p:sp>
        <p:nvSpPr>
          <p:cNvPr id="6" name="Text Placeholder 5">
            <a:extLst>
              <a:ext uri="{FF2B5EF4-FFF2-40B4-BE49-F238E27FC236}">
                <a16:creationId xmlns:a16="http://schemas.microsoft.com/office/drawing/2014/main" id="{9A7511BA-6AE2-1804-B203-42B60FD6A87A}"/>
              </a:ext>
            </a:extLst>
          </p:cNvPr>
          <p:cNvSpPr txBox="1">
            <a:spLocks/>
          </p:cNvSpPr>
          <p:nvPr/>
        </p:nvSpPr>
        <p:spPr>
          <a:xfrm>
            <a:off x="463352" y="1277543"/>
            <a:ext cx="11263295" cy="1015663"/>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cs typeface="Calibri"/>
              </a:rPr>
              <a:t>HQ or Admin team can 'Deactivate' an 'Active' APR or STR Checklist when they want to retire it and create a new one. Deactivated checklists will continue to appear for existing 'Reviews' only. </a:t>
            </a:r>
            <a:endParaRPr lang="en-US"/>
          </a:p>
          <a:p>
            <a:pPr marL="171450" indent="-171450">
              <a:buFont typeface="Arial"/>
              <a:buChar char="•"/>
            </a:pPr>
            <a:r>
              <a:rPr lang="en-US" sz="1200">
                <a:cs typeface="Calibri"/>
              </a:rPr>
              <a:t>Deactivated Checklists can be 'Activated'.  </a:t>
            </a:r>
          </a:p>
          <a:p>
            <a:pPr marL="171450" indent="-171450">
              <a:buFont typeface="Arial"/>
              <a:buChar char="•"/>
            </a:pPr>
            <a:r>
              <a:rPr lang="en-US" sz="1200">
                <a:cs typeface="Calibri"/>
              </a:rPr>
              <a:t>Only one type of Checklist can be in 'Active' status.</a:t>
            </a:r>
          </a:p>
          <a:p>
            <a:r>
              <a:rPr lang="en-US" sz="1200">
                <a:cs typeface="Calibri"/>
              </a:rPr>
              <a:t>Follow the steps below to 'Deactivate' or 'Activate' a checklist.</a:t>
            </a:r>
          </a:p>
        </p:txBody>
      </p:sp>
    </p:spTree>
    <p:extLst>
      <p:ext uri="{BB962C8B-B14F-4D97-AF65-F5344CB8AC3E}">
        <p14:creationId xmlns:p14="http://schemas.microsoft.com/office/powerpoint/2010/main" val="21649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IX.(i) Review Letter Generation (APR) </a:t>
            </a:r>
            <a:endParaRPr lang="en-US"/>
          </a:p>
        </p:txBody>
      </p:sp>
      <p:pic>
        <p:nvPicPr>
          <p:cNvPr id="5" name="Picture 4" descr="A screenshot of a computer&#10;&#10;Description automatically generated">
            <a:extLst>
              <a:ext uri="{FF2B5EF4-FFF2-40B4-BE49-F238E27FC236}">
                <a16:creationId xmlns:a16="http://schemas.microsoft.com/office/drawing/2014/main" id="{C51E94CA-7100-F2A0-8277-1BD1AC519D5E}"/>
              </a:ext>
            </a:extLst>
          </p:cNvPr>
          <p:cNvPicPr>
            <a:picLocks noChangeAspect="1"/>
          </p:cNvPicPr>
          <p:nvPr/>
        </p:nvPicPr>
        <p:blipFill>
          <a:blip r:embed="rId2"/>
          <a:stretch>
            <a:fillRect/>
          </a:stretch>
        </p:blipFill>
        <p:spPr>
          <a:xfrm>
            <a:off x="714531" y="1691731"/>
            <a:ext cx="10850380" cy="2899915"/>
          </a:xfrm>
          <a:prstGeom prst="rect">
            <a:avLst/>
          </a:prstGeom>
          <a:ln w="6350">
            <a:solidFill>
              <a:srgbClr val="0070BD"/>
            </a:solidFill>
          </a:ln>
        </p:spPr>
      </p:pic>
      <p:sp>
        <p:nvSpPr>
          <p:cNvPr id="9" name="TextBox 8">
            <a:extLst>
              <a:ext uri="{FF2B5EF4-FFF2-40B4-BE49-F238E27FC236}">
                <a16:creationId xmlns:a16="http://schemas.microsoft.com/office/drawing/2014/main" id="{F0A9369E-2AAF-0A3E-E00C-8CB9531926E0}"/>
              </a:ext>
            </a:extLst>
          </p:cNvPr>
          <p:cNvSpPr txBox="1"/>
          <p:nvPr/>
        </p:nvSpPr>
        <p:spPr>
          <a:xfrm>
            <a:off x="822766" y="2088878"/>
            <a:ext cx="641852" cy="210955"/>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1" name="TextBox 10">
            <a:extLst>
              <a:ext uri="{FF2B5EF4-FFF2-40B4-BE49-F238E27FC236}">
                <a16:creationId xmlns:a16="http://schemas.microsoft.com/office/drawing/2014/main" id="{5C7193C9-9DB4-5E74-9F6B-226A62ED65E1}"/>
              </a:ext>
            </a:extLst>
          </p:cNvPr>
          <p:cNvSpPr txBox="1"/>
          <p:nvPr/>
        </p:nvSpPr>
        <p:spPr>
          <a:xfrm>
            <a:off x="2321782" y="3150681"/>
            <a:ext cx="441983" cy="223446"/>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3" name="TextBox 12">
            <a:extLst>
              <a:ext uri="{FF2B5EF4-FFF2-40B4-BE49-F238E27FC236}">
                <a16:creationId xmlns:a16="http://schemas.microsoft.com/office/drawing/2014/main" id="{D0A20239-63DF-2F0D-240B-70C3113775A3}"/>
              </a:ext>
            </a:extLst>
          </p:cNvPr>
          <p:cNvSpPr txBox="1"/>
          <p:nvPr/>
        </p:nvSpPr>
        <p:spPr>
          <a:xfrm>
            <a:off x="5757028" y="3500451"/>
            <a:ext cx="729295" cy="24843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5" name="Text Placeholder 5">
            <a:extLst>
              <a:ext uri="{FF2B5EF4-FFF2-40B4-BE49-F238E27FC236}">
                <a16:creationId xmlns:a16="http://schemas.microsoft.com/office/drawing/2014/main" id="{C53BDCA7-5D31-39E5-2017-A7151350002D}"/>
              </a:ext>
            </a:extLst>
          </p:cNvPr>
          <p:cNvSpPr txBox="1">
            <a:spLocks/>
          </p:cNvSpPr>
          <p:nvPr/>
        </p:nvSpPr>
        <p:spPr>
          <a:xfrm>
            <a:off x="716522" y="4926034"/>
            <a:ext cx="10231308" cy="1569660"/>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Review Letter Generation option is available ONLY to Division team for ‘APR’ Reviews.. Division team can generate 'Review Letters' only for 'Completed' Reviews. Follow the steps below to complete a Review and generate the Review Letter. </a:t>
            </a:r>
            <a:endParaRPr lang="en-US">
              <a:ea typeface="Calibri"/>
              <a:cs typeface="Calibri"/>
            </a:endParaRPr>
          </a:p>
          <a:p>
            <a:endParaRPr lang="en-US" sz="1200">
              <a:ea typeface="Calibri"/>
              <a:cs typeface="Calibri"/>
            </a:endParaRPr>
          </a:p>
          <a:p>
            <a:pPr marL="228600" indent="-228600">
              <a:buAutoNum type="arabicPeriod"/>
            </a:pPr>
            <a:r>
              <a:rPr lang="en-US" sz="1200">
                <a:ea typeface="Calibri"/>
                <a:cs typeface="Calibri"/>
              </a:rPr>
              <a:t>Division views '</a:t>
            </a:r>
            <a:r>
              <a:rPr lang="en-US" sz="1200" b="1">
                <a:ea typeface="Calibri"/>
                <a:cs typeface="Calibri"/>
              </a:rPr>
              <a:t>Reviews dashboard</a:t>
            </a:r>
            <a:r>
              <a:rPr lang="en-US" sz="1200">
                <a:ea typeface="Calibri"/>
                <a:cs typeface="Calibri"/>
              </a:rPr>
              <a:t>' on '</a:t>
            </a:r>
            <a:r>
              <a:rPr lang="en-US" sz="1200" b="1">
                <a:ea typeface="Calibri"/>
                <a:cs typeface="Calibri"/>
              </a:rPr>
              <a:t>My Assignments</a:t>
            </a:r>
            <a:r>
              <a:rPr lang="en-US" sz="1200">
                <a:ea typeface="Calibri"/>
                <a:cs typeface="Calibri"/>
              </a:rPr>
              <a:t>' page. Click to view a Review in 'Open' status. On '</a:t>
            </a:r>
            <a:r>
              <a:rPr lang="en-US" sz="1200" b="1">
                <a:ea typeface="Calibri"/>
                <a:cs typeface="Calibri"/>
              </a:rPr>
              <a:t>Summary' tab</a:t>
            </a:r>
            <a:r>
              <a:rPr lang="en-US" sz="1200">
                <a:ea typeface="Calibri"/>
                <a:cs typeface="Calibri"/>
              </a:rPr>
              <a:t>, enter the </a:t>
            </a:r>
            <a:r>
              <a:rPr lang="en-US" sz="1200" b="1">
                <a:ea typeface="Calibri"/>
                <a:cs typeface="Calibri"/>
              </a:rPr>
              <a:t>'Completed Dat</a:t>
            </a:r>
            <a:r>
              <a:rPr lang="en-US" sz="1200">
                <a:ea typeface="Calibri"/>
                <a:cs typeface="Calibri"/>
              </a:rPr>
              <a:t>e' and save.</a:t>
            </a:r>
            <a:endParaRPr lang="en-US">
              <a:ea typeface="Calibri"/>
              <a:cs typeface="Calibri"/>
            </a:endParaRPr>
          </a:p>
          <a:p>
            <a:pPr marL="228600" indent="-228600">
              <a:buAutoNum type="arabicPeriod"/>
            </a:pPr>
            <a:r>
              <a:rPr lang="en-US" sz="1200">
                <a:ea typeface="Calibri"/>
                <a:cs typeface="Calibri"/>
              </a:rPr>
              <a:t>Refresh the page to view the updated status as </a:t>
            </a:r>
            <a:r>
              <a:rPr lang="en-US" sz="1200" b="1">
                <a:ea typeface="Calibri"/>
                <a:cs typeface="Calibri"/>
              </a:rPr>
              <a:t>'Completed</a:t>
            </a:r>
            <a:r>
              <a:rPr lang="en-US" sz="1200">
                <a:ea typeface="Calibri"/>
                <a:cs typeface="Calibri"/>
              </a:rPr>
              <a:t>' and a new tab,</a:t>
            </a:r>
            <a:r>
              <a:rPr lang="en-US" sz="1200" b="1">
                <a:ea typeface="Calibri"/>
                <a:cs typeface="Calibri"/>
              </a:rPr>
              <a:t> </a:t>
            </a:r>
            <a:r>
              <a:rPr lang="en-US" sz="1200">
                <a:ea typeface="Calibri"/>
                <a:cs typeface="Calibri"/>
              </a:rPr>
              <a:t>'Review Letter' is displayed.</a:t>
            </a:r>
          </a:p>
          <a:p>
            <a:pPr marL="228600" indent="-228600">
              <a:buAutoNum type="arabicPeriod"/>
            </a:pPr>
            <a:r>
              <a:rPr lang="en-US" sz="1200">
                <a:ea typeface="Calibri"/>
                <a:cs typeface="Calibri"/>
              </a:rPr>
              <a:t>Click to open the</a:t>
            </a:r>
            <a:r>
              <a:rPr lang="en-US" sz="1200" b="1">
                <a:ea typeface="Calibri"/>
                <a:cs typeface="Calibri"/>
              </a:rPr>
              <a:t> 'Review Letter' </a:t>
            </a:r>
            <a:r>
              <a:rPr lang="en-US" sz="1200">
                <a:ea typeface="Calibri"/>
                <a:cs typeface="Calibri"/>
              </a:rPr>
              <a:t>tab</a:t>
            </a:r>
            <a:r>
              <a:rPr lang="en-US" sz="1200" b="1">
                <a:ea typeface="Calibri"/>
                <a:cs typeface="Calibri"/>
              </a:rPr>
              <a:t>. </a:t>
            </a:r>
          </a:p>
          <a:p>
            <a:pPr marL="228600" indent="-228600">
              <a:buAutoNum type="arabicPeriod"/>
            </a:pPr>
            <a:endParaRPr lang="en-US" sz="1200">
              <a:ea typeface="Calibri"/>
              <a:cs typeface="Calibri"/>
            </a:endParaRPr>
          </a:p>
        </p:txBody>
      </p:sp>
      <p:sp>
        <p:nvSpPr>
          <p:cNvPr id="21" name="Arrow: Pentagon 20">
            <a:extLst>
              <a:ext uri="{FF2B5EF4-FFF2-40B4-BE49-F238E27FC236}">
                <a16:creationId xmlns:a16="http://schemas.microsoft.com/office/drawing/2014/main" id="{14ABFFF4-A96B-D581-DDBF-B4D5D7BED98D}"/>
              </a:ext>
            </a:extLst>
          </p:cNvPr>
          <p:cNvSpPr/>
          <p:nvPr/>
        </p:nvSpPr>
        <p:spPr>
          <a:xfrm>
            <a:off x="7126006" y="4246113"/>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1</a:t>
            </a:r>
          </a:p>
        </p:txBody>
      </p:sp>
      <p:sp>
        <p:nvSpPr>
          <p:cNvPr id="22" name="TextBox 21">
            <a:extLst>
              <a:ext uri="{FF2B5EF4-FFF2-40B4-BE49-F238E27FC236}">
                <a16:creationId xmlns:a16="http://schemas.microsoft.com/office/drawing/2014/main" id="{829C33BE-3186-2AEA-5405-885E6651B954}"/>
              </a:ext>
            </a:extLst>
          </p:cNvPr>
          <p:cNvSpPr txBox="1"/>
          <p:nvPr/>
        </p:nvSpPr>
        <p:spPr>
          <a:xfrm>
            <a:off x="8929945" y="2088876"/>
            <a:ext cx="829229" cy="16098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5" name="Arrow: Pentagon 24">
            <a:extLst>
              <a:ext uri="{FF2B5EF4-FFF2-40B4-BE49-F238E27FC236}">
                <a16:creationId xmlns:a16="http://schemas.microsoft.com/office/drawing/2014/main" id="{82BF08DF-6FCF-D649-9052-779E75CC7EA7}"/>
              </a:ext>
            </a:extLst>
          </p:cNvPr>
          <p:cNvSpPr/>
          <p:nvPr/>
        </p:nvSpPr>
        <p:spPr>
          <a:xfrm>
            <a:off x="1242366" y="2484768"/>
            <a:ext cx="277881" cy="37475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3</a:t>
            </a:r>
          </a:p>
        </p:txBody>
      </p:sp>
      <p:sp>
        <p:nvSpPr>
          <p:cNvPr id="3" name="Arrow: Pentagon 2">
            <a:extLst>
              <a:ext uri="{FF2B5EF4-FFF2-40B4-BE49-F238E27FC236}">
                <a16:creationId xmlns:a16="http://schemas.microsoft.com/office/drawing/2014/main" id="{E6E93FE7-C135-C119-4DF6-7AD149F7E70F}"/>
              </a:ext>
            </a:extLst>
          </p:cNvPr>
          <p:cNvSpPr/>
          <p:nvPr/>
        </p:nvSpPr>
        <p:spPr>
          <a:xfrm>
            <a:off x="9299579" y="2047555"/>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2</a:t>
            </a:r>
          </a:p>
        </p:txBody>
      </p:sp>
    </p:spTree>
    <p:extLst>
      <p:ext uri="{BB962C8B-B14F-4D97-AF65-F5344CB8AC3E}">
        <p14:creationId xmlns:p14="http://schemas.microsoft.com/office/powerpoint/2010/main" val="31009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IX.(ii) Review Letter Generation (APR) - Contd.</a:t>
            </a:r>
            <a:endParaRPr lang="en-US"/>
          </a:p>
        </p:txBody>
      </p:sp>
      <p:sp>
        <p:nvSpPr>
          <p:cNvPr id="15" name="Text Placeholder 5">
            <a:extLst>
              <a:ext uri="{FF2B5EF4-FFF2-40B4-BE49-F238E27FC236}">
                <a16:creationId xmlns:a16="http://schemas.microsoft.com/office/drawing/2014/main" id="{C53BDCA7-5D31-39E5-2017-A7151350002D}"/>
              </a:ext>
            </a:extLst>
          </p:cNvPr>
          <p:cNvSpPr txBox="1">
            <a:spLocks/>
          </p:cNvSpPr>
          <p:nvPr/>
        </p:nvSpPr>
        <p:spPr>
          <a:xfrm>
            <a:off x="457587" y="5291072"/>
            <a:ext cx="11339530" cy="1384995"/>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4. Click on the '</a:t>
            </a:r>
            <a:r>
              <a:rPr lang="en-US" sz="1200" b="1">
                <a:ea typeface="Calibri"/>
                <a:cs typeface="Calibri"/>
              </a:rPr>
              <a:t>Review Letter Action' options</a:t>
            </a:r>
            <a:r>
              <a:rPr lang="en-US" sz="1200">
                <a:ea typeface="Calibri"/>
                <a:cs typeface="Calibri"/>
              </a:rPr>
              <a:t>. Refer (4a) for the drop-down selection options and choose *</a:t>
            </a:r>
            <a:r>
              <a:rPr lang="en-US" sz="1200" b="1">
                <a:ea typeface="Calibri"/>
                <a:cs typeface="Calibri"/>
              </a:rPr>
              <a:t>'Generate Letter' </a:t>
            </a:r>
            <a:r>
              <a:rPr lang="en-US" sz="1200">
                <a:ea typeface="Calibri"/>
                <a:cs typeface="Calibri"/>
              </a:rPr>
              <a:t>and save.</a:t>
            </a:r>
            <a:endParaRPr lang="en-US">
              <a:cs typeface="Calibri" panose="020F0502020204030204"/>
            </a:endParaRPr>
          </a:p>
          <a:p>
            <a:endParaRPr lang="en-US" sz="1200">
              <a:ea typeface="Calibri"/>
              <a:cs typeface="Calibri"/>
            </a:endParaRPr>
          </a:p>
          <a:p>
            <a:r>
              <a:rPr lang="en-US" sz="1200">
                <a:ea typeface="Calibri"/>
                <a:cs typeface="Calibri"/>
              </a:rPr>
              <a:t>5. Enter the required information for the </a:t>
            </a:r>
            <a:r>
              <a:rPr lang="en-US" sz="1200" b="1">
                <a:ea typeface="Calibri"/>
                <a:cs typeface="Calibri"/>
              </a:rPr>
              <a:t>'Key Contact For Letter' </a:t>
            </a:r>
            <a:r>
              <a:rPr lang="en-US" sz="1200">
                <a:ea typeface="Calibri"/>
                <a:cs typeface="Calibri"/>
              </a:rPr>
              <a:t>section. (5a) Enter the required information for the </a:t>
            </a:r>
            <a:r>
              <a:rPr lang="en-US" sz="1200" b="1">
                <a:ea typeface="Calibri"/>
                <a:cs typeface="Calibri"/>
              </a:rPr>
              <a:t>'Division Administrator' section</a:t>
            </a:r>
            <a:r>
              <a:rPr lang="en-US" sz="1200">
                <a:ea typeface="Calibri"/>
                <a:cs typeface="Calibri"/>
              </a:rPr>
              <a:t> and save.</a:t>
            </a:r>
            <a:endParaRPr lang="en-US">
              <a:cs typeface="Calibri" panose="020F0502020204030204"/>
            </a:endParaRPr>
          </a:p>
          <a:p>
            <a:endParaRPr lang="en-US" sz="1200">
              <a:ea typeface="Calibri"/>
              <a:cs typeface="Calibri"/>
            </a:endParaRPr>
          </a:p>
          <a:p>
            <a:r>
              <a:rPr lang="en-US" sz="1200">
                <a:ea typeface="Calibri"/>
                <a:cs typeface="Calibri"/>
              </a:rPr>
              <a:t>6. Refresh the page and the status is updated to </a:t>
            </a:r>
            <a:r>
              <a:rPr lang="en-US" sz="1200" b="1">
                <a:ea typeface="Calibri"/>
                <a:cs typeface="Calibri"/>
              </a:rPr>
              <a:t>'Letter Created</a:t>
            </a:r>
            <a:r>
              <a:rPr lang="en-US" sz="1200">
                <a:ea typeface="Calibri"/>
                <a:cs typeface="Calibri"/>
              </a:rPr>
              <a:t>'. </a:t>
            </a:r>
          </a:p>
          <a:p>
            <a:endParaRPr lang="en-US" sz="1200">
              <a:ea typeface="Calibri"/>
              <a:cs typeface="Calibri"/>
            </a:endParaRPr>
          </a:p>
          <a:p>
            <a:r>
              <a:rPr lang="en-US" sz="1200">
                <a:ea typeface="Calibri"/>
                <a:cs typeface="Calibri"/>
              </a:rPr>
              <a:t>7. Click on the globe icon provided next to th</a:t>
            </a:r>
            <a:r>
              <a:rPr lang="en-US" sz="1200" b="1">
                <a:ea typeface="Calibri"/>
                <a:cs typeface="Calibri"/>
              </a:rPr>
              <a:t>e 'Review Letter Folder Path'</a:t>
            </a:r>
            <a:r>
              <a:rPr lang="en-US" sz="1200">
                <a:ea typeface="Calibri"/>
                <a:cs typeface="Calibri"/>
              </a:rPr>
              <a:t> link to view the letter in the SharePoint. (Note: By default, SharePoint opens in a new tab).  </a:t>
            </a:r>
          </a:p>
        </p:txBody>
      </p:sp>
      <p:pic>
        <p:nvPicPr>
          <p:cNvPr id="8" name="Picture 7" descr="A screenshot of a computer&#10;&#10;Description automatically generated">
            <a:extLst>
              <a:ext uri="{FF2B5EF4-FFF2-40B4-BE49-F238E27FC236}">
                <a16:creationId xmlns:a16="http://schemas.microsoft.com/office/drawing/2014/main" id="{C2CB1476-0EEE-3FF0-F9C3-320817D3614B}"/>
              </a:ext>
            </a:extLst>
          </p:cNvPr>
          <p:cNvPicPr>
            <a:picLocks noChangeAspect="1"/>
          </p:cNvPicPr>
          <p:nvPr/>
        </p:nvPicPr>
        <p:blipFill>
          <a:blip r:embed="rId2"/>
          <a:stretch>
            <a:fillRect/>
          </a:stretch>
        </p:blipFill>
        <p:spPr>
          <a:xfrm>
            <a:off x="502170" y="1187107"/>
            <a:ext cx="8389494" cy="4034082"/>
          </a:xfrm>
          <a:prstGeom prst="rect">
            <a:avLst/>
          </a:prstGeom>
          <a:ln w="6350">
            <a:solidFill>
              <a:srgbClr val="0070BD"/>
            </a:solidFill>
          </a:ln>
        </p:spPr>
      </p:pic>
      <p:pic>
        <p:nvPicPr>
          <p:cNvPr id="10" name="Picture 9" descr="A screenshot of a computer program&#10;&#10;Description automatically generated">
            <a:extLst>
              <a:ext uri="{FF2B5EF4-FFF2-40B4-BE49-F238E27FC236}">
                <a16:creationId xmlns:a16="http://schemas.microsoft.com/office/drawing/2014/main" id="{6334082B-86BF-D4D3-046B-DE80DBFF0003}"/>
              </a:ext>
            </a:extLst>
          </p:cNvPr>
          <p:cNvPicPr>
            <a:picLocks noChangeAspect="1"/>
          </p:cNvPicPr>
          <p:nvPr/>
        </p:nvPicPr>
        <p:blipFill rotWithShape="1">
          <a:blip r:embed="rId3"/>
          <a:srcRect l="241" t="39362" r="48916" b="1596"/>
          <a:stretch/>
        </p:blipFill>
        <p:spPr>
          <a:xfrm>
            <a:off x="8796728" y="2135676"/>
            <a:ext cx="2889424" cy="1517124"/>
          </a:xfrm>
          <a:prstGeom prst="rect">
            <a:avLst/>
          </a:prstGeom>
          <a:ln w="6350">
            <a:solidFill>
              <a:srgbClr val="0070BD"/>
            </a:solidFill>
          </a:ln>
        </p:spPr>
      </p:pic>
      <p:sp>
        <p:nvSpPr>
          <p:cNvPr id="12" name="TextBox 1">
            <a:extLst>
              <a:ext uri="{FF2B5EF4-FFF2-40B4-BE49-F238E27FC236}">
                <a16:creationId xmlns:a16="http://schemas.microsoft.com/office/drawing/2014/main" id="{FF9CD221-951A-D2C8-F635-387BA3793FA8}"/>
              </a:ext>
            </a:extLst>
          </p:cNvPr>
          <p:cNvSpPr txBox="1"/>
          <p:nvPr/>
        </p:nvSpPr>
        <p:spPr>
          <a:xfrm>
            <a:off x="6856305" y="1464286"/>
            <a:ext cx="679327" cy="310889"/>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4" name="TextBox 1">
            <a:extLst>
              <a:ext uri="{FF2B5EF4-FFF2-40B4-BE49-F238E27FC236}">
                <a16:creationId xmlns:a16="http://schemas.microsoft.com/office/drawing/2014/main" id="{AB7F3452-3BC5-C716-85B4-FDB64BF32604}"/>
              </a:ext>
            </a:extLst>
          </p:cNvPr>
          <p:cNvSpPr txBox="1"/>
          <p:nvPr/>
        </p:nvSpPr>
        <p:spPr>
          <a:xfrm>
            <a:off x="547943" y="1464285"/>
            <a:ext cx="541918" cy="260922"/>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6" name="TextBox 1">
            <a:extLst>
              <a:ext uri="{FF2B5EF4-FFF2-40B4-BE49-F238E27FC236}">
                <a16:creationId xmlns:a16="http://schemas.microsoft.com/office/drawing/2014/main" id="{88B00EF0-FF18-CDEE-C1B4-E958974DAC56}"/>
              </a:ext>
            </a:extLst>
          </p:cNvPr>
          <p:cNvSpPr txBox="1"/>
          <p:nvPr/>
        </p:nvSpPr>
        <p:spPr>
          <a:xfrm>
            <a:off x="1597255" y="3912679"/>
            <a:ext cx="616868" cy="210955"/>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7" name="TextBox 1">
            <a:extLst>
              <a:ext uri="{FF2B5EF4-FFF2-40B4-BE49-F238E27FC236}">
                <a16:creationId xmlns:a16="http://schemas.microsoft.com/office/drawing/2014/main" id="{281227A3-315D-B776-5811-CFE5BF7CE493}"/>
              </a:ext>
            </a:extLst>
          </p:cNvPr>
          <p:cNvSpPr txBox="1"/>
          <p:nvPr/>
        </p:nvSpPr>
        <p:spPr>
          <a:xfrm>
            <a:off x="1597255" y="3600384"/>
            <a:ext cx="966638" cy="19846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8" name="TextBox 1">
            <a:extLst>
              <a:ext uri="{FF2B5EF4-FFF2-40B4-BE49-F238E27FC236}">
                <a16:creationId xmlns:a16="http://schemas.microsoft.com/office/drawing/2014/main" id="{F4D686B5-20FA-DF8A-6BFF-92DDFE82BF96}"/>
              </a:ext>
            </a:extLst>
          </p:cNvPr>
          <p:cNvSpPr txBox="1"/>
          <p:nvPr/>
        </p:nvSpPr>
        <p:spPr>
          <a:xfrm>
            <a:off x="4332959" y="3925170"/>
            <a:ext cx="966638" cy="19846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9" name="TextBox 1">
            <a:extLst>
              <a:ext uri="{FF2B5EF4-FFF2-40B4-BE49-F238E27FC236}">
                <a16:creationId xmlns:a16="http://schemas.microsoft.com/office/drawing/2014/main" id="{8FB2311A-4732-578C-8F21-983D7680C6D2}"/>
              </a:ext>
            </a:extLst>
          </p:cNvPr>
          <p:cNvSpPr txBox="1"/>
          <p:nvPr/>
        </p:nvSpPr>
        <p:spPr>
          <a:xfrm>
            <a:off x="4332958" y="3637858"/>
            <a:ext cx="966638" cy="19846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0" name="TextBox 1">
            <a:extLst>
              <a:ext uri="{FF2B5EF4-FFF2-40B4-BE49-F238E27FC236}">
                <a16:creationId xmlns:a16="http://schemas.microsoft.com/office/drawing/2014/main" id="{7BD80985-044E-0E0B-BA3B-E2F6DB7328EA}"/>
              </a:ext>
            </a:extLst>
          </p:cNvPr>
          <p:cNvSpPr txBox="1"/>
          <p:nvPr/>
        </p:nvSpPr>
        <p:spPr>
          <a:xfrm>
            <a:off x="1634729" y="4986973"/>
            <a:ext cx="966638" cy="19846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3" name="Arrow: Pentagon 2">
            <a:extLst>
              <a:ext uri="{FF2B5EF4-FFF2-40B4-BE49-F238E27FC236}">
                <a16:creationId xmlns:a16="http://schemas.microsoft.com/office/drawing/2014/main" id="{D7774EE3-F10E-2C0B-7C1A-0C695A26D716}"/>
              </a:ext>
            </a:extLst>
          </p:cNvPr>
          <p:cNvSpPr/>
          <p:nvPr/>
        </p:nvSpPr>
        <p:spPr>
          <a:xfrm>
            <a:off x="193054" y="2209949"/>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4</a:t>
            </a:r>
          </a:p>
        </p:txBody>
      </p:sp>
      <p:sp>
        <p:nvSpPr>
          <p:cNvPr id="4" name="Arrow: Pentagon 3">
            <a:extLst>
              <a:ext uri="{FF2B5EF4-FFF2-40B4-BE49-F238E27FC236}">
                <a16:creationId xmlns:a16="http://schemas.microsoft.com/office/drawing/2014/main" id="{D7774EE3-F10E-2C0B-7C1A-0C695A26D716}"/>
              </a:ext>
            </a:extLst>
          </p:cNvPr>
          <p:cNvSpPr/>
          <p:nvPr/>
        </p:nvSpPr>
        <p:spPr>
          <a:xfrm>
            <a:off x="9929634" y="2590168"/>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4a</a:t>
            </a:r>
          </a:p>
        </p:txBody>
      </p:sp>
      <p:sp>
        <p:nvSpPr>
          <p:cNvPr id="5" name="Arrow: Pentagon 4">
            <a:extLst>
              <a:ext uri="{FF2B5EF4-FFF2-40B4-BE49-F238E27FC236}">
                <a16:creationId xmlns:a16="http://schemas.microsoft.com/office/drawing/2014/main" id="{BC40FC11-A96B-CC69-B1A2-A031A23EA3A4}"/>
              </a:ext>
            </a:extLst>
          </p:cNvPr>
          <p:cNvSpPr/>
          <p:nvPr/>
        </p:nvSpPr>
        <p:spPr>
          <a:xfrm>
            <a:off x="183251" y="2965076"/>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5</a:t>
            </a:r>
          </a:p>
        </p:txBody>
      </p:sp>
      <p:sp>
        <p:nvSpPr>
          <p:cNvPr id="6" name="Arrow: Pentagon 5">
            <a:extLst>
              <a:ext uri="{FF2B5EF4-FFF2-40B4-BE49-F238E27FC236}">
                <a16:creationId xmlns:a16="http://schemas.microsoft.com/office/drawing/2014/main" id="{A1392D1F-C4AF-A638-7B8E-05A00B0A1FEA}"/>
              </a:ext>
            </a:extLst>
          </p:cNvPr>
          <p:cNvSpPr/>
          <p:nvPr/>
        </p:nvSpPr>
        <p:spPr>
          <a:xfrm>
            <a:off x="183251" y="4267154"/>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5a</a:t>
            </a:r>
          </a:p>
        </p:txBody>
      </p:sp>
      <p:sp>
        <p:nvSpPr>
          <p:cNvPr id="9" name="Arrow: Pentagon 8">
            <a:extLst>
              <a:ext uri="{FF2B5EF4-FFF2-40B4-BE49-F238E27FC236}">
                <a16:creationId xmlns:a16="http://schemas.microsoft.com/office/drawing/2014/main" id="{858A2672-A1C5-051F-789F-7B827E87DCF0}"/>
              </a:ext>
            </a:extLst>
          </p:cNvPr>
          <p:cNvSpPr/>
          <p:nvPr/>
        </p:nvSpPr>
        <p:spPr>
          <a:xfrm>
            <a:off x="4083470" y="2215413"/>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6</a:t>
            </a:r>
          </a:p>
        </p:txBody>
      </p:sp>
      <p:sp>
        <p:nvSpPr>
          <p:cNvPr id="11" name="Arrow: Pentagon 10">
            <a:extLst>
              <a:ext uri="{FF2B5EF4-FFF2-40B4-BE49-F238E27FC236}">
                <a16:creationId xmlns:a16="http://schemas.microsoft.com/office/drawing/2014/main" id="{EA7E80AD-7012-0ABA-A40F-8CBE1F2A13BF}"/>
              </a:ext>
            </a:extLst>
          </p:cNvPr>
          <p:cNvSpPr/>
          <p:nvPr/>
        </p:nvSpPr>
        <p:spPr>
          <a:xfrm>
            <a:off x="8102283" y="2602351"/>
            <a:ext cx="352833" cy="287311"/>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7</a:t>
            </a:r>
          </a:p>
        </p:txBody>
      </p:sp>
    </p:spTree>
    <p:extLst>
      <p:ext uri="{BB962C8B-B14F-4D97-AF65-F5344CB8AC3E}">
        <p14:creationId xmlns:p14="http://schemas.microsoft.com/office/powerpoint/2010/main" val="269401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IX.(iii) Review Letter Generation (APR) - Contd.</a:t>
            </a:r>
            <a:endParaRPr lang="en-US"/>
          </a:p>
        </p:txBody>
      </p:sp>
      <p:sp>
        <p:nvSpPr>
          <p:cNvPr id="15" name="Text Placeholder 5">
            <a:extLst>
              <a:ext uri="{FF2B5EF4-FFF2-40B4-BE49-F238E27FC236}">
                <a16:creationId xmlns:a16="http://schemas.microsoft.com/office/drawing/2014/main" id="{C53BDCA7-5D31-39E5-2017-A7151350002D}"/>
              </a:ext>
            </a:extLst>
          </p:cNvPr>
          <p:cNvSpPr txBox="1">
            <a:spLocks/>
          </p:cNvSpPr>
          <p:nvPr/>
        </p:nvSpPr>
        <p:spPr>
          <a:xfrm>
            <a:off x="404165" y="2925183"/>
            <a:ext cx="11331897" cy="3970318"/>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8. Click to open the generated letter in Word format. The letter auto-populates the 'Key Contact For Letter' and 'Division Administrator' details into the letter. You can edit the details if needed by opening the Word document and the changes are auto-saved.</a:t>
            </a:r>
          </a:p>
          <a:p>
            <a:endParaRPr lang="en-US" sz="1200">
              <a:ea typeface="Calibri"/>
              <a:cs typeface="Calibri"/>
            </a:endParaRPr>
          </a:p>
          <a:p>
            <a:r>
              <a:rPr lang="en-US" sz="1200">
                <a:ea typeface="Calibri"/>
                <a:cs typeface="Calibri"/>
              </a:rPr>
              <a:t>9. Go back to the Review Letter tab.</a:t>
            </a:r>
          </a:p>
          <a:p>
            <a:endParaRPr lang="en-US" sz="1200">
              <a:ea typeface="Calibri"/>
              <a:cs typeface="Calibri"/>
            </a:endParaRPr>
          </a:p>
          <a:p>
            <a:r>
              <a:rPr lang="en-US" sz="1200">
                <a:ea typeface="Calibri"/>
                <a:cs typeface="Calibri"/>
              </a:rPr>
              <a:t>10. Select, the </a:t>
            </a:r>
            <a:r>
              <a:rPr lang="en-US" sz="1200" b="1">
                <a:ea typeface="Calibri"/>
                <a:cs typeface="Calibri"/>
              </a:rPr>
              <a:t>'Submit Letter</a:t>
            </a:r>
            <a:r>
              <a:rPr lang="en-US" sz="1200">
                <a:ea typeface="Calibri"/>
                <a:cs typeface="Calibri"/>
              </a:rPr>
              <a:t>' option from the 'Review Letter Action' dropdown,  click on the 'Save' button, and the status is updated to 'Letter in Review'..</a:t>
            </a:r>
          </a:p>
          <a:p>
            <a:endParaRPr lang="en-US" sz="1200">
              <a:ea typeface="Calibri"/>
              <a:cs typeface="Calibri"/>
            </a:endParaRPr>
          </a:p>
          <a:p>
            <a:r>
              <a:rPr lang="en-US" sz="1200">
                <a:ea typeface="Calibri"/>
                <a:cs typeface="Calibri"/>
              </a:rPr>
              <a:t>11. If the Division Administrator decides to return the letter back to the staff. They may select, the '</a:t>
            </a:r>
            <a:r>
              <a:rPr lang="en-US" sz="1200" b="1">
                <a:ea typeface="Calibri"/>
                <a:cs typeface="Calibri"/>
              </a:rPr>
              <a:t>Return Letter</a:t>
            </a:r>
            <a:r>
              <a:rPr lang="en-US" sz="1200">
                <a:ea typeface="Calibri"/>
                <a:cs typeface="Calibri"/>
              </a:rPr>
              <a:t>' option from the "Review Letter Action' dropdown, click on the 'Save' button, and the status is updated to 'Letter Returned'. </a:t>
            </a:r>
          </a:p>
          <a:p>
            <a:endParaRPr lang="en-US" sz="1200">
              <a:ea typeface="Calibri"/>
              <a:cs typeface="Calibri"/>
            </a:endParaRPr>
          </a:p>
          <a:p>
            <a:r>
              <a:rPr lang="en-US" sz="1200">
                <a:ea typeface="Calibri"/>
                <a:cs typeface="Calibri"/>
              </a:rPr>
              <a:t>12. If the Division Administrator decides to approve the letter, They may select, the </a:t>
            </a:r>
            <a:r>
              <a:rPr lang="en-US" sz="1200" b="1">
                <a:ea typeface="Calibri"/>
                <a:cs typeface="Calibri"/>
              </a:rPr>
              <a:t>'Letter Approved</a:t>
            </a:r>
            <a:r>
              <a:rPr lang="en-US" sz="1200">
                <a:ea typeface="Calibri"/>
                <a:cs typeface="Calibri"/>
              </a:rPr>
              <a:t>' option from the 'Review Letter Action' dropdown, click on the 'Save' button, and the status is updated to  'Letter Approved'.  </a:t>
            </a:r>
          </a:p>
          <a:p>
            <a:endParaRPr lang="en-US" sz="1200">
              <a:ea typeface="Calibri"/>
              <a:cs typeface="Calibri"/>
            </a:endParaRPr>
          </a:p>
          <a:p>
            <a:r>
              <a:rPr lang="en-US" sz="1200">
                <a:ea typeface="Calibri"/>
                <a:cs typeface="Calibri"/>
              </a:rPr>
              <a:t>13. Approved letters will be signed by the Division Administrator outside the SCORE application. </a:t>
            </a:r>
            <a:endParaRPr lang="en-US"/>
          </a:p>
          <a:p>
            <a:endParaRPr lang="en-US" sz="1200">
              <a:ea typeface="Calibri"/>
              <a:cs typeface="Calibri"/>
            </a:endParaRPr>
          </a:p>
          <a:p>
            <a:r>
              <a:rPr lang="en-US" sz="1200">
                <a:ea typeface="Calibri"/>
                <a:cs typeface="Calibri"/>
              </a:rPr>
              <a:t>14. Division staff will send the signed letter outside the SCORE application. Once done, they can select, the '</a:t>
            </a:r>
            <a:r>
              <a:rPr lang="en-US" sz="1200" b="1">
                <a:ea typeface="Calibri"/>
                <a:cs typeface="Calibri"/>
              </a:rPr>
              <a:t>Letter Sent</a:t>
            </a:r>
            <a:r>
              <a:rPr lang="en-US" sz="1200">
                <a:ea typeface="Calibri"/>
                <a:cs typeface="Calibri"/>
              </a:rPr>
              <a:t>' option from the 'Review Letter Action' dropdown, click on the 'Save' button, and the status is updated to 'Letter Sent'.</a:t>
            </a:r>
          </a:p>
          <a:p>
            <a:endParaRPr lang="en-US" sz="1200">
              <a:ea typeface="Calibri"/>
              <a:cs typeface="Calibri"/>
            </a:endParaRPr>
          </a:p>
          <a:p>
            <a:r>
              <a:rPr lang="en-US" sz="1200" b="1">
                <a:ea typeface="Calibri"/>
                <a:cs typeface="Calibri"/>
              </a:rPr>
              <a:t>Note</a:t>
            </a:r>
            <a:r>
              <a:rPr lang="en-US" sz="1200">
                <a:ea typeface="Calibri"/>
                <a:cs typeface="Calibri"/>
              </a:rPr>
              <a:t>: Make sure to refresh the page when a new 'Review Letter Action' is selected and saved. It may take a few seconds for the system to generate the letter and update the status. Refresh the page to see the updates. </a:t>
            </a:r>
          </a:p>
          <a:p>
            <a:r>
              <a:rPr lang="en-US" sz="1200">
                <a:ea typeface="Calibri"/>
                <a:cs typeface="Calibri"/>
              </a:rPr>
              <a:t>Steps 11-14 also apply to letters that are created outside the system and are uploaded to the review. </a:t>
            </a:r>
          </a:p>
        </p:txBody>
      </p:sp>
      <p:pic>
        <p:nvPicPr>
          <p:cNvPr id="5" name="Picture 4" descr="A screenshot of a computer&#10;&#10;Description automatically generated">
            <a:extLst>
              <a:ext uri="{FF2B5EF4-FFF2-40B4-BE49-F238E27FC236}">
                <a16:creationId xmlns:a16="http://schemas.microsoft.com/office/drawing/2014/main" id="{33FA46E4-25CB-8166-A227-EB2400E2A0E4}"/>
              </a:ext>
            </a:extLst>
          </p:cNvPr>
          <p:cNvPicPr>
            <a:picLocks noChangeAspect="1"/>
          </p:cNvPicPr>
          <p:nvPr/>
        </p:nvPicPr>
        <p:blipFill>
          <a:blip r:embed="rId2"/>
          <a:stretch>
            <a:fillRect/>
          </a:stretch>
        </p:blipFill>
        <p:spPr>
          <a:xfrm>
            <a:off x="406032" y="1222488"/>
            <a:ext cx="7340183" cy="1443977"/>
          </a:xfrm>
          <a:prstGeom prst="rect">
            <a:avLst/>
          </a:prstGeom>
          <a:ln w="6350">
            <a:solidFill>
              <a:srgbClr val="0070BD"/>
            </a:solidFill>
          </a:ln>
        </p:spPr>
      </p:pic>
      <p:sp>
        <p:nvSpPr>
          <p:cNvPr id="3" name="TextBox 1">
            <a:extLst>
              <a:ext uri="{FF2B5EF4-FFF2-40B4-BE49-F238E27FC236}">
                <a16:creationId xmlns:a16="http://schemas.microsoft.com/office/drawing/2014/main" id="{E2932951-E9A2-1F70-892A-82E6D3F79485}"/>
              </a:ext>
            </a:extLst>
          </p:cNvPr>
          <p:cNvSpPr txBox="1"/>
          <p:nvPr/>
        </p:nvSpPr>
        <p:spPr>
          <a:xfrm>
            <a:off x="4236821" y="2453140"/>
            <a:ext cx="829229" cy="160988"/>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6" name="Arrow: Pentagon 5">
            <a:extLst>
              <a:ext uri="{FF2B5EF4-FFF2-40B4-BE49-F238E27FC236}">
                <a16:creationId xmlns:a16="http://schemas.microsoft.com/office/drawing/2014/main" id="{B7CB5B57-B325-C4FB-2438-C1A0AB82EDB9}"/>
              </a:ext>
            </a:extLst>
          </p:cNvPr>
          <p:cNvSpPr/>
          <p:nvPr/>
        </p:nvSpPr>
        <p:spPr>
          <a:xfrm>
            <a:off x="371736" y="2449293"/>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8</a:t>
            </a:r>
          </a:p>
        </p:txBody>
      </p:sp>
      <p:pic>
        <p:nvPicPr>
          <p:cNvPr id="9" name="Picture 8" descr="A screenshot of a computer program&#10;&#10;Description automatically generated">
            <a:extLst>
              <a:ext uri="{FF2B5EF4-FFF2-40B4-BE49-F238E27FC236}">
                <a16:creationId xmlns:a16="http://schemas.microsoft.com/office/drawing/2014/main" id="{106083EC-8821-5F6B-1C56-AB965F01FE81}"/>
              </a:ext>
            </a:extLst>
          </p:cNvPr>
          <p:cNvPicPr>
            <a:picLocks noChangeAspect="1"/>
          </p:cNvPicPr>
          <p:nvPr/>
        </p:nvPicPr>
        <p:blipFill rotWithShape="1">
          <a:blip r:embed="rId3"/>
          <a:srcRect l="241" t="39362" r="48916" b="1596"/>
          <a:stretch/>
        </p:blipFill>
        <p:spPr>
          <a:xfrm>
            <a:off x="8340913" y="1212418"/>
            <a:ext cx="2889424" cy="1517124"/>
          </a:xfrm>
          <a:prstGeom prst="rect">
            <a:avLst/>
          </a:prstGeom>
          <a:ln w="6350">
            <a:solidFill>
              <a:srgbClr val="0070BD"/>
            </a:solidFill>
          </a:ln>
        </p:spPr>
      </p:pic>
      <p:sp>
        <p:nvSpPr>
          <p:cNvPr id="11" name="Arrow: Pentagon 10">
            <a:extLst>
              <a:ext uri="{FF2B5EF4-FFF2-40B4-BE49-F238E27FC236}">
                <a16:creationId xmlns:a16="http://schemas.microsoft.com/office/drawing/2014/main" id="{A61AA782-6EEF-D9C2-0178-186E5C62BFD5}"/>
              </a:ext>
            </a:extLst>
          </p:cNvPr>
          <p:cNvSpPr/>
          <p:nvPr/>
        </p:nvSpPr>
        <p:spPr>
          <a:xfrm>
            <a:off x="8133529" y="1674099"/>
            <a:ext cx="490242"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10</a:t>
            </a:r>
          </a:p>
        </p:txBody>
      </p:sp>
    </p:spTree>
    <p:extLst>
      <p:ext uri="{BB962C8B-B14F-4D97-AF65-F5344CB8AC3E}">
        <p14:creationId xmlns:p14="http://schemas.microsoft.com/office/powerpoint/2010/main" val="153113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a:xfrm>
            <a:off x="442823" y="127000"/>
            <a:ext cx="11277600" cy="916609"/>
          </a:xfrm>
        </p:spPr>
        <p:txBody>
          <a:bodyPr/>
          <a:lstStyle/>
          <a:p>
            <a:r>
              <a:rPr lang="en-US">
                <a:latin typeface="Arial"/>
                <a:cs typeface="Arial"/>
              </a:rPr>
              <a:t>IX.(iv) Review Letter Generation (APR) - Manual Upload of the Letter</a:t>
            </a:r>
            <a:endParaRPr lang="en-US"/>
          </a:p>
        </p:txBody>
      </p:sp>
      <p:sp>
        <p:nvSpPr>
          <p:cNvPr id="15" name="Text Placeholder 5">
            <a:extLst>
              <a:ext uri="{FF2B5EF4-FFF2-40B4-BE49-F238E27FC236}">
                <a16:creationId xmlns:a16="http://schemas.microsoft.com/office/drawing/2014/main" id="{C53BDCA7-5D31-39E5-2017-A7151350002D}"/>
              </a:ext>
            </a:extLst>
          </p:cNvPr>
          <p:cNvSpPr txBox="1">
            <a:spLocks/>
          </p:cNvSpPr>
          <p:nvPr/>
        </p:nvSpPr>
        <p:spPr>
          <a:xfrm>
            <a:off x="457587" y="3865849"/>
            <a:ext cx="11339530" cy="2492990"/>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ea typeface="Calibri"/>
                <a:cs typeface="Calibri"/>
              </a:rPr>
              <a:t>APR Review letters can be created outside the SCORE application. Follow the steps below to complete the process.</a:t>
            </a:r>
          </a:p>
          <a:p>
            <a:endParaRPr lang="en-US" sz="1200">
              <a:ea typeface="Calibri"/>
              <a:cs typeface="Calibri"/>
            </a:endParaRPr>
          </a:p>
          <a:p>
            <a:r>
              <a:rPr lang="en-US" sz="1200">
                <a:ea typeface="Calibri"/>
                <a:cs typeface="Calibri"/>
              </a:rPr>
              <a:t>1. Click to open the relevant Review. </a:t>
            </a:r>
          </a:p>
          <a:p>
            <a:endParaRPr lang="en-US" sz="1200">
              <a:ea typeface="Calibri"/>
              <a:cs typeface="Calibri"/>
            </a:endParaRPr>
          </a:p>
          <a:p>
            <a:r>
              <a:rPr lang="en-US" sz="1200">
                <a:ea typeface="Calibri"/>
                <a:cs typeface="Calibri"/>
              </a:rPr>
              <a:t>2. Go to the Review Letter tab.</a:t>
            </a:r>
          </a:p>
          <a:p>
            <a:endParaRPr lang="en-US" sz="1200">
              <a:ea typeface="Calibri"/>
              <a:cs typeface="Calibri"/>
            </a:endParaRPr>
          </a:p>
          <a:p>
            <a:r>
              <a:rPr lang="en-US" sz="1200">
                <a:ea typeface="Calibri"/>
                <a:cs typeface="Calibri"/>
              </a:rPr>
              <a:t>3. Click on the globe icon provided next to the </a:t>
            </a:r>
            <a:r>
              <a:rPr lang="en-US" sz="1200" b="1">
                <a:ea typeface="Calibri"/>
                <a:cs typeface="Calibri"/>
              </a:rPr>
              <a:t>'Review Letter Folder Path'</a:t>
            </a:r>
            <a:r>
              <a:rPr lang="en-US" sz="1200">
                <a:ea typeface="Calibri"/>
                <a:cs typeface="Calibri"/>
              </a:rPr>
              <a:t> link to navigate to the SharePoint location. </a:t>
            </a:r>
            <a:endParaRPr lang="en-US">
              <a:ea typeface="Calibri"/>
              <a:cs typeface="Calibri"/>
            </a:endParaRPr>
          </a:p>
          <a:p>
            <a:endParaRPr lang="en-US" sz="1200">
              <a:ea typeface="Calibri"/>
              <a:cs typeface="Calibri"/>
            </a:endParaRPr>
          </a:p>
          <a:p>
            <a:r>
              <a:rPr lang="en-US" sz="1200">
                <a:ea typeface="Calibri"/>
                <a:cs typeface="Calibri"/>
              </a:rPr>
              <a:t>4. Click on the 'Upload' button provided in SharePoint and follow the steps to upload the document.</a:t>
            </a:r>
          </a:p>
          <a:p>
            <a:endParaRPr lang="en-US" sz="1200">
              <a:ea typeface="Calibri"/>
              <a:cs typeface="Calibri"/>
            </a:endParaRPr>
          </a:p>
          <a:p>
            <a:r>
              <a:rPr lang="en-US" sz="1200">
                <a:ea typeface="Calibri"/>
                <a:cs typeface="Calibri"/>
              </a:rPr>
              <a:t>5. The uploaded document is displayed on the screen. </a:t>
            </a:r>
          </a:p>
          <a:p>
            <a:endParaRPr lang="en-US" sz="1200">
              <a:ea typeface="Calibri"/>
              <a:cs typeface="Calibri"/>
            </a:endParaRPr>
          </a:p>
          <a:p>
            <a:r>
              <a:rPr lang="en-US" sz="1200">
                <a:ea typeface="Calibri"/>
                <a:cs typeface="Calibri"/>
              </a:rPr>
              <a:t>6. Go back to the Review Letter tab and follow steps 11-14 from the previous slide.</a:t>
            </a:r>
          </a:p>
        </p:txBody>
      </p:sp>
      <p:pic>
        <p:nvPicPr>
          <p:cNvPr id="4" name="Picture 3" descr="A screenshot of a computer&#10;&#10;Description automatically generated">
            <a:extLst>
              <a:ext uri="{FF2B5EF4-FFF2-40B4-BE49-F238E27FC236}">
                <a16:creationId xmlns:a16="http://schemas.microsoft.com/office/drawing/2014/main" id="{F72939E9-6075-41D5-567D-290ED2CF8FB7}"/>
              </a:ext>
            </a:extLst>
          </p:cNvPr>
          <p:cNvPicPr>
            <a:picLocks noChangeAspect="1"/>
          </p:cNvPicPr>
          <p:nvPr/>
        </p:nvPicPr>
        <p:blipFill>
          <a:blip r:embed="rId2"/>
          <a:stretch>
            <a:fillRect/>
          </a:stretch>
        </p:blipFill>
        <p:spPr>
          <a:xfrm>
            <a:off x="1365587" y="1462378"/>
            <a:ext cx="9132294" cy="1796754"/>
          </a:xfrm>
          <a:prstGeom prst="rect">
            <a:avLst/>
          </a:prstGeom>
          <a:ln w="6350">
            <a:solidFill>
              <a:srgbClr val="0070BD"/>
            </a:solidFill>
          </a:ln>
        </p:spPr>
      </p:pic>
      <p:sp>
        <p:nvSpPr>
          <p:cNvPr id="7" name="Arrow: Pentagon 6">
            <a:extLst>
              <a:ext uri="{FF2B5EF4-FFF2-40B4-BE49-F238E27FC236}">
                <a16:creationId xmlns:a16="http://schemas.microsoft.com/office/drawing/2014/main" id="{6EC57478-36C1-4A9F-FE76-F2D26707D9B6}"/>
              </a:ext>
            </a:extLst>
          </p:cNvPr>
          <p:cNvSpPr/>
          <p:nvPr/>
        </p:nvSpPr>
        <p:spPr>
          <a:xfrm>
            <a:off x="1923959" y="1306293"/>
            <a:ext cx="758352" cy="680800"/>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4</a:t>
            </a:r>
          </a:p>
        </p:txBody>
      </p:sp>
      <p:sp>
        <p:nvSpPr>
          <p:cNvPr id="3" name="Arrow: Pentagon 2">
            <a:extLst>
              <a:ext uri="{FF2B5EF4-FFF2-40B4-BE49-F238E27FC236}">
                <a16:creationId xmlns:a16="http://schemas.microsoft.com/office/drawing/2014/main" id="{A220D865-ACF1-E9BA-2B45-F7F20C298A81}"/>
              </a:ext>
            </a:extLst>
          </p:cNvPr>
          <p:cNvSpPr/>
          <p:nvPr/>
        </p:nvSpPr>
        <p:spPr>
          <a:xfrm>
            <a:off x="1284861" y="2744260"/>
            <a:ext cx="758352" cy="680800"/>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ea typeface="Calibri"/>
                <a:cs typeface="Calibri"/>
              </a:rPr>
              <a:t>5</a:t>
            </a:r>
          </a:p>
        </p:txBody>
      </p:sp>
    </p:spTree>
    <p:extLst>
      <p:ext uri="{BB962C8B-B14F-4D97-AF65-F5344CB8AC3E}">
        <p14:creationId xmlns:p14="http://schemas.microsoft.com/office/powerpoint/2010/main" val="4916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AC18-609F-588B-B9A6-3F07E627C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E4F98-FB0F-1B93-8020-8ED1F75FFA66}"/>
              </a:ext>
            </a:extLst>
          </p:cNvPr>
          <p:cNvSpPr>
            <a:spLocks noGrp="1"/>
          </p:cNvSpPr>
          <p:nvPr>
            <p:ph type="title"/>
          </p:nvPr>
        </p:nvSpPr>
        <p:spPr>
          <a:xfrm>
            <a:off x="442823" y="127000"/>
            <a:ext cx="11277600" cy="916609"/>
          </a:xfrm>
        </p:spPr>
        <p:txBody>
          <a:bodyPr/>
          <a:lstStyle/>
          <a:p>
            <a:r>
              <a:rPr lang="en-US" dirty="0">
                <a:latin typeface="Arial"/>
                <a:cs typeface="Arial"/>
              </a:rPr>
              <a:t>X. Due Date Matrix</a:t>
            </a:r>
            <a:endParaRPr lang="en-US" dirty="0"/>
          </a:p>
        </p:txBody>
      </p:sp>
      <p:graphicFrame>
        <p:nvGraphicFramePr>
          <p:cNvPr id="5" name="Table 4">
            <a:extLst>
              <a:ext uri="{FF2B5EF4-FFF2-40B4-BE49-F238E27FC236}">
                <a16:creationId xmlns:a16="http://schemas.microsoft.com/office/drawing/2014/main" id="{3EA35C58-7F10-3C89-1418-37C4306BCBE8}"/>
              </a:ext>
            </a:extLst>
          </p:cNvPr>
          <p:cNvGraphicFramePr>
            <a:graphicFrameLocks noGrp="1"/>
          </p:cNvGraphicFramePr>
          <p:nvPr>
            <p:extLst>
              <p:ext uri="{D42A27DB-BD31-4B8C-83A1-F6EECF244321}">
                <p14:modId xmlns:p14="http://schemas.microsoft.com/office/powerpoint/2010/main" val="1864220712"/>
              </p:ext>
            </p:extLst>
          </p:nvPr>
        </p:nvGraphicFramePr>
        <p:xfrm>
          <a:off x="880970" y="1496666"/>
          <a:ext cx="10043127" cy="4790439"/>
        </p:xfrm>
        <a:graphic>
          <a:graphicData uri="http://schemas.openxmlformats.org/drawingml/2006/table">
            <a:tbl>
              <a:tblPr firstRow="1" bandRow="1">
                <a:tableStyleId>{5C22544A-7EE6-4342-B048-85BDC9FD1C3A}</a:tableStyleId>
              </a:tblPr>
              <a:tblGrid>
                <a:gridCol w="2551043">
                  <a:extLst>
                    <a:ext uri="{9D8B030D-6E8A-4147-A177-3AD203B41FA5}">
                      <a16:colId xmlns:a16="http://schemas.microsoft.com/office/drawing/2014/main" val="1109913576"/>
                    </a:ext>
                  </a:extLst>
                </a:gridCol>
                <a:gridCol w="3665519">
                  <a:extLst>
                    <a:ext uri="{9D8B030D-6E8A-4147-A177-3AD203B41FA5}">
                      <a16:colId xmlns:a16="http://schemas.microsoft.com/office/drawing/2014/main" val="9467293"/>
                    </a:ext>
                  </a:extLst>
                </a:gridCol>
                <a:gridCol w="3826565">
                  <a:extLst>
                    <a:ext uri="{9D8B030D-6E8A-4147-A177-3AD203B41FA5}">
                      <a16:colId xmlns:a16="http://schemas.microsoft.com/office/drawing/2014/main" val="843328138"/>
                    </a:ext>
                  </a:extLst>
                </a:gridCol>
              </a:tblGrid>
              <a:tr h="370840">
                <a:tc>
                  <a:txBody>
                    <a:bodyPr/>
                    <a:lstStyle/>
                    <a:p>
                      <a:r>
                        <a:rPr lang="en-US" dirty="0"/>
                        <a:t>Form</a:t>
                      </a:r>
                    </a:p>
                  </a:txBody>
                  <a:tcPr/>
                </a:tc>
                <a:tc>
                  <a:txBody>
                    <a:bodyPr/>
                    <a:lstStyle/>
                    <a:p>
                      <a:r>
                        <a:rPr lang="en-US" dirty="0"/>
                        <a:t>FMCSA team Review Due Date</a:t>
                      </a:r>
                    </a:p>
                  </a:txBody>
                  <a:tcPr/>
                </a:tc>
                <a:tc>
                  <a:txBody>
                    <a:bodyPr/>
                    <a:lstStyle/>
                    <a:p>
                      <a:r>
                        <a:rPr lang="en-US" dirty="0"/>
                        <a:t>State Submission Due Date</a:t>
                      </a:r>
                    </a:p>
                  </a:txBody>
                  <a:tcPr/>
                </a:tc>
                <a:extLst>
                  <a:ext uri="{0D108BD9-81ED-4DB2-BD59-A6C34878D82A}">
                    <a16:rowId xmlns:a16="http://schemas.microsoft.com/office/drawing/2014/main" val="3770296309"/>
                  </a:ext>
                </a:extLst>
              </a:tr>
              <a:tr h="370840">
                <a:tc>
                  <a:txBody>
                    <a:bodyPr/>
                    <a:lstStyle/>
                    <a:p>
                      <a:r>
                        <a:rPr lang="en-US" dirty="0"/>
                        <a:t>Review</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782070473"/>
                  </a:ext>
                </a:extLst>
              </a:tr>
              <a:tr h="370840">
                <a:tc>
                  <a:txBody>
                    <a:bodyPr/>
                    <a:lstStyle/>
                    <a:p>
                      <a:r>
                        <a:rPr lang="en-US" dirty="0"/>
                        <a:t>Finding</a:t>
                      </a:r>
                    </a:p>
                  </a:txBody>
                  <a:tcPr/>
                </a:tc>
                <a:tc>
                  <a:txBody>
                    <a:bodyPr/>
                    <a:lstStyle/>
                    <a:p>
                      <a:r>
                        <a:rPr lang="en-US" dirty="0"/>
                        <a:t>14 days</a:t>
                      </a:r>
                    </a:p>
                  </a:txBody>
                  <a:tcPr/>
                </a:tc>
                <a:tc>
                  <a:txBody>
                    <a:bodyPr/>
                    <a:lstStyle/>
                    <a:p>
                      <a:r>
                        <a:rPr lang="en-US" dirty="0"/>
                        <a:t>NA</a:t>
                      </a:r>
                    </a:p>
                  </a:txBody>
                  <a:tcPr/>
                </a:tc>
                <a:extLst>
                  <a:ext uri="{0D108BD9-81ED-4DB2-BD59-A6C34878D82A}">
                    <a16:rowId xmlns:a16="http://schemas.microsoft.com/office/drawing/2014/main" val="3023586041"/>
                  </a:ext>
                </a:extLst>
              </a:tr>
              <a:tr h="370840">
                <a:tc>
                  <a:txBody>
                    <a:bodyPr/>
                    <a:lstStyle/>
                    <a:p>
                      <a:r>
                        <a:rPr lang="en-US" dirty="0"/>
                        <a:t>State Contests Finding</a:t>
                      </a:r>
                    </a:p>
                  </a:txBody>
                  <a:tcPr/>
                </a:tc>
                <a:tc>
                  <a:txBody>
                    <a:bodyPr/>
                    <a:lstStyle/>
                    <a:p>
                      <a:r>
                        <a:rPr lang="en-US" dirty="0"/>
                        <a:t>14 days</a:t>
                      </a:r>
                    </a:p>
                  </a:txBody>
                  <a:tcPr/>
                </a:tc>
                <a:tc>
                  <a:txBody>
                    <a:bodyPr/>
                    <a:lstStyle/>
                    <a:p>
                      <a:r>
                        <a:rPr lang="en-US" dirty="0"/>
                        <a:t>30 days from the day Finding is opened </a:t>
                      </a:r>
                    </a:p>
                  </a:txBody>
                  <a:tcPr/>
                </a:tc>
                <a:extLst>
                  <a:ext uri="{0D108BD9-81ED-4DB2-BD59-A6C34878D82A}">
                    <a16:rowId xmlns:a16="http://schemas.microsoft.com/office/drawing/2014/main" val="293214072"/>
                  </a:ext>
                </a:extLst>
              </a:tr>
              <a:tr h="370840">
                <a:tc>
                  <a:txBody>
                    <a:bodyPr/>
                    <a:lstStyle/>
                    <a:p>
                      <a:r>
                        <a:rPr lang="en-US" dirty="0"/>
                        <a:t>CAP</a:t>
                      </a:r>
                    </a:p>
                  </a:txBody>
                  <a:tcPr/>
                </a:tc>
                <a:tc>
                  <a:txBody>
                    <a:bodyPr/>
                    <a:lstStyle/>
                    <a:p>
                      <a:r>
                        <a:rPr lang="en-US" dirty="0"/>
                        <a:t>28 days</a:t>
                      </a:r>
                    </a:p>
                  </a:txBody>
                  <a:tcPr/>
                </a:tc>
                <a:tc>
                  <a:txBody>
                    <a:bodyPr/>
                    <a:lstStyle/>
                    <a:p>
                      <a:r>
                        <a:rPr lang="en-US" dirty="0"/>
                        <a:t>49 days from the day Finding is opened</a:t>
                      </a:r>
                    </a:p>
                  </a:txBody>
                  <a:tcPr/>
                </a:tc>
                <a:extLst>
                  <a:ext uri="{0D108BD9-81ED-4DB2-BD59-A6C34878D82A}">
                    <a16:rowId xmlns:a16="http://schemas.microsoft.com/office/drawing/2014/main" val="4134303431"/>
                  </a:ext>
                </a:extLst>
              </a:tr>
              <a:tr h="370838">
                <a:tc>
                  <a:txBody>
                    <a:bodyPr/>
                    <a:lstStyle/>
                    <a:p>
                      <a:pPr lvl="0">
                        <a:buNone/>
                      </a:pPr>
                      <a:r>
                        <a:rPr lang="en-US" dirty="0"/>
                        <a:t>CAP Return 1</a:t>
                      </a:r>
                    </a:p>
                  </a:txBody>
                  <a:tcPr/>
                </a:tc>
                <a:tc>
                  <a:txBody>
                    <a:bodyPr/>
                    <a:lstStyle/>
                    <a:p>
                      <a:pPr lvl="0">
                        <a:buNone/>
                      </a:pPr>
                      <a:r>
                        <a:rPr lang="en-US" dirty="0"/>
                        <a:t>28 days due date remains same as the original CAP Due Date</a:t>
                      </a:r>
                    </a:p>
                  </a:txBody>
                  <a:tcPr/>
                </a:tc>
                <a:tc>
                  <a:txBody>
                    <a:bodyPr/>
                    <a:lstStyle/>
                    <a:p>
                      <a:pPr lvl="0">
                        <a:buNone/>
                      </a:pPr>
                      <a:r>
                        <a:rPr lang="en-US" dirty="0"/>
                        <a:t>14 days</a:t>
                      </a:r>
                    </a:p>
                  </a:txBody>
                  <a:tcPr/>
                </a:tc>
                <a:extLst>
                  <a:ext uri="{0D108BD9-81ED-4DB2-BD59-A6C34878D82A}">
                    <a16:rowId xmlns:a16="http://schemas.microsoft.com/office/drawing/2014/main" val="3795546119"/>
                  </a:ext>
                </a:extLst>
              </a:tr>
              <a:tr h="370839">
                <a:tc>
                  <a:txBody>
                    <a:bodyPr/>
                    <a:lstStyle/>
                    <a:p>
                      <a:pPr lvl="0">
                        <a:buNone/>
                      </a:pPr>
                      <a:r>
                        <a:rPr lang="en-US" dirty="0"/>
                        <a:t>CAP Return 2</a:t>
                      </a:r>
                    </a:p>
                  </a:txBody>
                  <a:tcPr/>
                </a:tc>
                <a:tc>
                  <a:txBody>
                    <a:bodyPr/>
                    <a:lstStyle/>
                    <a:p>
                      <a:pPr lvl="0">
                        <a:buNone/>
                      </a:pPr>
                      <a:r>
                        <a:rPr lang="en-US" sz="1800" b="0" i="0" u="none" strike="noStrike" noProof="0" dirty="0">
                          <a:solidFill>
                            <a:srgbClr val="000000"/>
                          </a:solidFill>
                          <a:latin typeface="Calibri"/>
                        </a:rPr>
                        <a:t>28 days due date remains same as the original CAP Due Date</a:t>
                      </a:r>
                      <a:endParaRPr lang="en-US" dirty="0"/>
                    </a:p>
                  </a:txBody>
                  <a:tcPr/>
                </a:tc>
                <a:tc>
                  <a:txBody>
                    <a:bodyPr/>
                    <a:lstStyle/>
                    <a:p>
                      <a:pPr lvl="0">
                        <a:buNone/>
                      </a:pPr>
                      <a:r>
                        <a:rPr lang="en-US" dirty="0"/>
                        <a:t>7 days</a:t>
                      </a:r>
                    </a:p>
                  </a:txBody>
                  <a:tcPr/>
                </a:tc>
                <a:extLst>
                  <a:ext uri="{0D108BD9-81ED-4DB2-BD59-A6C34878D82A}">
                    <a16:rowId xmlns:a16="http://schemas.microsoft.com/office/drawing/2014/main" val="1218359791"/>
                  </a:ext>
                </a:extLst>
              </a:tr>
              <a:tr h="370840">
                <a:tc>
                  <a:txBody>
                    <a:bodyPr/>
                    <a:lstStyle/>
                    <a:p>
                      <a:r>
                        <a:rPr lang="en-US" dirty="0"/>
                        <a:t>CAP Extension</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1071650015"/>
                  </a:ext>
                </a:extLst>
              </a:tr>
              <a:tr h="370840">
                <a:tc>
                  <a:txBody>
                    <a:bodyPr/>
                    <a:lstStyle/>
                    <a:p>
                      <a:r>
                        <a:rPr lang="en-US" dirty="0"/>
                        <a:t>Annual Certification</a:t>
                      </a:r>
                    </a:p>
                  </a:txBody>
                  <a:tcPr/>
                </a:tc>
                <a:tc>
                  <a:txBody>
                    <a:bodyPr/>
                    <a:lstStyle/>
                    <a:p>
                      <a:r>
                        <a:rPr lang="en-US" dirty="0"/>
                        <a:t>14 days</a:t>
                      </a:r>
                    </a:p>
                  </a:txBody>
                  <a:tcPr/>
                </a:tc>
                <a:tc>
                  <a:txBody>
                    <a:bodyPr/>
                    <a:lstStyle/>
                    <a:p>
                      <a:r>
                        <a:rPr lang="en-US" dirty="0"/>
                        <a:t>NA</a:t>
                      </a:r>
                    </a:p>
                  </a:txBody>
                  <a:tcPr/>
                </a:tc>
                <a:extLst>
                  <a:ext uri="{0D108BD9-81ED-4DB2-BD59-A6C34878D82A}">
                    <a16:rowId xmlns:a16="http://schemas.microsoft.com/office/drawing/2014/main" val="4079291810"/>
                  </a:ext>
                </a:extLst>
              </a:tr>
              <a:tr h="370839">
                <a:tc>
                  <a:txBody>
                    <a:bodyPr/>
                    <a:lstStyle/>
                    <a:p>
                      <a:pPr lvl="0">
                        <a:buNone/>
                      </a:pPr>
                      <a:r>
                        <a:rPr lang="en-US" dirty="0"/>
                        <a:t>Noteworthy Observation</a:t>
                      </a:r>
                    </a:p>
                  </a:txBody>
                  <a:tcPr/>
                </a:tc>
                <a:tc>
                  <a:txBody>
                    <a:bodyPr/>
                    <a:lstStyle/>
                    <a:p>
                      <a:pPr lvl="0">
                        <a:buNone/>
                      </a:pPr>
                      <a:r>
                        <a:rPr lang="en-US" dirty="0"/>
                        <a:t>14 days</a:t>
                      </a:r>
                    </a:p>
                  </a:txBody>
                  <a:tcPr/>
                </a:tc>
                <a:tc>
                  <a:txBody>
                    <a:bodyPr/>
                    <a:lstStyle/>
                    <a:p>
                      <a:pPr lvl="0">
                        <a:buNone/>
                      </a:pPr>
                      <a:r>
                        <a:rPr lang="en-US" dirty="0"/>
                        <a:t>NA</a:t>
                      </a:r>
                    </a:p>
                  </a:txBody>
                  <a:tcPr/>
                </a:tc>
                <a:extLst>
                  <a:ext uri="{0D108BD9-81ED-4DB2-BD59-A6C34878D82A}">
                    <a16:rowId xmlns:a16="http://schemas.microsoft.com/office/drawing/2014/main" val="3291948066"/>
                  </a:ext>
                </a:extLst>
              </a:tr>
            </a:tbl>
          </a:graphicData>
        </a:graphic>
      </p:graphicFrame>
    </p:spTree>
    <p:extLst>
      <p:ext uri="{BB962C8B-B14F-4D97-AF65-F5344CB8AC3E}">
        <p14:creationId xmlns:p14="http://schemas.microsoft.com/office/powerpoint/2010/main" val="67266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04F5B-F4FC-4E1B-4AD2-8E2B960BF77D}"/>
              </a:ext>
            </a:extLst>
          </p:cNvPr>
          <p:cNvSpPr>
            <a:spLocks noGrp="1"/>
          </p:cNvSpPr>
          <p:nvPr>
            <p:ph idx="1"/>
          </p:nvPr>
        </p:nvSpPr>
        <p:spPr>
          <a:xfrm>
            <a:off x="239485" y="1277814"/>
            <a:ext cx="11832771" cy="5351585"/>
          </a:xfrm>
        </p:spPr>
        <p:txBody>
          <a:bodyPr>
            <a:normAutofit/>
          </a:bodyPr>
          <a:lstStyle/>
          <a:p>
            <a:pPr marL="457200" indent="-457200">
              <a:buAutoNum type="arabicPeriod"/>
            </a:pPr>
            <a:r>
              <a:rPr lang="en-US" b="1" dirty="0"/>
              <a:t>Export Option for Reports</a:t>
            </a:r>
          </a:p>
          <a:p>
            <a:pPr marL="0" indent="0">
              <a:buNone/>
            </a:pPr>
            <a:r>
              <a:rPr lang="en-US" dirty="0">
                <a:solidFill>
                  <a:schemeClr val="tx1"/>
                </a:solidFill>
              </a:rPr>
              <a:t>a. </a:t>
            </a:r>
            <a:r>
              <a:rPr lang="en-US" sz="1800" dirty="0">
                <a:solidFill>
                  <a:schemeClr val="tx1"/>
                </a:solidFill>
              </a:rPr>
              <a:t>Login to the CRM as FMCSA user. And Click on Reports from left hand side menu options.</a:t>
            </a:r>
          </a:p>
          <a:p>
            <a:pPr marL="0" indent="0">
              <a:buNone/>
            </a:pPr>
            <a:r>
              <a:rPr lang="en-US" sz="1800" dirty="0">
                <a:solidFill>
                  <a:schemeClr val="tx1"/>
                </a:solidFill>
              </a:rPr>
              <a:t>b. From the Selector (the drop-down arrow as shown in screenshot) on top of the page, select the report you want to view/export.</a:t>
            </a:r>
            <a:endParaRPr lang="en-US" b="1" dirty="0">
              <a:solidFill>
                <a:schemeClr val="tx1"/>
              </a:solidFill>
            </a:endParaRPr>
          </a:p>
          <a:p>
            <a:pPr marL="0" indent="0">
              <a:buNone/>
            </a:pPr>
            <a:r>
              <a:rPr lang="en-US" b="1" dirty="0"/>
              <a:t>	</a:t>
            </a:r>
          </a:p>
          <a:p>
            <a:pPr marL="0" indent="0">
              <a:buNone/>
            </a:pPr>
            <a:r>
              <a:rPr lang="en-US" sz="1800" dirty="0"/>
              <a:t>c. Here we are taking Action Plan as </a:t>
            </a:r>
          </a:p>
          <a:p>
            <a:pPr marL="0" indent="0">
              <a:buNone/>
            </a:pPr>
            <a:r>
              <a:rPr lang="en-US" sz="1800" dirty="0"/>
              <a:t>example and selecting that from </a:t>
            </a:r>
          </a:p>
          <a:p>
            <a:pPr marL="0" indent="0">
              <a:buNone/>
            </a:pPr>
            <a:r>
              <a:rPr lang="en-US" sz="1800" dirty="0"/>
              <a:t>selector will open this </a:t>
            </a:r>
          </a:p>
          <a:p>
            <a:pPr marL="0" indent="0">
              <a:buNone/>
            </a:pPr>
            <a:r>
              <a:rPr lang="en-US" sz="1800" dirty="0"/>
              <a:t>dashboard.</a:t>
            </a:r>
            <a:endParaRPr lang="en-US" sz="1800" b="1" dirty="0"/>
          </a:p>
          <a:p>
            <a:pPr marL="0" indent="0">
              <a:buNone/>
            </a:pPr>
            <a:endParaRPr lang="en-US" b="1" dirty="0"/>
          </a:p>
          <a:p>
            <a:pPr marL="0" indent="0">
              <a:buNone/>
            </a:pPr>
            <a:endParaRPr lang="en-US" b="1" dirty="0"/>
          </a:p>
        </p:txBody>
      </p:sp>
      <p:sp>
        <p:nvSpPr>
          <p:cNvPr id="4" name="Title 3">
            <a:extLst>
              <a:ext uri="{FF2B5EF4-FFF2-40B4-BE49-F238E27FC236}">
                <a16:creationId xmlns:a16="http://schemas.microsoft.com/office/drawing/2014/main" id="{1EC7AADF-92E6-7007-C163-9B15159F41C8}"/>
              </a:ext>
            </a:extLst>
          </p:cNvPr>
          <p:cNvSpPr>
            <a:spLocks noGrp="1"/>
          </p:cNvSpPr>
          <p:nvPr>
            <p:ph type="title"/>
          </p:nvPr>
        </p:nvSpPr>
        <p:spPr/>
        <p:txBody>
          <a:bodyPr/>
          <a:lstStyle/>
          <a:p>
            <a:r>
              <a:rPr lang="en-US" dirty="0"/>
              <a:t>CRM Support Tickets &amp; its Resolution</a:t>
            </a:r>
          </a:p>
        </p:txBody>
      </p:sp>
      <p:pic>
        <p:nvPicPr>
          <p:cNvPr id="6" name="Picture 5">
            <a:extLst>
              <a:ext uri="{FF2B5EF4-FFF2-40B4-BE49-F238E27FC236}">
                <a16:creationId xmlns:a16="http://schemas.microsoft.com/office/drawing/2014/main" id="{92FBB132-FB20-7FB5-BE0E-28E4E74AFE0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p:blipFill>
        <p:spPr>
          <a:xfrm>
            <a:off x="397330" y="2869249"/>
            <a:ext cx="3111660" cy="831893"/>
          </a:xfrm>
          <a:prstGeom prst="rect">
            <a:avLst/>
          </a:prstGeom>
        </p:spPr>
      </p:pic>
      <p:pic>
        <p:nvPicPr>
          <p:cNvPr id="8" name="Picture 7">
            <a:extLst>
              <a:ext uri="{FF2B5EF4-FFF2-40B4-BE49-F238E27FC236}">
                <a16:creationId xmlns:a16="http://schemas.microsoft.com/office/drawing/2014/main" id="{D32C3DD3-5636-8EFD-E40A-972432B92E5C}"/>
              </a:ext>
            </a:extLst>
          </p:cNvPr>
          <p:cNvPicPr>
            <a:picLocks noChangeAspect="1"/>
          </p:cNvPicPr>
          <p:nvPr/>
        </p:nvPicPr>
        <p:blipFill>
          <a:blip r:embed="rId4"/>
          <a:stretch>
            <a:fillRect/>
          </a:stretch>
        </p:blipFill>
        <p:spPr>
          <a:xfrm>
            <a:off x="4223658" y="2662130"/>
            <a:ext cx="7728858" cy="3967269"/>
          </a:xfrm>
          <a:prstGeom prst="rect">
            <a:avLst/>
          </a:prstGeom>
        </p:spPr>
      </p:pic>
    </p:spTree>
    <p:extLst>
      <p:ext uri="{BB962C8B-B14F-4D97-AF65-F5344CB8AC3E}">
        <p14:creationId xmlns:p14="http://schemas.microsoft.com/office/powerpoint/2010/main" val="32173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37FCB-F5C7-7746-BF20-D38769CDA51A}"/>
              </a:ext>
            </a:extLst>
          </p:cNvPr>
          <p:cNvSpPr/>
          <p:nvPr/>
        </p:nvSpPr>
        <p:spPr>
          <a:xfrm>
            <a:off x="304800" y="6253655"/>
            <a:ext cx="3783724" cy="451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FD680A-6EC6-6749-9085-1FA001D10E09}"/>
              </a:ext>
            </a:extLst>
          </p:cNvPr>
          <p:cNvSpPr>
            <a:spLocks noGrp="1"/>
          </p:cNvSpPr>
          <p:nvPr>
            <p:ph type="title"/>
          </p:nvPr>
        </p:nvSpPr>
        <p:spPr>
          <a:xfrm>
            <a:off x="457200" y="127001"/>
            <a:ext cx="11277600" cy="592528"/>
          </a:xfrm>
        </p:spPr>
        <p:txBody>
          <a:bodyPr/>
          <a:lstStyle/>
          <a:p>
            <a:r>
              <a:rPr lang="en-US">
                <a:latin typeface="Arial"/>
                <a:cs typeface="Arial"/>
              </a:rPr>
              <a:t>Table of Contents</a:t>
            </a:r>
            <a:endParaRPr lang="en-US"/>
          </a:p>
        </p:txBody>
      </p:sp>
      <p:graphicFrame>
        <p:nvGraphicFramePr>
          <p:cNvPr id="6" name="Table 5">
            <a:extLst>
              <a:ext uri="{FF2B5EF4-FFF2-40B4-BE49-F238E27FC236}">
                <a16:creationId xmlns:a16="http://schemas.microsoft.com/office/drawing/2014/main" id="{6D73561D-F94B-2F44-958A-7D37F0C69D91}"/>
              </a:ext>
            </a:extLst>
          </p:cNvPr>
          <p:cNvGraphicFramePr>
            <a:graphicFrameLocks noGrp="1"/>
          </p:cNvGraphicFramePr>
          <p:nvPr>
            <p:extLst>
              <p:ext uri="{D42A27DB-BD31-4B8C-83A1-F6EECF244321}">
                <p14:modId xmlns:p14="http://schemas.microsoft.com/office/powerpoint/2010/main" val="3419319286"/>
              </p:ext>
            </p:extLst>
          </p:nvPr>
        </p:nvGraphicFramePr>
        <p:xfrm>
          <a:off x="442003" y="1682785"/>
          <a:ext cx="11511691" cy="5022816"/>
        </p:xfrm>
        <a:graphic>
          <a:graphicData uri="http://schemas.openxmlformats.org/drawingml/2006/table">
            <a:tbl>
              <a:tblPr firstRow="1" bandRow="1">
                <a:tableStyleId>{FABFCF23-3B69-468F-B69F-88F6DE6A72F2}</a:tableStyleId>
              </a:tblPr>
              <a:tblGrid>
                <a:gridCol w="6109587">
                  <a:extLst>
                    <a:ext uri="{9D8B030D-6E8A-4147-A177-3AD203B41FA5}">
                      <a16:colId xmlns:a16="http://schemas.microsoft.com/office/drawing/2014/main" val="805138008"/>
                    </a:ext>
                  </a:extLst>
                </a:gridCol>
                <a:gridCol w="5402104">
                  <a:extLst>
                    <a:ext uri="{9D8B030D-6E8A-4147-A177-3AD203B41FA5}">
                      <a16:colId xmlns:a16="http://schemas.microsoft.com/office/drawing/2014/main" val="2134576915"/>
                    </a:ext>
                  </a:extLst>
                </a:gridCol>
              </a:tblGrid>
              <a:tr h="348872">
                <a:tc>
                  <a:txBody>
                    <a:bodyPr/>
                    <a:lstStyle/>
                    <a:p>
                      <a:r>
                        <a:rPr lang="en-US" sz="1600" dirty="0">
                          <a:latin typeface="Arial"/>
                          <a:ea typeface="Helvetica Neue" panose="02000503000000020004" pitchFamily="2" charset="0"/>
                          <a:cs typeface="Arial"/>
                        </a:rPr>
                        <a:t>Feature</a:t>
                      </a:r>
                    </a:p>
                  </a:txBody>
                  <a:tcPr marL="182880"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tc>
                  <a:txBody>
                    <a:bodyPr/>
                    <a:lstStyle/>
                    <a:p>
                      <a:r>
                        <a:rPr lang="en-US" sz="1600" dirty="0">
                          <a:latin typeface="Arial"/>
                          <a:ea typeface="Helvetica Neue" panose="02000503000000020004" pitchFamily="2" charset="0"/>
                          <a:cs typeface="Arial"/>
                        </a:rPr>
                        <a:t>Roles</a:t>
                      </a:r>
                    </a:p>
                  </a:txBody>
                  <a:tcPr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647"/>
                    </a:solidFill>
                  </a:tcPr>
                </a:tc>
                <a:extLst>
                  <a:ext uri="{0D108BD9-81ED-4DB2-BD59-A6C34878D82A}">
                    <a16:rowId xmlns:a16="http://schemas.microsoft.com/office/drawing/2014/main" val="3459394385"/>
                  </a:ext>
                </a:extLst>
              </a:tr>
              <a:tr h="841566">
                <a:tc>
                  <a:txBody>
                    <a:bodyPr/>
                    <a:lstStyle/>
                    <a:p>
                      <a:pPr lvl="0" indent="0" algn="l">
                        <a:lnSpc>
                          <a:spcPct val="100000"/>
                        </a:lnSpc>
                        <a:spcBef>
                          <a:spcPts val="0"/>
                        </a:spcBef>
                        <a:spcAft>
                          <a:spcPts val="0"/>
                        </a:spcAft>
                        <a:buNone/>
                      </a:pPr>
                      <a:r>
                        <a:rPr lang="en-US" sz="1300" b="1" i="0" u="none" strike="noStrike" baseline="0" noProof="0" dirty="0">
                          <a:solidFill>
                            <a:srgbClr val="001647"/>
                          </a:solidFill>
                          <a:latin typeface="Arial"/>
                        </a:rPr>
                        <a:t>VI. Checklist Report – Checklist Questions</a:t>
                      </a:r>
                    </a:p>
                    <a:p>
                      <a:pPr marL="857250" lvl="1" indent="-400050" algn="l">
                        <a:lnSpc>
                          <a:spcPct val="100000"/>
                        </a:lnSpc>
                        <a:spcBef>
                          <a:spcPts val="0"/>
                        </a:spcBef>
                        <a:spcAft>
                          <a:spcPts val="0"/>
                        </a:spcAft>
                        <a:buFont typeface="+mj-lt"/>
                        <a:buAutoNum type="romanLcPeriod"/>
                      </a:pPr>
                      <a:r>
                        <a:rPr lang="en-US" sz="1300" b="1" i="0" u="none" strike="noStrike" baseline="0" noProof="0" dirty="0">
                          <a:solidFill>
                            <a:srgbClr val="001647"/>
                          </a:solidFill>
                          <a:latin typeface="Arial"/>
                          <a:hlinkClick r:id="rId3" action="ppaction://hlinksldjump"/>
                        </a:rPr>
                        <a:t>Checklist Questions</a:t>
                      </a:r>
                      <a:endParaRPr lang="en-US" sz="1300" dirty="0"/>
                    </a:p>
                    <a:p>
                      <a:pPr marL="457200" lvl="1" indent="0" algn="l" rtl="0" eaLnBrk="1" latinLnBrk="0" hangingPunct="1">
                        <a:lnSpc>
                          <a:spcPct val="100000"/>
                        </a:lnSpc>
                        <a:spcBef>
                          <a:spcPts val="0"/>
                        </a:spcBef>
                        <a:spcAft>
                          <a:spcPts val="0"/>
                        </a:spcAft>
                        <a:buClr>
                          <a:srgbClr val="000000"/>
                        </a:buClr>
                        <a:buFont typeface="Arial"/>
                        <a:buNone/>
                      </a:pPr>
                      <a:endParaRPr lang="en-US" sz="1300" b="1" i="0" u="none" strike="noStrike" kern="1200" noProof="0">
                        <a:solidFill>
                          <a:srgbClr val="001647"/>
                        </a:solidFill>
                        <a:latin typeface="Arial"/>
                        <a:ea typeface="+mn-ea"/>
                        <a:cs typeface="+mn-cs"/>
                      </a:endParaRPr>
                    </a:p>
                  </a:txBody>
                  <a:tcPr marL="182880" marR="182880" marT="0" marB="0" anchor="ctr">
                    <a:lnL w="0">
                      <a:noFill/>
                    </a:lnL>
                    <a:lnR w="0">
                      <a:noFill/>
                    </a:lnR>
                    <a:lnT w="28575" cap="flat" cmpd="sng" algn="ctr">
                      <a:noFill/>
                      <a:prstDash val="solid"/>
                      <a:round/>
                      <a:headEnd type="none" w="med" len="med"/>
                      <a:tailEnd type="none" w="med" len="med"/>
                    </a:lnT>
                    <a:lnB w="28575">
                      <a:noFill/>
                    </a:lnB>
                    <a:lnTlToBr w="0">
                      <a:noFill/>
                    </a:lnTlToBr>
                    <a:lnBlToTr w="0">
                      <a:noFill/>
                    </a:lnBlToTr>
                    <a:solidFill>
                      <a:schemeClr val="accent6">
                        <a:lumMod val="85000"/>
                        <a:alpha val="49804"/>
                      </a:schemeClr>
                    </a:solidFill>
                  </a:tcPr>
                </a:tc>
                <a:tc>
                  <a:txBody>
                    <a:bodyPr/>
                    <a:lstStyle/>
                    <a:p>
                      <a:pPr marL="0" lvl="0" indent="0" algn="l">
                        <a:buNone/>
                      </a:pPr>
                      <a:endParaRPr lang="en-US" sz="1300" b="0" i="0" u="none" strike="noStrike" noProof="0">
                        <a:solidFill>
                          <a:srgbClr val="414244"/>
                        </a:solidFill>
                        <a:latin typeface="Arial"/>
                      </a:endParaRPr>
                    </a:p>
                    <a:p>
                      <a:pPr marL="0" lvl="0" indent="0" algn="l">
                        <a:buNone/>
                      </a:pPr>
                      <a:r>
                        <a:rPr lang="en-US" sz="1300" b="0" i="0" u="none" strike="noStrike" noProof="0" dirty="0">
                          <a:solidFill>
                            <a:srgbClr val="414244"/>
                          </a:solidFill>
                          <a:latin typeface="Arial"/>
                        </a:rPr>
                        <a:t>Division, SC and HQ view</a:t>
                      </a:r>
                    </a:p>
                    <a:p>
                      <a:pPr marL="0" lvl="0" indent="0" algn="l">
                        <a:buNone/>
                      </a:pPr>
                      <a:endParaRPr lang="en-US" sz="1300"/>
                    </a:p>
                    <a:p>
                      <a:pPr marL="0" lvl="0" indent="0" algn="l">
                        <a:buNone/>
                      </a:pPr>
                      <a:endParaRPr lang="en-US" sz="1300" b="0" i="0" u="none" strike="noStrike" noProof="0">
                        <a:solidFill>
                          <a:srgbClr val="414244"/>
                        </a:solidFill>
                        <a:latin typeface="Arial"/>
                      </a:endParaRPr>
                    </a:p>
                  </a:txBody>
                  <a:tcPr marR="182880" marT="0" marB="0" anchor="ctr">
                    <a:lnL w="0">
                      <a:noFill/>
                    </a:lnL>
                    <a:lnR w="0">
                      <a:noFill/>
                    </a:lnR>
                    <a:lnT w="28575" cap="flat" cmpd="sng" algn="ctr">
                      <a:noFill/>
                      <a:prstDash val="solid"/>
                      <a:round/>
                      <a:headEnd type="none" w="med" len="med"/>
                      <a:tailEnd type="none" w="med" len="med"/>
                    </a:lnT>
                    <a:lnB w="28575">
                      <a:noFill/>
                    </a:lnB>
                    <a:lnTlToBr w="0">
                      <a:noFill/>
                    </a:lnTlToBr>
                    <a:lnBlToTr w="0">
                      <a:noFill/>
                    </a:lnBlToTr>
                    <a:solidFill>
                      <a:schemeClr val="accent6">
                        <a:lumMod val="85000"/>
                        <a:alpha val="49804"/>
                      </a:schemeClr>
                    </a:solidFill>
                  </a:tcPr>
                </a:tc>
                <a:extLst>
                  <a:ext uri="{0D108BD9-81ED-4DB2-BD59-A6C34878D82A}">
                    <a16:rowId xmlns:a16="http://schemas.microsoft.com/office/drawing/2014/main" val="1770595015"/>
                  </a:ext>
                </a:extLst>
              </a:tr>
              <a:tr h="1236909">
                <a:tc>
                  <a:txBody>
                    <a:bodyPr/>
                    <a:lstStyle/>
                    <a:p>
                      <a:pPr lvl="0" indent="0" algn="l">
                        <a:lnSpc>
                          <a:spcPct val="100000"/>
                        </a:lnSpc>
                        <a:spcBef>
                          <a:spcPts val="0"/>
                        </a:spcBef>
                        <a:spcAft>
                          <a:spcPts val="0"/>
                        </a:spcAft>
                        <a:buNone/>
                      </a:pPr>
                      <a:r>
                        <a:rPr lang="en-US" sz="1300" b="1" i="0" u="none" strike="noStrike" baseline="0" noProof="0" dirty="0">
                          <a:solidFill>
                            <a:srgbClr val="001647"/>
                          </a:solidFill>
                          <a:latin typeface="Arial"/>
                        </a:rPr>
                        <a:t>VII. New Checklist Creation</a:t>
                      </a:r>
                      <a:endParaRPr lang="en-US" sz="1300" dirty="0"/>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dirty="0">
                          <a:solidFill>
                            <a:srgbClr val="001647"/>
                          </a:solidFill>
                          <a:latin typeface="Arial"/>
                          <a:ea typeface="+mn-ea"/>
                          <a:cs typeface="+mn-cs"/>
                          <a:hlinkClick r:id="rId4" action="ppaction://hlinksldjump"/>
                        </a:rPr>
                        <a:t>New APR or STR Checklist Creation</a:t>
                      </a:r>
                      <a:endParaRPr lang="en-US" sz="1300" b="1" i="0" u="none" strike="noStrike" kern="1200" noProof="0" dirty="0">
                        <a:solidFill>
                          <a:srgbClr val="001647"/>
                        </a:solidFill>
                        <a:latin typeface="Arial"/>
                        <a:ea typeface="+mn-ea"/>
                        <a:cs typeface="+mn-cs"/>
                      </a:endParaRPr>
                    </a:p>
                    <a:p>
                      <a:pPr marL="685800" lvl="1" indent="-228600" algn="l"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dirty="0">
                          <a:solidFill>
                            <a:srgbClr val="001647"/>
                          </a:solidFill>
                          <a:latin typeface="Arial"/>
                          <a:ea typeface="+mn-ea"/>
                          <a:cs typeface="+mn-cs"/>
                          <a:hlinkClick r:id="rId5" action="ppaction://hlinksldjump"/>
                        </a:rPr>
                        <a:t>New APR or STR Checklist Creation - Contd.</a:t>
                      </a:r>
                      <a:endParaRPr lang="en-US" sz="1300" b="1" i="0" u="none" strike="noStrike" kern="1200" noProof="0" dirty="0">
                        <a:solidFill>
                          <a:srgbClr val="001647"/>
                        </a:solidFill>
                        <a:latin typeface="Arial"/>
                        <a:ea typeface="+mn-ea"/>
                        <a:cs typeface="+mn-cs"/>
                      </a:endParaRPr>
                    </a:p>
                    <a:p>
                      <a:pPr marL="685800" lvl="1" indent="-228600" algn="l" defTabSz="914400"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dirty="0">
                          <a:solidFill>
                            <a:schemeClr val="accent5">
                              <a:lumMod val="75000"/>
                            </a:schemeClr>
                          </a:solidFill>
                          <a:latin typeface="Arial"/>
                          <a:ea typeface="+mn-ea"/>
                          <a:cs typeface="+mn-cs"/>
                          <a:hlinkClick r:id="rId6" action="ppaction://hlinksldjump">
                            <a:extLst>
                              <a:ext uri="{A12FA001-AC4F-418D-AE19-62706E023703}">
                                <ahyp:hlinkClr xmlns:ahyp="http://schemas.microsoft.com/office/drawing/2018/hyperlinkcolor" val="tx"/>
                              </a:ext>
                            </a:extLst>
                          </a:hlinkClick>
                        </a:rPr>
                        <a:t>Addition of new APR or STR Checklist Section</a:t>
                      </a:r>
                      <a:endParaRPr lang="en-US" sz="1300" b="1" i="0" u="none" strike="noStrike" kern="1200" noProof="0" dirty="0">
                        <a:solidFill>
                          <a:schemeClr val="accent5">
                            <a:lumMod val="75000"/>
                          </a:schemeClr>
                        </a:solidFill>
                        <a:latin typeface="Arial"/>
                        <a:ea typeface="+mn-ea"/>
                        <a:cs typeface="+mn-cs"/>
                      </a:endParaRPr>
                    </a:p>
                    <a:p>
                      <a:pPr marL="685800" lvl="1" indent="-228600" algn="l" rtl="0" eaLnBrk="1" latinLnBrk="0" hangingPunct="1">
                        <a:lnSpc>
                          <a:spcPct val="100000"/>
                        </a:lnSpc>
                        <a:spcBef>
                          <a:spcPts val="0"/>
                        </a:spcBef>
                        <a:spcAft>
                          <a:spcPts val="0"/>
                        </a:spcAft>
                        <a:buClr>
                          <a:srgbClr val="000000"/>
                        </a:buClr>
                        <a:buFont typeface="Arial"/>
                        <a:buAutoNum type="romanLcPeriod"/>
                      </a:pPr>
                      <a:r>
                        <a:rPr lang="en-US" sz="1300" b="1" i="0" u="none" strike="noStrike" kern="1200" noProof="0" dirty="0">
                          <a:solidFill>
                            <a:srgbClr val="001647"/>
                          </a:solidFill>
                          <a:latin typeface="Arial"/>
                          <a:ea typeface="+mn-ea"/>
                          <a:cs typeface="+mn-cs"/>
                          <a:hlinkClick r:id="rId7" action="ppaction://hlinksldjump"/>
                        </a:rPr>
                        <a:t>Addition of new APR or STR Checklist Questions</a:t>
                      </a:r>
                      <a:endParaRPr lang="en-US" sz="1300" b="1" i="0" u="none" strike="noStrike" kern="1200" noProof="0" dirty="0">
                        <a:solidFill>
                          <a:srgbClr val="001647"/>
                        </a:solidFill>
                        <a:latin typeface="Arial"/>
                        <a:ea typeface="+mn-ea"/>
                        <a:cs typeface="+mn-cs"/>
                      </a:endParaRPr>
                    </a:p>
                    <a:p>
                      <a:pPr marL="457200" lvl="1" indent="0" algn="l" rtl="0" eaLnBrk="1" latinLnBrk="0" hangingPunct="1">
                        <a:lnSpc>
                          <a:spcPct val="100000"/>
                        </a:lnSpc>
                        <a:spcBef>
                          <a:spcPts val="0"/>
                        </a:spcBef>
                        <a:spcAft>
                          <a:spcPts val="0"/>
                        </a:spcAft>
                        <a:buClr>
                          <a:srgbClr val="000000"/>
                        </a:buClr>
                        <a:buFont typeface="Arial"/>
                        <a:buNone/>
                      </a:pPr>
                      <a:endParaRPr lang="en-US" sz="1300" b="1" i="0" u="none" strike="noStrike" kern="1200" noProof="0">
                        <a:solidFill>
                          <a:srgbClr val="001647"/>
                        </a:solidFill>
                        <a:latin typeface="Arial"/>
                        <a:ea typeface="+mn-ea"/>
                        <a:cs typeface="+mn-cs"/>
                      </a:endParaRPr>
                    </a:p>
                  </a:txBody>
                  <a:tcPr marL="182880" marR="182880" marT="0" marB="0" anchor="ctr">
                    <a:lnL w="0">
                      <a:noFill/>
                    </a:lnL>
                    <a:lnR w="0">
                      <a:noFill/>
                    </a:lnR>
                    <a:lnT w="28575" cap="flat" cmpd="sng" algn="ctr">
                      <a:noFill/>
                      <a:prstDash val="solid"/>
                      <a:round/>
                      <a:headEnd type="none" w="med" len="med"/>
                      <a:tailEnd type="none" w="med" len="med"/>
                    </a:lnT>
                    <a:lnB w="28575">
                      <a:solidFill>
                        <a:schemeClr val="bg1"/>
                      </a:solidFill>
                    </a:lnB>
                    <a:lnTlToBr w="0">
                      <a:noFill/>
                    </a:lnTlToBr>
                    <a:lnBlToTr w="0">
                      <a:noFill/>
                    </a:lnBlToTr>
                    <a:solidFill>
                      <a:srgbClr val="CCC2BD">
                        <a:alpha val="49804"/>
                      </a:srgbClr>
                    </a:solidFill>
                  </a:tcPr>
                </a:tc>
                <a:tc>
                  <a:txBody>
                    <a:bodyPr/>
                    <a:lstStyle/>
                    <a:p>
                      <a:pPr marL="0" lvl="0" indent="0" algn="l">
                        <a:buNone/>
                      </a:pPr>
                      <a:r>
                        <a:rPr lang="en-US" sz="1300" b="0" i="0" u="none" strike="noStrike" noProof="0" dirty="0">
                          <a:solidFill>
                            <a:srgbClr val="414244"/>
                          </a:solidFill>
                          <a:latin typeface="Arial"/>
                        </a:rPr>
                        <a:t>HQ or Admin – New Checklist Creation</a:t>
                      </a:r>
                    </a:p>
                  </a:txBody>
                  <a:tcPr marR="182880" marT="0" marB="0" anchor="ctr">
                    <a:lnL w="0">
                      <a:noFill/>
                    </a:lnL>
                    <a:lnR w="0">
                      <a:noFill/>
                    </a:lnR>
                    <a:lnT w="28575" cap="flat" cmpd="sng" algn="ctr">
                      <a:noFill/>
                      <a:prstDash val="solid"/>
                      <a:round/>
                      <a:headEnd type="none" w="med" len="med"/>
                      <a:tailEnd type="none" w="med" len="med"/>
                    </a:lnT>
                    <a:lnB w="28575">
                      <a:solidFill>
                        <a:schemeClr val="bg1"/>
                      </a:solidFill>
                    </a:lnB>
                    <a:lnTlToBr w="0">
                      <a:noFill/>
                    </a:lnTlToBr>
                    <a:lnBlToTr w="0">
                      <a:noFill/>
                    </a:lnBlToTr>
                    <a:solidFill>
                      <a:srgbClr val="CCC2BD">
                        <a:alpha val="49804"/>
                      </a:srgbClr>
                    </a:solidFill>
                  </a:tcPr>
                </a:tc>
                <a:extLst>
                  <a:ext uri="{0D108BD9-81ED-4DB2-BD59-A6C34878D82A}">
                    <a16:rowId xmlns:a16="http://schemas.microsoft.com/office/drawing/2014/main" val="542395009"/>
                  </a:ext>
                </a:extLst>
              </a:tr>
              <a:tr h="618454">
                <a:tc>
                  <a:txBody>
                    <a:bodyPr/>
                    <a:lstStyle/>
                    <a:p>
                      <a:pPr marL="0" lvl="0" indent="0" algn="l">
                        <a:lnSpc>
                          <a:spcPct val="100000"/>
                        </a:lnSpc>
                        <a:spcBef>
                          <a:spcPts val="0"/>
                        </a:spcBef>
                        <a:spcAft>
                          <a:spcPts val="0"/>
                        </a:spcAft>
                        <a:buNone/>
                      </a:pPr>
                      <a:r>
                        <a:rPr lang="en-US" sz="1300" b="1" i="0" u="none" strike="noStrike" kern="1200" noProof="0" dirty="0">
                          <a:solidFill>
                            <a:srgbClr val="001647"/>
                          </a:solidFill>
                          <a:latin typeface="Arial"/>
                        </a:rPr>
                        <a:t>VIII. Deactivation of an APR or STR Checklist</a:t>
                      </a:r>
                    </a:p>
                    <a:p>
                      <a:pPr marL="857250" lvl="1" indent="-400050" algn="l">
                        <a:lnSpc>
                          <a:spcPct val="100000"/>
                        </a:lnSpc>
                        <a:spcBef>
                          <a:spcPts val="0"/>
                        </a:spcBef>
                        <a:spcAft>
                          <a:spcPts val="0"/>
                        </a:spcAft>
                        <a:buFont typeface="+mj-lt"/>
                        <a:buAutoNum type="romanLcPeriod"/>
                      </a:pPr>
                      <a:r>
                        <a:rPr lang="en-US" sz="1300" b="1" i="0" u="none" strike="noStrike" kern="1200" noProof="0" dirty="0">
                          <a:solidFill>
                            <a:srgbClr val="001647"/>
                          </a:solidFill>
                          <a:latin typeface="Arial"/>
                          <a:hlinkClick r:id="rId8" action="ppaction://hlinksldjump"/>
                        </a:rPr>
                        <a:t>Deactivation of an APR or STR Checklist </a:t>
                      </a:r>
                      <a:endParaRPr lang="en-US" sz="1300" b="1" i="0" u="none" strike="noStrike" kern="1200" noProof="0" dirty="0">
                        <a:solidFill>
                          <a:srgbClr val="001647"/>
                        </a:solidFill>
                        <a:latin typeface="Arial"/>
                      </a:endParaRPr>
                    </a:p>
                    <a:p>
                      <a:pPr marL="457200" lvl="1" indent="0" algn="l">
                        <a:lnSpc>
                          <a:spcPct val="100000"/>
                        </a:lnSpc>
                        <a:spcBef>
                          <a:spcPts val="0"/>
                        </a:spcBef>
                        <a:spcAft>
                          <a:spcPts val="0"/>
                        </a:spcAft>
                        <a:buFont typeface="+mj-lt"/>
                        <a:buNone/>
                      </a:pPr>
                      <a:endParaRPr lang="en-US" sz="1300"/>
                    </a:p>
                  </a:txBody>
                  <a:tcPr marL="182880" marR="182880" marT="0" marB="0">
                    <a:lnL w="0">
                      <a:noFill/>
                    </a:lnL>
                    <a:lnR w="0">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0">
                      <a:noFill/>
                    </a:lnTlToBr>
                    <a:lnBlToTr w="0">
                      <a:noFill/>
                    </a:lnBlToTr>
                    <a:solidFill>
                      <a:schemeClr val="accent6">
                        <a:lumMod val="85000"/>
                        <a:alpha val="49804"/>
                      </a:schemeClr>
                    </a:solidFill>
                  </a:tcPr>
                </a:tc>
                <a:tc>
                  <a:txBody>
                    <a:bodyPr/>
                    <a:lstStyle/>
                    <a:p>
                      <a:pPr marL="0" lvl="0" indent="0" algn="l">
                        <a:buNone/>
                      </a:pPr>
                      <a:r>
                        <a:rPr lang="en-US" sz="1300" b="0" i="0" u="none" strike="noStrike" noProof="0" dirty="0">
                          <a:solidFill>
                            <a:srgbClr val="414244"/>
                          </a:solidFill>
                          <a:latin typeface="Arial"/>
                        </a:rPr>
                        <a:t>HQ or Admin – Deactivating &amp; Activating of the Checklist</a:t>
                      </a:r>
                      <a:endParaRPr lang="en-US" sz="1300" dirty="0"/>
                    </a:p>
                  </a:txBody>
                  <a:tcPr marR="182880" marT="0" marB="0" anchor="ctr">
                    <a:lnL w="0">
                      <a:noFill/>
                    </a:lnL>
                    <a:lnR w="0">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0">
                      <a:noFill/>
                    </a:lnTlToBr>
                    <a:lnBlToTr w="0">
                      <a:noFill/>
                    </a:lnBlToTr>
                    <a:solidFill>
                      <a:schemeClr val="accent6">
                        <a:lumMod val="85000"/>
                        <a:alpha val="49804"/>
                      </a:schemeClr>
                    </a:solidFill>
                  </a:tcPr>
                </a:tc>
                <a:extLst>
                  <a:ext uri="{0D108BD9-81ED-4DB2-BD59-A6C34878D82A}">
                    <a16:rowId xmlns:a16="http://schemas.microsoft.com/office/drawing/2014/main" val="3847481114"/>
                  </a:ext>
                </a:extLst>
              </a:tr>
              <a:tr h="1236909">
                <a:tc>
                  <a:txBody>
                    <a:bodyPr/>
                    <a:lstStyle/>
                    <a:p>
                      <a:pPr marL="0" lvl="0" indent="0" algn="l">
                        <a:lnSpc>
                          <a:spcPct val="100000"/>
                        </a:lnSpc>
                        <a:spcBef>
                          <a:spcPts val="0"/>
                        </a:spcBef>
                        <a:spcAft>
                          <a:spcPts val="0"/>
                        </a:spcAft>
                        <a:buNone/>
                      </a:pPr>
                      <a:r>
                        <a:rPr lang="en-US" sz="1300" b="1" i="0" u="none" strike="noStrike" kern="1200" noProof="0" dirty="0">
                          <a:solidFill>
                            <a:srgbClr val="001647"/>
                          </a:solidFill>
                          <a:latin typeface="Arial"/>
                        </a:rPr>
                        <a:t>IX. Review Letter Generation (APR)</a:t>
                      </a:r>
                    </a:p>
                    <a:p>
                      <a:pPr marL="7429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sz="1300" b="1" i="0" u="none" strike="noStrike" kern="1200" noProof="0" dirty="0">
                          <a:solidFill>
                            <a:srgbClr val="0070C0"/>
                          </a:solidFill>
                          <a:latin typeface="Arial"/>
                          <a:ea typeface="+mn-ea"/>
                          <a:cs typeface="+mn-cs"/>
                          <a:hlinkClick r:id="rId9" action="ppaction://hlinksldjump">
                            <a:extLst>
                              <a:ext uri="{A12FA001-AC4F-418D-AE19-62706E023703}">
                                <ahyp:hlinkClr xmlns:ahyp="http://schemas.microsoft.com/office/drawing/2018/hyperlinkcolor" val="tx"/>
                              </a:ext>
                            </a:extLst>
                          </a:hlinkClick>
                        </a:rPr>
                        <a:t>Review Letter Generation (APR)</a:t>
                      </a:r>
                      <a:endParaRPr lang="en-US" sz="1300" b="1" i="0" u="none" strike="noStrike" kern="1200" noProof="0" dirty="0">
                        <a:solidFill>
                          <a:srgbClr val="0070C0"/>
                        </a:solidFill>
                        <a:latin typeface="Arial"/>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sz="1300" b="1" i="0" u="none" strike="noStrike" kern="1200" noProof="0" dirty="0">
                          <a:solidFill>
                            <a:srgbClr val="001647"/>
                          </a:solidFill>
                          <a:latin typeface="Arial"/>
                          <a:hlinkClick r:id="rId10" action="ppaction://hlinksldjump"/>
                        </a:rPr>
                        <a:t>Review Letter Generation (APR) – Contd.</a:t>
                      </a:r>
                      <a:endParaRPr lang="en-US" sz="1300" b="1" i="0" u="none" strike="noStrike" kern="1200" noProof="0" dirty="0">
                        <a:solidFill>
                          <a:srgbClr val="001647"/>
                        </a:solidFill>
                        <a:latin typeface="Arial"/>
                      </a:endParaRPr>
                    </a:p>
                    <a:p>
                      <a:pPr marL="742950" marR="0" lvl="1" indent="-285750" algn="l" rtl="0" eaLnBrk="1" fontAlgn="auto" latinLnBrk="0" hangingPunct="1">
                        <a:lnSpc>
                          <a:spcPct val="100000"/>
                        </a:lnSpc>
                        <a:spcBef>
                          <a:spcPts val="0"/>
                        </a:spcBef>
                        <a:spcAft>
                          <a:spcPts val="0"/>
                        </a:spcAft>
                        <a:buClrTx/>
                        <a:buSzTx/>
                        <a:buFont typeface="+mj-lt"/>
                        <a:buAutoNum type="romanLcPeriod"/>
                      </a:pPr>
                      <a:r>
                        <a:rPr lang="en-US" sz="1300" b="1" i="0" u="none" strike="noStrike" kern="1200" noProof="0" dirty="0">
                          <a:solidFill>
                            <a:srgbClr val="001647"/>
                          </a:solidFill>
                          <a:latin typeface="Arial"/>
                          <a:hlinkClick r:id="rId11" action="ppaction://hlinksldjump"/>
                        </a:rPr>
                        <a:t>Review Letter Generation (APR) – </a:t>
                      </a:r>
                      <a:r>
                        <a:rPr lang="en-US" sz="1300" b="1" i="0" u="none" strike="noStrike" kern="1200" noProof="0" dirty="0">
                          <a:solidFill>
                            <a:srgbClr val="001647"/>
                          </a:solidFill>
                          <a:latin typeface="Arial"/>
                        </a:rPr>
                        <a:t>Contd.</a:t>
                      </a:r>
                      <a:endParaRPr lang="en-US" sz="1300" b="0" i="0" u="none" strike="noStrike" kern="1200" noProof="0" dirty="0">
                        <a:solidFill>
                          <a:srgbClr val="001647"/>
                        </a:solidFill>
                      </a:endParaRPr>
                    </a:p>
                    <a:p>
                      <a:pPr marL="742950" marR="0" lvl="1" indent="-285750" algn="l">
                        <a:lnSpc>
                          <a:spcPct val="100000"/>
                        </a:lnSpc>
                        <a:spcBef>
                          <a:spcPts val="0"/>
                        </a:spcBef>
                        <a:spcAft>
                          <a:spcPts val="0"/>
                        </a:spcAft>
                        <a:buClrTx/>
                        <a:buSzTx/>
                        <a:buAutoNum type="romanLcPeriod"/>
                      </a:pPr>
                      <a:r>
                        <a:rPr lang="en-US" sz="1300" b="1" i="0" u="none" strike="noStrike" kern="1200" noProof="0" dirty="0">
                          <a:solidFill>
                            <a:srgbClr val="001647"/>
                          </a:solidFill>
                          <a:hlinkClick r:id="rId12" action="ppaction://hlinksldjump"/>
                        </a:rPr>
                        <a:t>Review Letter Generation (APR) - Manual upload of the Letter</a:t>
                      </a:r>
                      <a:endParaRPr lang="en-US" sz="1300" b="0" i="0" u="none" strike="noStrike" kern="1200" noProof="0" dirty="0">
                        <a:solidFill>
                          <a:srgbClr val="001647"/>
                        </a:solidFill>
                      </a:endParaRPr>
                    </a:p>
                    <a:p>
                      <a:pPr marL="457200" marR="0" lvl="1" indent="0" algn="l">
                        <a:lnSpc>
                          <a:spcPct val="100000"/>
                        </a:lnSpc>
                        <a:spcBef>
                          <a:spcPts val="0"/>
                        </a:spcBef>
                        <a:spcAft>
                          <a:spcPts val="0"/>
                        </a:spcAft>
                        <a:buClrTx/>
                        <a:buSzTx/>
                        <a:buNone/>
                      </a:pPr>
                      <a:endParaRPr lang="en-US" sz="1300" b="1" i="0" u="none" strike="noStrike" kern="1200" noProof="0">
                        <a:solidFill>
                          <a:srgbClr val="001647"/>
                        </a:solidFill>
                        <a:latin typeface="Arial"/>
                      </a:endParaRPr>
                    </a:p>
                  </a:txBody>
                  <a:tcPr marL="182880" marR="182880" marT="0" marB="0">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tc>
                  <a:txBody>
                    <a:bodyPr/>
                    <a:lstStyle/>
                    <a:p>
                      <a:pPr marL="0" lvl="0" indent="0" algn="l">
                        <a:buNone/>
                      </a:pPr>
                      <a:r>
                        <a:rPr lang="en-US" sz="1300" b="0" i="0" u="none" strike="noStrike" noProof="0" dirty="0">
                          <a:solidFill>
                            <a:srgbClr val="414244"/>
                          </a:solidFill>
                          <a:latin typeface="Arial"/>
                        </a:rPr>
                        <a:t>State – Submission</a:t>
                      </a:r>
                    </a:p>
                    <a:p>
                      <a:pPr marL="0" lvl="0" indent="0" algn="l">
                        <a:buNone/>
                      </a:pPr>
                      <a:r>
                        <a:rPr lang="en-US" sz="1300" b="0" i="0" u="none" strike="noStrike" noProof="0" dirty="0">
                          <a:solidFill>
                            <a:srgbClr val="414244"/>
                          </a:solidFill>
                          <a:latin typeface="Arial"/>
                        </a:rPr>
                        <a:t>Division – Review &amp; Decision</a:t>
                      </a:r>
                      <a:endParaRPr lang="en-US" sz="1300" dirty="0"/>
                    </a:p>
                  </a:txBody>
                  <a:tcPr marR="182880" marT="0" marB="0" anchor="ctr">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extLst>
                  <a:ext uri="{0D108BD9-81ED-4DB2-BD59-A6C34878D82A}">
                    <a16:rowId xmlns:a16="http://schemas.microsoft.com/office/drawing/2014/main" val="1143206592"/>
                  </a:ext>
                </a:extLst>
              </a:tr>
              <a:tr h="370053">
                <a:tc>
                  <a:txBody>
                    <a:bodyPr/>
                    <a:lstStyle/>
                    <a:p>
                      <a:pPr marL="0" lvl="0" indent="0" algn="l">
                        <a:lnSpc>
                          <a:spcPct val="100000"/>
                        </a:lnSpc>
                        <a:spcBef>
                          <a:spcPts val="0"/>
                        </a:spcBef>
                        <a:spcAft>
                          <a:spcPts val="0"/>
                        </a:spcAft>
                        <a:buNone/>
                      </a:pPr>
                      <a:r>
                        <a:rPr lang="en-US" sz="1300" b="1" i="0" u="none" strike="noStrike" kern="1200" noProof="0" dirty="0">
                          <a:solidFill>
                            <a:srgbClr val="001647"/>
                          </a:solidFill>
                          <a:latin typeface="Arial"/>
                          <a:ea typeface="+mn-ea"/>
                          <a:cs typeface="+mn-cs"/>
                        </a:rPr>
                        <a:t>X. </a:t>
                      </a:r>
                      <a:r>
                        <a:rPr lang="en-US" sz="1300" b="1" i="0" u="none" strike="noStrike" kern="1200" noProof="0" dirty="0">
                          <a:solidFill>
                            <a:srgbClr val="001647"/>
                          </a:solidFill>
                          <a:latin typeface="Arial"/>
                          <a:ea typeface="+mn-ea"/>
                          <a:cs typeface="+mn-cs"/>
                          <a:hlinkClick r:id="rId13" action="ppaction://hlinksldjump"/>
                        </a:rPr>
                        <a:t>Due Date Matrix</a:t>
                      </a:r>
                      <a:endParaRPr lang="en-US" sz="1300" b="1" i="0" u="none" strike="noStrike" kern="1200" dirty="0">
                        <a:solidFill>
                          <a:srgbClr val="001647"/>
                        </a:solidFill>
                        <a:latin typeface="Arial"/>
                        <a:ea typeface="+mn-ea"/>
                        <a:cs typeface="+mn-cs"/>
                      </a:endParaRPr>
                    </a:p>
                  </a:txBody>
                  <a:tcPr marL="182880" marR="182880" marT="0" marB="0">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tc>
                  <a:txBody>
                    <a:bodyPr/>
                    <a:lstStyle/>
                    <a:p>
                      <a:pPr marL="0" lvl="0" indent="0" algn="l">
                        <a:buNone/>
                      </a:pPr>
                      <a:endParaRPr lang="en-US" sz="1300" b="0" i="0" u="none" strike="noStrike" noProof="0" dirty="0">
                        <a:solidFill>
                          <a:srgbClr val="414244"/>
                        </a:solidFill>
                        <a:latin typeface="Arial"/>
                      </a:endParaRPr>
                    </a:p>
                  </a:txBody>
                  <a:tcPr marR="182880" marT="0" marB="0" anchor="ctr">
                    <a:lnL w="0">
                      <a:noFill/>
                    </a:lnL>
                    <a:lnR w="0">
                      <a:no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CCC2BD">
                        <a:alpha val="49804"/>
                      </a:srgbClr>
                    </a:solidFill>
                  </a:tcPr>
                </a:tc>
                <a:extLst>
                  <a:ext uri="{0D108BD9-81ED-4DB2-BD59-A6C34878D82A}">
                    <a16:rowId xmlns:a16="http://schemas.microsoft.com/office/drawing/2014/main" val="2933792884"/>
                  </a:ext>
                </a:extLst>
              </a:tr>
              <a:tr h="370053">
                <a:tc>
                  <a:txBody>
                    <a:bodyPr/>
                    <a:lstStyle/>
                    <a:p>
                      <a:pPr marL="0" lvl="0" indent="0" algn="l">
                        <a:lnSpc>
                          <a:spcPct val="100000"/>
                        </a:lnSpc>
                        <a:spcBef>
                          <a:spcPts val="0"/>
                        </a:spcBef>
                        <a:spcAft>
                          <a:spcPts val="0"/>
                        </a:spcAft>
                        <a:buNone/>
                      </a:pPr>
                      <a:r>
                        <a:rPr lang="en-US" sz="1300" b="1" i="0" u="none" strike="noStrike" kern="1200" dirty="0">
                          <a:solidFill>
                            <a:srgbClr val="001647"/>
                          </a:solidFill>
                          <a:latin typeface="Arial"/>
                          <a:ea typeface="+mn-ea"/>
                          <a:cs typeface="+mn-cs"/>
                        </a:rPr>
                        <a:t>XI. </a:t>
                      </a:r>
                      <a:r>
                        <a:rPr lang="en-US" sz="1300" b="1" i="0" u="none" strike="noStrike" kern="1200" dirty="0">
                          <a:solidFill>
                            <a:srgbClr val="001647"/>
                          </a:solidFill>
                          <a:latin typeface="Arial"/>
                          <a:ea typeface="+mn-ea"/>
                          <a:cs typeface="+mn-cs"/>
                          <a:hlinkClick r:id="rId14" action="ppaction://hlinksldjump"/>
                        </a:rPr>
                        <a:t>CRM Support Tickets &amp; its Resolution</a:t>
                      </a:r>
                      <a:endParaRPr lang="en-US" sz="1300" b="1" i="0" u="none" strike="noStrike" kern="1200" dirty="0">
                        <a:solidFill>
                          <a:srgbClr val="001647"/>
                        </a:solidFill>
                        <a:latin typeface="Arial"/>
                        <a:ea typeface="+mn-ea"/>
                        <a:cs typeface="+mn-cs"/>
                      </a:endParaRPr>
                    </a:p>
                  </a:txBody>
                  <a:tcPr marL="182880" marR="182880" marT="0" marB="0">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tc>
                  <a:txBody>
                    <a:bodyPr/>
                    <a:lstStyle/>
                    <a:p>
                      <a:pPr marL="0" lvl="0" indent="0" algn="l">
                        <a:buNone/>
                      </a:pPr>
                      <a:endParaRPr lang="en-US" sz="1300" b="0" i="0" u="none" strike="noStrike" noProof="0" dirty="0">
                        <a:solidFill>
                          <a:srgbClr val="414244"/>
                        </a:solidFill>
                        <a:latin typeface="Arial"/>
                      </a:endParaRPr>
                    </a:p>
                  </a:txBody>
                  <a:tcPr marR="182880" marT="0" marB="0" anchor="ctr">
                    <a:lnL w="0">
                      <a:noFill/>
                    </a:lnL>
                    <a:lnR w="0">
                      <a:noFill/>
                    </a:lnR>
                    <a:lnT w="28575">
                      <a:solidFill>
                        <a:schemeClr val="bg1"/>
                      </a:solidFill>
                    </a:lnT>
                    <a:lnB w="28575">
                      <a:solidFill>
                        <a:schemeClr val="bg1"/>
                      </a:solidFill>
                    </a:lnB>
                    <a:lnTlToBr w="0">
                      <a:noFill/>
                    </a:lnTlToBr>
                    <a:lnBlToTr w="0">
                      <a:noFill/>
                    </a:lnBlToTr>
                    <a:solidFill>
                      <a:srgbClr val="CCC2BD">
                        <a:alpha val="49804"/>
                      </a:srgbClr>
                    </a:solidFill>
                  </a:tcPr>
                </a:tc>
                <a:extLst>
                  <a:ext uri="{0D108BD9-81ED-4DB2-BD59-A6C34878D82A}">
                    <a16:rowId xmlns:a16="http://schemas.microsoft.com/office/drawing/2014/main" val="2352655265"/>
                  </a:ext>
                </a:extLst>
              </a:tr>
            </a:tbl>
          </a:graphicData>
        </a:graphic>
      </p:graphicFrame>
      <p:sp>
        <p:nvSpPr>
          <p:cNvPr id="3" name="TextBox 1">
            <a:extLst>
              <a:ext uri="{FF2B5EF4-FFF2-40B4-BE49-F238E27FC236}">
                <a16:creationId xmlns:a16="http://schemas.microsoft.com/office/drawing/2014/main" id="{AC6EDCEF-56A8-761C-4C04-A1BC161CCA25}"/>
              </a:ext>
            </a:extLst>
          </p:cNvPr>
          <p:cNvSpPr txBox="1"/>
          <p:nvPr/>
        </p:nvSpPr>
        <p:spPr>
          <a:xfrm>
            <a:off x="389744" y="1159565"/>
            <a:ext cx="1156395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ea typeface="Calibri"/>
                <a:cs typeface="Calibri"/>
              </a:rPr>
              <a:t>This document is a navigation guide to the enhancements made to the SCORE application. Additional features added to the SCORE System Release 2 are as below. Please click on the feature link to navigate to the corresponding slide.</a:t>
            </a:r>
          </a:p>
        </p:txBody>
      </p:sp>
    </p:spTree>
    <p:extLst>
      <p:ext uri="{BB962C8B-B14F-4D97-AF65-F5344CB8AC3E}">
        <p14:creationId xmlns:p14="http://schemas.microsoft.com/office/powerpoint/2010/main" val="954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6819DDAA-CF6F-EF48-63FD-ECD68A6A3E3E}"/>
              </a:ext>
            </a:extLst>
          </p:cNvPr>
          <p:cNvSpPr>
            <a:spLocks noGrp="1"/>
          </p:cNvSpPr>
          <p:nvPr>
            <p:ph idx="1"/>
          </p:nvPr>
        </p:nvSpPr>
        <p:spPr>
          <a:xfrm>
            <a:off x="179614" y="1179843"/>
            <a:ext cx="11832771" cy="5547528"/>
          </a:xfrm>
        </p:spPr>
        <p:txBody>
          <a:bodyPr>
            <a:normAutofit/>
          </a:bodyPr>
          <a:lstStyle/>
          <a:p>
            <a:pPr marL="0" indent="0">
              <a:buNone/>
            </a:pPr>
            <a:r>
              <a:rPr lang="en-US" sz="1800" dirty="0"/>
              <a:t>e. </a:t>
            </a:r>
            <a:r>
              <a:rPr lang="en-US" sz="1800" b="0" i="0" u="none" strike="noStrike" dirty="0">
                <a:solidFill>
                  <a:srgbClr val="000000"/>
                </a:solidFill>
                <a:effectLst/>
              </a:rPr>
              <a:t>Hover over at the top right of the table to view the three dots and select Export Data. This will open another screen to select the layout where select the option to export with 'Data with current layout’. </a:t>
            </a:r>
          </a:p>
          <a:p>
            <a:pPr marL="0" indent="0">
              <a:buNone/>
            </a:pPr>
            <a:endParaRPr lang="en-US" sz="1800"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1800" dirty="0"/>
              <a:t>f. Click Export. Once the data is exported successfully, it will show a message that data export is successful and the excel file will be downloaded to “Downloads” folder on your computer (shown at the top of the browser as well)</a:t>
            </a:r>
          </a:p>
          <a:p>
            <a:pPr marL="0" indent="0">
              <a:buNone/>
            </a:pPr>
            <a:endParaRPr lang="en-US" sz="1800" dirty="0"/>
          </a:p>
        </p:txBody>
      </p:sp>
      <p:pic>
        <p:nvPicPr>
          <p:cNvPr id="7" name="Picture 6">
            <a:extLst>
              <a:ext uri="{FF2B5EF4-FFF2-40B4-BE49-F238E27FC236}">
                <a16:creationId xmlns:a16="http://schemas.microsoft.com/office/drawing/2014/main" id="{57328C2E-6FD6-01B2-F169-DCFD935BDBA2}"/>
              </a:ext>
            </a:extLst>
          </p:cNvPr>
          <p:cNvPicPr>
            <a:picLocks noChangeAspect="1"/>
          </p:cNvPicPr>
          <p:nvPr/>
        </p:nvPicPr>
        <p:blipFill>
          <a:blip r:embed="rId2"/>
          <a:stretch>
            <a:fillRect/>
          </a:stretch>
        </p:blipFill>
        <p:spPr>
          <a:xfrm>
            <a:off x="408908" y="2066820"/>
            <a:ext cx="4489664" cy="2197142"/>
          </a:xfrm>
          <a:prstGeom prst="rect">
            <a:avLst/>
          </a:prstGeom>
        </p:spPr>
      </p:pic>
      <p:pic>
        <p:nvPicPr>
          <p:cNvPr id="9" name="Picture 8">
            <a:extLst>
              <a:ext uri="{FF2B5EF4-FFF2-40B4-BE49-F238E27FC236}">
                <a16:creationId xmlns:a16="http://schemas.microsoft.com/office/drawing/2014/main" id="{EDCF04F4-8D9C-E5FA-C7AF-0C8FA1546F19}"/>
              </a:ext>
            </a:extLst>
          </p:cNvPr>
          <p:cNvPicPr>
            <a:picLocks noChangeAspect="1"/>
          </p:cNvPicPr>
          <p:nvPr/>
        </p:nvPicPr>
        <p:blipFill>
          <a:blip r:embed="rId3"/>
          <a:stretch>
            <a:fillRect/>
          </a:stretch>
        </p:blipFill>
        <p:spPr>
          <a:xfrm>
            <a:off x="5513958" y="2066820"/>
            <a:ext cx="3388409" cy="2145218"/>
          </a:xfrm>
          <a:prstGeom prst="rect">
            <a:avLst/>
          </a:prstGeom>
        </p:spPr>
      </p:pic>
      <p:pic>
        <p:nvPicPr>
          <p:cNvPr id="11" name="Picture 10">
            <a:extLst>
              <a:ext uri="{FF2B5EF4-FFF2-40B4-BE49-F238E27FC236}">
                <a16:creationId xmlns:a16="http://schemas.microsoft.com/office/drawing/2014/main" id="{27E63C42-2E1A-2DA1-BE5A-72B7234C30F8}"/>
              </a:ext>
            </a:extLst>
          </p:cNvPr>
          <p:cNvPicPr>
            <a:picLocks noChangeAspect="1"/>
          </p:cNvPicPr>
          <p:nvPr/>
        </p:nvPicPr>
        <p:blipFill>
          <a:blip r:embed="rId4"/>
          <a:stretch>
            <a:fillRect/>
          </a:stretch>
        </p:blipFill>
        <p:spPr>
          <a:xfrm>
            <a:off x="1589315" y="5010022"/>
            <a:ext cx="9546771" cy="1597606"/>
          </a:xfrm>
          <a:prstGeom prst="rect">
            <a:avLst/>
          </a:prstGeom>
        </p:spPr>
      </p:pic>
      <p:sp>
        <p:nvSpPr>
          <p:cNvPr id="2" name="Title 3">
            <a:extLst>
              <a:ext uri="{FF2B5EF4-FFF2-40B4-BE49-F238E27FC236}">
                <a16:creationId xmlns:a16="http://schemas.microsoft.com/office/drawing/2014/main" id="{04B678EF-F5BD-8E20-0030-EEA2BDD28BF4}"/>
              </a:ext>
            </a:extLst>
          </p:cNvPr>
          <p:cNvSpPr>
            <a:spLocks noGrp="1"/>
          </p:cNvSpPr>
          <p:nvPr>
            <p:ph type="title"/>
          </p:nvPr>
        </p:nvSpPr>
        <p:spPr>
          <a:xfrm>
            <a:off x="457200" y="127000"/>
            <a:ext cx="11277600" cy="916609"/>
          </a:xfrm>
        </p:spPr>
        <p:txBody>
          <a:bodyPr/>
          <a:lstStyle/>
          <a:p>
            <a:r>
              <a:rPr lang="en-US" dirty="0"/>
              <a:t>CRM Support Tickets &amp; its Resolution</a:t>
            </a:r>
          </a:p>
        </p:txBody>
      </p:sp>
    </p:spTree>
    <p:extLst>
      <p:ext uri="{BB962C8B-B14F-4D97-AF65-F5344CB8AC3E}">
        <p14:creationId xmlns:p14="http://schemas.microsoft.com/office/powerpoint/2010/main" val="90887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8A6929-4D55-23C3-50D7-85EA35E94F1D}"/>
              </a:ext>
            </a:extLst>
          </p:cNvPr>
          <p:cNvSpPr>
            <a:spLocks noGrp="1"/>
          </p:cNvSpPr>
          <p:nvPr>
            <p:ph idx="1"/>
          </p:nvPr>
        </p:nvSpPr>
        <p:spPr>
          <a:xfrm>
            <a:off x="141514" y="1191566"/>
            <a:ext cx="11963400" cy="5539434"/>
          </a:xfrm>
        </p:spPr>
        <p:txBody>
          <a:bodyPr>
            <a:normAutofit/>
          </a:bodyPr>
          <a:lstStyle/>
          <a:p>
            <a:pPr marL="457200" indent="-457200">
              <a:buFont typeface="+mj-lt"/>
              <a:buAutoNum type="arabicPeriod" startAt="2"/>
            </a:pPr>
            <a:r>
              <a:rPr lang="en-US" sz="1800" b="1" dirty="0"/>
              <a:t>Updating Finding Title or Editing the Description</a:t>
            </a:r>
          </a:p>
          <a:p>
            <a:pPr marL="0" indent="0">
              <a:buNone/>
            </a:pPr>
            <a:r>
              <a:rPr lang="en-US" sz="1800" b="0" i="0" u="none" strike="noStrike" dirty="0">
                <a:solidFill>
                  <a:srgbClr val="000000"/>
                </a:solidFill>
                <a:effectLst/>
              </a:rPr>
              <a:t>a. Finding title can only be edited in draft mode.</a:t>
            </a:r>
            <a:r>
              <a:rPr lang="en-US" sz="1800" b="0" i="0" dirty="0">
                <a:solidFill>
                  <a:srgbClr val="808080"/>
                </a:solidFill>
                <a:effectLst/>
              </a:rPr>
              <a:t>​</a:t>
            </a:r>
            <a:br>
              <a:rPr lang="en-US" sz="1800" b="0" i="0" dirty="0">
                <a:solidFill>
                  <a:srgbClr val="808080"/>
                </a:solidFill>
                <a:effectLst/>
              </a:rPr>
            </a:br>
            <a:r>
              <a:rPr lang="en-US" sz="1800" dirty="0">
                <a:solidFill>
                  <a:srgbClr val="000000"/>
                </a:solidFill>
              </a:rPr>
              <a:t>b. </a:t>
            </a:r>
            <a:r>
              <a:rPr lang="en-US" sz="1800" b="0" i="0" u="none" strike="noStrike" dirty="0">
                <a:solidFill>
                  <a:srgbClr val="000000"/>
                </a:solidFill>
                <a:effectLst/>
              </a:rPr>
              <a:t>Once the user submits it, it can only be rejected by the HQ user so that a new Finding with correct title can be used. Or,</a:t>
            </a:r>
            <a:r>
              <a:rPr lang="en-US" sz="1800" b="0" i="0" dirty="0">
                <a:solidFill>
                  <a:srgbClr val="808080"/>
                </a:solidFill>
                <a:effectLst/>
              </a:rPr>
              <a:t>​</a:t>
            </a:r>
            <a:br>
              <a:rPr lang="en-US" sz="1800" b="0" i="0" dirty="0">
                <a:solidFill>
                  <a:srgbClr val="808080"/>
                </a:solidFill>
                <a:effectLst/>
              </a:rPr>
            </a:br>
            <a:r>
              <a:rPr lang="en-US" sz="1800" dirty="0">
                <a:solidFill>
                  <a:srgbClr val="000000"/>
                </a:solidFill>
              </a:rPr>
              <a:t>c. </a:t>
            </a:r>
            <a:r>
              <a:rPr lang="en-US" sz="1800" b="0" i="0" u="none" strike="noStrike" dirty="0">
                <a:solidFill>
                  <a:srgbClr val="000000"/>
                </a:solidFill>
                <a:effectLst/>
              </a:rPr>
              <a:t>To avoid any spelling mistakes, click on the magnifier icon provided for the 'Titles for Finding' to make your selections.</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457200" indent="-457200">
              <a:buFont typeface="+mj-lt"/>
              <a:buAutoNum type="arabicPeriod" startAt="3"/>
            </a:pPr>
            <a:r>
              <a:rPr lang="en-US" sz="1800" b="1" dirty="0"/>
              <a:t>New Look Toggle on top of screen – </a:t>
            </a:r>
            <a:r>
              <a:rPr lang="en-US" sz="1800" dirty="0"/>
              <a:t>Switching to new look will disable some SCORE features in the CRM.</a:t>
            </a:r>
            <a:endParaRPr lang="en-US" sz="1800" b="1" dirty="0"/>
          </a:p>
          <a:p>
            <a:pPr marL="0" indent="0">
              <a:buNone/>
            </a:pPr>
            <a:endParaRPr lang="en-US" dirty="0"/>
          </a:p>
        </p:txBody>
      </p:sp>
      <p:sp>
        <p:nvSpPr>
          <p:cNvPr id="4" name="Title 3">
            <a:extLst>
              <a:ext uri="{FF2B5EF4-FFF2-40B4-BE49-F238E27FC236}">
                <a16:creationId xmlns:a16="http://schemas.microsoft.com/office/drawing/2014/main" id="{3DB2A00E-D2A2-ED10-D714-871F7572153C}"/>
              </a:ext>
            </a:extLst>
          </p:cNvPr>
          <p:cNvSpPr>
            <a:spLocks noGrp="1"/>
          </p:cNvSpPr>
          <p:nvPr>
            <p:ph type="title"/>
          </p:nvPr>
        </p:nvSpPr>
        <p:spPr/>
        <p:txBody>
          <a:bodyPr/>
          <a:lstStyle/>
          <a:p>
            <a:r>
              <a:rPr lang="en-US" dirty="0"/>
              <a:t>CRM Support Tickets &amp; its Resolution</a:t>
            </a:r>
          </a:p>
        </p:txBody>
      </p:sp>
      <p:pic>
        <p:nvPicPr>
          <p:cNvPr id="6" name="Picture 5">
            <a:extLst>
              <a:ext uri="{FF2B5EF4-FFF2-40B4-BE49-F238E27FC236}">
                <a16:creationId xmlns:a16="http://schemas.microsoft.com/office/drawing/2014/main" id="{D6F20312-1B2C-464A-C9A5-D564D16C970A}"/>
              </a:ext>
            </a:extLst>
          </p:cNvPr>
          <p:cNvPicPr>
            <a:picLocks noChangeAspect="1"/>
          </p:cNvPicPr>
          <p:nvPr/>
        </p:nvPicPr>
        <p:blipFill>
          <a:blip r:embed="rId2"/>
          <a:stretch>
            <a:fillRect/>
          </a:stretch>
        </p:blipFill>
        <p:spPr>
          <a:xfrm>
            <a:off x="2057398" y="2964303"/>
            <a:ext cx="8066317" cy="1993960"/>
          </a:xfrm>
          <a:prstGeom prst="rect">
            <a:avLst/>
          </a:prstGeom>
        </p:spPr>
      </p:pic>
      <p:pic>
        <p:nvPicPr>
          <p:cNvPr id="1025" name="Picture 1">
            <a:extLst>
              <a:ext uri="{FF2B5EF4-FFF2-40B4-BE49-F238E27FC236}">
                <a16:creationId xmlns:a16="http://schemas.microsoft.com/office/drawing/2014/main" id="{FBB98E5E-4EDE-C3D2-25BA-96206ABC0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57088"/>
            <a:ext cx="9013370" cy="129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3924BC-76B1-3F46-D1F0-F0614D0D2A59}"/>
              </a:ext>
            </a:extLst>
          </p:cNvPr>
          <p:cNvSpPr>
            <a:spLocks noGrp="1"/>
          </p:cNvSpPr>
          <p:nvPr>
            <p:ph idx="1"/>
          </p:nvPr>
        </p:nvSpPr>
        <p:spPr>
          <a:xfrm>
            <a:off x="97970" y="1169794"/>
            <a:ext cx="11821886" cy="5561206"/>
          </a:xfrm>
        </p:spPr>
        <p:txBody>
          <a:bodyPr/>
          <a:lstStyle/>
          <a:p>
            <a:pPr marL="457200" indent="-457200">
              <a:buFont typeface="+mj-lt"/>
              <a:buAutoNum type="arabicPeriod" startAt="3"/>
            </a:pPr>
            <a:r>
              <a:rPr lang="en-US" sz="1800" b="1" dirty="0"/>
              <a:t>Opening attachments from child records</a:t>
            </a:r>
          </a:p>
          <a:p>
            <a:pPr marL="0" indent="0">
              <a:buNone/>
            </a:pPr>
            <a:r>
              <a:rPr lang="en-US" sz="1800" dirty="0"/>
              <a:t>a. The issue reported was that if a Finding has an attachment, that cannot be opened from the its child record i.e. Action Plan/Action Plan Implementation/Contested Findings/CAP extension</a:t>
            </a:r>
          </a:p>
          <a:p>
            <a:pPr marL="0" indent="0">
              <a:buNone/>
            </a:pPr>
            <a:r>
              <a:rPr lang="en-US" sz="1800" dirty="0"/>
              <a:t>b. The resolution to this is to go the Parent Record i.e. Findings and view the attachment. </a:t>
            </a:r>
          </a:p>
          <a:p>
            <a:pPr marL="0" indent="0">
              <a:buNone/>
            </a:pPr>
            <a:r>
              <a:rPr lang="en-US" sz="1800" dirty="0"/>
              <a:t>	</a:t>
            </a:r>
          </a:p>
        </p:txBody>
      </p:sp>
      <p:sp>
        <p:nvSpPr>
          <p:cNvPr id="5" name="Title 3">
            <a:extLst>
              <a:ext uri="{FF2B5EF4-FFF2-40B4-BE49-F238E27FC236}">
                <a16:creationId xmlns:a16="http://schemas.microsoft.com/office/drawing/2014/main" id="{C6709619-4290-816B-A2ED-3FDB739D7EF5}"/>
              </a:ext>
            </a:extLst>
          </p:cNvPr>
          <p:cNvSpPr>
            <a:spLocks noGrp="1"/>
          </p:cNvSpPr>
          <p:nvPr>
            <p:ph type="title"/>
          </p:nvPr>
        </p:nvSpPr>
        <p:spPr>
          <a:xfrm>
            <a:off x="457200" y="127000"/>
            <a:ext cx="11277600" cy="915988"/>
          </a:xfrm>
        </p:spPr>
        <p:txBody>
          <a:bodyPr/>
          <a:lstStyle/>
          <a:p>
            <a:r>
              <a:rPr lang="en-US" dirty="0"/>
              <a:t>CRM Support Tickets &amp; its Resolution</a:t>
            </a:r>
          </a:p>
        </p:txBody>
      </p:sp>
      <p:pic>
        <p:nvPicPr>
          <p:cNvPr id="9" name="Picture 8" descr="A screenshot of a computer&#10;&#10;Description automatically generated">
            <a:extLst>
              <a:ext uri="{FF2B5EF4-FFF2-40B4-BE49-F238E27FC236}">
                <a16:creationId xmlns:a16="http://schemas.microsoft.com/office/drawing/2014/main" id="{31E80AB7-A161-E674-AA60-30431799FFE2}"/>
              </a:ext>
            </a:extLst>
          </p:cNvPr>
          <p:cNvPicPr>
            <a:picLocks noChangeAspect="1"/>
          </p:cNvPicPr>
          <p:nvPr/>
        </p:nvPicPr>
        <p:blipFill>
          <a:blip r:embed="rId2"/>
          <a:stretch>
            <a:fillRect/>
          </a:stretch>
        </p:blipFill>
        <p:spPr>
          <a:xfrm>
            <a:off x="185055" y="2712038"/>
            <a:ext cx="5301345" cy="369964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A18AE278-8A60-5CA9-B692-72A0378789BA}"/>
              </a:ext>
            </a:extLst>
          </p:cNvPr>
          <p:cNvPicPr>
            <a:picLocks noChangeAspect="1"/>
          </p:cNvPicPr>
          <p:nvPr/>
        </p:nvPicPr>
        <p:blipFill>
          <a:blip r:embed="rId3"/>
          <a:stretch>
            <a:fillRect/>
          </a:stretch>
        </p:blipFill>
        <p:spPr>
          <a:xfrm>
            <a:off x="5573485" y="2712038"/>
            <a:ext cx="6248401" cy="3699646"/>
          </a:xfrm>
          <a:prstGeom prst="rect">
            <a:avLst/>
          </a:prstGeom>
        </p:spPr>
      </p:pic>
    </p:spTree>
    <p:extLst>
      <p:ext uri="{BB962C8B-B14F-4D97-AF65-F5344CB8AC3E}">
        <p14:creationId xmlns:p14="http://schemas.microsoft.com/office/powerpoint/2010/main" val="212320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3B73D-AE26-D139-03AA-4089386C0458}"/>
              </a:ext>
            </a:extLst>
          </p:cNvPr>
          <p:cNvSpPr>
            <a:spLocks noGrp="1"/>
          </p:cNvSpPr>
          <p:nvPr>
            <p:ph idx="1"/>
          </p:nvPr>
        </p:nvSpPr>
        <p:spPr>
          <a:xfrm>
            <a:off x="185058" y="1191566"/>
            <a:ext cx="11867471" cy="5383405"/>
          </a:xfrm>
        </p:spPr>
        <p:txBody>
          <a:bodyPr/>
          <a:lstStyle/>
          <a:p>
            <a:pPr marL="457200" indent="-457200">
              <a:buFont typeface="+mj-lt"/>
              <a:buAutoNum type="arabicPeriod" startAt="4"/>
            </a:pPr>
            <a:r>
              <a:rPr lang="en-US" sz="2000" b="1" dirty="0"/>
              <a:t>Throttling limit on uploading documents</a:t>
            </a:r>
          </a:p>
          <a:p>
            <a:pPr marL="0" indent="0">
              <a:buNone/>
            </a:pPr>
            <a:r>
              <a:rPr lang="en-US" sz="1800" dirty="0"/>
              <a:t>a. Documents uploaded by the FMCSA or the State user</a:t>
            </a:r>
          </a:p>
          <a:p>
            <a:pPr marL="0" indent="0">
              <a:buNone/>
            </a:pPr>
            <a:r>
              <a:rPr lang="en-US" sz="1800" dirty="0"/>
              <a:t>in any of the forms (Finding/Finding Contest/CAP/IMP) are</a:t>
            </a:r>
          </a:p>
          <a:p>
            <a:pPr marL="0" indent="0">
              <a:buNone/>
            </a:pPr>
            <a:r>
              <a:rPr lang="en-US" sz="1800" dirty="0"/>
              <a:t>not displayed to the user. There is a message that </a:t>
            </a:r>
          </a:p>
          <a:p>
            <a:pPr marL="0" indent="0">
              <a:buNone/>
            </a:pPr>
            <a:r>
              <a:rPr lang="en-US" sz="1800" dirty="0"/>
              <a:t>appears under the Attachments section, </a:t>
            </a:r>
          </a:p>
          <a:p>
            <a:pPr marL="0" indent="0">
              <a:buNone/>
            </a:pPr>
            <a:r>
              <a:rPr lang="en-US" sz="1800" dirty="0"/>
              <a:t>'The throttling limit has been exceeded by this action’</a:t>
            </a:r>
          </a:p>
          <a:p>
            <a:pPr marL="0" indent="0">
              <a:buNone/>
            </a:pPr>
            <a:r>
              <a:rPr lang="en-US" sz="1800" dirty="0"/>
              <a:t>b. The alternate is to: Click on the small drop-down arrow </a:t>
            </a:r>
          </a:p>
          <a:p>
            <a:pPr marL="0" indent="0">
              <a:buNone/>
            </a:pPr>
            <a:r>
              <a:rPr lang="en-US" sz="1800" dirty="0"/>
              <a:t>besides Related and select Documents. The attachments </a:t>
            </a:r>
          </a:p>
          <a:p>
            <a:pPr marL="0" indent="0">
              <a:buNone/>
            </a:pPr>
            <a:r>
              <a:rPr lang="en-US" sz="1800" dirty="0"/>
              <a:t>can be viewed from there.</a:t>
            </a:r>
          </a:p>
        </p:txBody>
      </p:sp>
      <p:sp>
        <p:nvSpPr>
          <p:cNvPr id="4" name="Title 3">
            <a:extLst>
              <a:ext uri="{FF2B5EF4-FFF2-40B4-BE49-F238E27FC236}">
                <a16:creationId xmlns:a16="http://schemas.microsoft.com/office/drawing/2014/main" id="{6BA94FCC-6F2D-F2DA-E33B-A71A24F73CCB}"/>
              </a:ext>
            </a:extLst>
          </p:cNvPr>
          <p:cNvSpPr>
            <a:spLocks noGrp="1"/>
          </p:cNvSpPr>
          <p:nvPr>
            <p:ph type="title"/>
          </p:nvPr>
        </p:nvSpPr>
        <p:spPr/>
        <p:txBody>
          <a:bodyPr/>
          <a:lstStyle/>
          <a:p>
            <a:r>
              <a:rPr lang="en-US" dirty="0"/>
              <a:t>CRM Support Tickets &amp; its Resolution</a:t>
            </a:r>
          </a:p>
        </p:txBody>
      </p:sp>
      <p:pic>
        <p:nvPicPr>
          <p:cNvPr id="3074" name="Picture 2" descr="Image">
            <a:extLst>
              <a:ext uri="{FF2B5EF4-FFF2-40B4-BE49-F238E27FC236}">
                <a16:creationId xmlns:a16="http://schemas.microsoft.com/office/drawing/2014/main" id="{42EA3A5F-DF37-1BFE-B2B3-E868DBFEE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728" y="1306286"/>
            <a:ext cx="5615586" cy="476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a:t>
            </a:r>
            <a:r>
              <a:rPr lang="en-US" err="1">
                <a:latin typeface="Arial"/>
                <a:cs typeface="Arial"/>
              </a:rPr>
              <a:t>i</a:t>
            </a:r>
            <a:r>
              <a:rPr lang="en-US">
                <a:latin typeface="Arial"/>
                <a:cs typeface="Arial"/>
              </a:rPr>
              <a:t>) CAP Implementation Extension – State Submits</a:t>
            </a:r>
            <a:endParaRPr lang="en-US"/>
          </a:p>
        </p:txBody>
      </p:sp>
      <p:pic>
        <p:nvPicPr>
          <p:cNvPr id="3" name="Content Placeholder 2" descr="A screenshot of a computer&#10;&#10;Description automatically generated">
            <a:extLst>
              <a:ext uri="{FF2B5EF4-FFF2-40B4-BE49-F238E27FC236}">
                <a16:creationId xmlns:a16="http://schemas.microsoft.com/office/drawing/2014/main" id="{99CA5AE4-4750-AF2C-504A-294125A9E208}"/>
              </a:ext>
            </a:extLst>
          </p:cNvPr>
          <p:cNvPicPr>
            <a:picLocks noGrp="1" noChangeAspect="1"/>
          </p:cNvPicPr>
          <p:nvPr>
            <p:ph idx="1"/>
          </p:nvPr>
        </p:nvPicPr>
        <p:blipFill>
          <a:blip r:embed="rId2"/>
          <a:stretch>
            <a:fillRect/>
          </a:stretch>
        </p:blipFill>
        <p:spPr>
          <a:xfrm>
            <a:off x="459883" y="1819662"/>
            <a:ext cx="11217639" cy="1719787"/>
          </a:xfrm>
          <a:prstGeom prst="rect">
            <a:avLst/>
          </a:prstGeom>
          <a:ln w="6350">
            <a:solidFill>
              <a:srgbClr val="0070BD"/>
            </a:solidFill>
          </a:ln>
        </p:spPr>
      </p:pic>
      <p:sp>
        <p:nvSpPr>
          <p:cNvPr id="26" name="TextBox 25">
            <a:extLst>
              <a:ext uri="{FF2B5EF4-FFF2-40B4-BE49-F238E27FC236}">
                <a16:creationId xmlns:a16="http://schemas.microsoft.com/office/drawing/2014/main" id="{3A3A819F-AF00-AB74-6454-AE777D7C610F}"/>
              </a:ext>
            </a:extLst>
          </p:cNvPr>
          <p:cNvSpPr txBox="1"/>
          <p:nvPr/>
        </p:nvSpPr>
        <p:spPr>
          <a:xfrm>
            <a:off x="1927491" y="2910531"/>
            <a:ext cx="446735" cy="2123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7" name="TextBox 26">
            <a:extLst>
              <a:ext uri="{FF2B5EF4-FFF2-40B4-BE49-F238E27FC236}">
                <a16:creationId xmlns:a16="http://schemas.microsoft.com/office/drawing/2014/main" id="{3F480983-42FE-AB12-0803-6E8A8EAA77DB}"/>
              </a:ext>
            </a:extLst>
          </p:cNvPr>
          <p:cNvSpPr txBox="1"/>
          <p:nvPr/>
        </p:nvSpPr>
        <p:spPr>
          <a:xfrm>
            <a:off x="773605" y="2910531"/>
            <a:ext cx="612989" cy="2123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 Placeholder 5">
            <a:extLst>
              <a:ext uri="{FF2B5EF4-FFF2-40B4-BE49-F238E27FC236}">
                <a16:creationId xmlns:a16="http://schemas.microsoft.com/office/drawing/2014/main" id="{45886A23-E07B-FFA9-FD16-244C9D8DB852}"/>
              </a:ext>
            </a:extLst>
          </p:cNvPr>
          <p:cNvSpPr>
            <a:spLocks noGrp="1"/>
          </p:cNvSpPr>
          <p:nvPr/>
        </p:nvSpPr>
        <p:spPr>
          <a:xfrm>
            <a:off x="397065" y="3947195"/>
            <a:ext cx="11286158" cy="1576329"/>
          </a:xfrm>
          <a:prstGeom prst="rect">
            <a:avLst/>
          </a:prstGeom>
          <a:noFill/>
          <a:ln w="28575">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i="0" dirty="0">
                <a:solidFill>
                  <a:schemeClr val="tx1"/>
                </a:solidFill>
                <a:latin typeface="+mn-lt"/>
                <a:ea typeface="Calibri"/>
                <a:cs typeface="Calibri"/>
              </a:rPr>
              <a:t>When a State submits a request to extend the CAP Implementation date (Proposed Completion Date for CAP), FMCSA Division team receives the request in </a:t>
            </a:r>
            <a:r>
              <a:rPr lang="en-US" sz="1200" b="1" i="0" dirty="0">
                <a:solidFill>
                  <a:schemeClr val="tx1"/>
                </a:solidFill>
                <a:latin typeface="+mn-lt"/>
                <a:ea typeface="Calibri"/>
                <a:cs typeface="Calibri"/>
              </a:rPr>
              <a:t>'My Assignments'</a:t>
            </a:r>
            <a:r>
              <a:rPr lang="en-US" sz="1200" i="0" dirty="0">
                <a:solidFill>
                  <a:schemeClr val="tx1"/>
                </a:solidFill>
                <a:latin typeface="+mn-lt"/>
                <a:ea typeface="Calibri"/>
                <a:cs typeface="Calibri"/>
              </a:rPr>
              <a:t> dashboard as shown above. Follow the steps below to complete the review process starting with Division, then SC and finally HQ  make a final decision. </a:t>
            </a:r>
          </a:p>
          <a:p>
            <a:pPr marL="228600" indent="-228600" algn="l">
              <a:buAutoNum type="arabicPeriod"/>
            </a:pPr>
            <a:r>
              <a:rPr lang="en-US" sz="1200" b="1" i="0" dirty="0">
                <a:solidFill>
                  <a:schemeClr val="tx1"/>
                </a:solidFill>
                <a:latin typeface="+mn-lt"/>
                <a:ea typeface="Calibri"/>
                <a:cs typeface="Calibri"/>
              </a:rPr>
              <a:t>Division Review</a:t>
            </a:r>
          </a:p>
          <a:p>
            <a:pPr marL="229870" lvl="1" algn="l"/>
            <a:r>
              <a:rPr lang="en-US" sz="1200" i="0" dirty="0">
                <a:solidFill>
                  <a:schemeClr val="tx1"/>
                </a:solidFill>
                <a:latin typeface="+mn-lt"/>
                <a:ea typeface="Calibri"/>
                <a:cs typeface="Calibri"/>
              </a:rPr>
              <a:t>1a. On 'My Assignments' page, Division team receives the CAP Implementation Extension in their </a:t>
            </a:r>
            <a:r>
              <a:rPr lang="en-US" sz="1200" b="1" i="0" dirty="0">
                <a:solidFill>
                  <a:schemeClr val="tx1"/>
                </a:solidFill>
                <a:latin typeface="+mn-lt"/>
                <a:ea typeface="Calibri"/>
                <a:cs typeface="Calibri"/>
              </a:rPr>
              <a:t>'CAP Implementations for Review' </a:t>
            </a:r>
            <a:r>
              <a:rPr lang="en-US" sz="1200" i="0" dirty="0">
                <a:solidFill>
                  <a:schemeClr val="tx1"/>
                </a:solidFill>
                <a:latin typeface="+mn-lt"/>
                <a:ea typeface="Calibri"/>
                <a:cs typeface="Calibri"/>
              </a:rPr>
              <a:t>dashboard.</a:t>
            </a:r>
          </a:p>
          <a:p>
            <a:pPr marL="229870" lvl="1" algn="l"/>
            <a:r>
              <a:rPr lang="en-US" sz="1200" i="0" dirty="0">
                <a:solidFill>
                  <a:schemeClr val="tx1"/>
                </a:solidFill>
                <a:latin typeface="+mn-lt"/>
                <a:ea typeface="+mn-ea"/>
                <a:cs typeface="+mn-cs"/>
              </a:rPr>
              <a:t>1b. Click into the '</a:t>
            </a:r>
            <a:r>
              <a:rPr lang="en-US" sz="1200" b="1" i="0" dirty="0">
                <a:solidFill>
                  <a:schemeClr val="tx1"/>
                </a:solidFill>
                <a:latin typeface="+mn-lt"/>
                <a:ea typeface="+mn-ea"/>
                <a:cs typeface="+mn-cs"/>
              </a:rPr>
              <a:t>CAP Extension Title'</a:t>
            </a:r>
            <a:r>
              <a:rPr lang="en-US" sz="1200" i="0" dirty="0">
                <a:solidFill>
                  <a:schemeClr val="tx1"/>
                </a:solidFill>
                <a:latin typeface="+mn-lt"/>
                <a:ea typeface="+mn-ea"/>
                <a:cs typeface="+mn-cs"/>
              </a:rPr>
              <a:t> to view the '</a:t>
            </a:r>
            <a:r>
              <a:rPr lang="en-US" sz="1200" b="1" i="0" dirty="0">
                <a:solidFill>
                  <a:schemeClr val="tx1"/>
                </a:solidFill>
                <a:latin typeface="+mn-lt"/>
                <a:ea typeface="+mn-ea"/>
                <a:cs typeface="+mn-cs"/>
              </a:rPr>
              <a:t>Summary' </a:t>
            </a:r>
            <a:r>
              <a:rPr lang="en-US" sz="1200" i="0" dirty="0">
                <a:solidFill>
                  <a:schemeClr val="tx1"/>
                </a:solidFill>
                <a:latin typeface="+mn-lt"/>
                <a:ea typeface="+mn-ea"/>
                <a:cs typeface="+mn-cs"/>
              </a:rPr>
              <a:t>tab. Scroll down to view the</a:t>
            </a:r>
            <a:r>
              <a:rPr lang="en-US" sz="1200" b="1" i="0" dirty="0">
                <a:solidFill>
                  <a:schemeClr val="tx1"/>
                </a:solidFill>
                <a:latin typeface="+mn-lt"/>
                <a:ea typeface="+mn-ea"/>
                <a:cs typeface="+mn-cs"/>
              </a:rPr>
              <a:t> 'CAP Extension Details' </a:t>
            </a:r>
            <a:r>
              <a:rPr lang="en-US" sz="1200" i="0" dirty="0">
                <a:solidFill>
                  <a:schemeClr val="tx1"/>
                </a:solidFill>
                <a:latin typeface="+mn-lt"/>
                <a:ea typeface="+mn-ea"/>
                <a:cs typeface="+mn-cs"/>
              </a:rPr>
              <a:t>section</a:t>
            </a:r>
            <a:r>
              <a:rPr lang="en-US" sz="1200" b="1" i="0" dirty="0">
                <a:solidFill>
                  <a:schemeClr val="tx1"/>
                </a:solidFill>
                <a:latin typeface="+mn-lt"/>
                <a:ea typeface="+mn-ea"/>
                <a:cs typeface="+mn-cs"/>
              </a:rPr>
              <a:t>. </a:t>
            </a:r>
            <a:endParaRPr lang="en-US" sz="1200" b="1" i="0" dirty="0">
              <a:solidFill>
                <a:schemeClr val="tx1"/>
              </a:solidFill>
              <a:latin typeface="+mn-lt"/>
              <a:ea typeface="+mn-ea"/>
              <a:cs typeface="Calibri" panose="020F0502020204030204"/>
            </a:endParaRPr>
          </a:p>
          <a:p>
            <a:pPr marL="229870" lvl="1" algn="l"/>
            <a:r>
              <a:rPr lang="en-US" sz="1200" i="0" dirty="0">
                <a:solidFill>
                  <a:schemeClr val="tx1"/>
                </a:solidFill>
                <a:latin typeface="+mn-lt"/>
                <a:ea typeface="Calibri"/>
                <a:cs typeface="Calibri"/>
              </a:rPr>
              <a:t>1c. Click on the '</a:t>
            </a:r>
            <a:r>
              <a:rPr lang="en-US" sz="1200" b="1" i="0" dirty="0">
                <a:solidFill>
                  <a:schemeClr val="tx1"/>
                </a:solidFill>
                <a:latin typeface="+mn-lt"/>
                <a:ea typeface="Calibri"/>
                <a:cs typeface="Calibri"/>
              </a:rPr>
              <a:t>Review Status' tab, </a:t>
            </a:r>
            <a:r>
              <a:rPr lang="en-US" sz="1200" i="0" dirty="0">
                <a:solidFill>
                  <a:schemeClr val="tx1"/>
                </a:solidFill>
                <a:latin typeface="+mn-lt"/>
                <a:ea typeface="Calibri"/>
                <a:cs typeface="Calibri"/>
              </a:rPr>
              <a:t>under Division Reviewer's team</a:t>
            </a:r>
            <a:r>
              <a:rPr lang="en-US" sz="1200" b="1" i="0" dirty="0">
                <a:solidFill>
                  <a:schemeClr val="tx1"/>
                </a:solidFill>
                <a:latin typeface="+mn-lt"/>
                <a:ea typeface="Calibri"/>
                <a:cs typeface="Calibri"/>
              </a:rPr>
              <a:t>, s</a:t>
            </a:r>
            <a:r>
              <a:rPr lang="en-US" sz="1200" i="0" dirty="0">
                <a:solidFill>
                  <a:schemeClr val="tx1"/>
                </a:solidFill>
                <a:latin typeface="+mn-lt"/>
                <a:ea typeface="Calibri"/>
                <a:cs typeface="Calibri"/>
              </a:rPr>
              <a:t>elect  '</a:t>
            </a:r>
            <a:r>
              <a:rPr lang="en-US" sz="1200" b="1" i="0" dirty="0">
                <a:solidFill>
                  <a:schemeClr val="tx1"/>
                </a:solidFill>
                <a:latin typeface="+mn-lt"/>
                <a:ea typeface="Calibri"/>
                <a:cs typeface="Calibri"/>
              </a:rPr>
              <a:t>Approve' </a:t>
            </a:r>
            <a:r>
              <a:rPr lang="en-US" sz="1200" i="0" dirty="0">
                <a:solidFill>
                  <a:schemeClr val="tx1"/>
                </a:solidFill>
                <a:latin typeface="+mn-lt"/>
                <a:ea typeface="Calibri"/>
                <a:cs typeface="Calibri"/>
              </a:rPr>
              <a:t>to send it to the SC team or select '</a:t>
            </a:r>
            <a:r>
              <a:rPr lang="en-US" sz="1200" b="1" i="0" dirty="0">
                <a:solidFill>
                  <a:schemeClr val="tx1"/>
                </a:solidFill>
                <a:latin typeface="+mn-lt"/>
                <a:ea typeface="Calibri"/>
                <a:cs typeface="Calibri"/>
              </a:rPr>
              <a:t>Return to State'</a:t>
            </a:r>
            <a:r>
              <a:rPr lang="en-US" sz="1200" i="0" dirty="0">
                <a:solidFill>
                  <a:schemeClr val="tx1"/>
                </a:solidFill>
                <a:latin typeface="+mn-lt"/>
                <a:ea typeface="Calibri"/>
                <a:cs typeface="Calibri"/>
              </a:rPr>
              <a:t> to send it to the state with notes. (Refer to the screenshot on the next slide)</a:t>
            </a:r>
          </a:p>
        </p:txBody>
      </p:sp>
      <p:sp>
        <p:nvSpPr>
          <p:cNvPr id="4" name="TextBox 3">
            <a:extLst>
              <a:ext uri="{FF2B5EF4-FFF2-40B4-BE49-F238E27FC236}">
                <a16:creationId xmlns:a16="http://schemas.microsoft.com/office/drawing/2014/main" id="{B075F624-B31C-7FFD-FE3C-150C99C32739}"/>
              </a:ext>
            </a:extLst>
          </p:cNvPr>
          <p:cNvSpPr txBox="1"/>
          <p:nvPr/>
        </p:nvSpPr>
        <p:spPr>
          <a:xfrm>
            <a:off x="773605" y="3263309"/>
            <a:ext cx="612989" cy="2123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12D428CD-CFC5-A7B4-4158-3087755A2CC4}"/>
              </a:ext>
            </a:extLst>
          </p:cNvPr>
          <p:cNvSpPr txBox="1"/>
          <p:nvPr/>
        </p:nvSpPr>
        <p:spPr>
          <a:xfrm>
            <a:off x="1930715" y="3263309"/>
            <a:ext cx="443656" cy="2123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Arrow: Pentagon 8">
            <a:extLst>
              <a:ext uri="{FF2B5EF4-FFF2-40B4-BE49-F238E27FC236}">
                <a16:creationId xmlns:a16="http://schemas.microsoft.com/office/drawing/2014/main" id="{5EF0A2B4-1249-8B92-671D-6FD51686A32D}"/>
              </a:ext>
            </a:extLst>
          </p:cNvPr>
          <p:cNvSpPr/>
          <p:nvPr/>
        </p:nvSpPr>
        <p:spPr>
          <a:xfrm>
            <a:off x="0" y="1821721"/>
            <a:ext cx="471449" cy="363880"/>
          </a:xfrm>
          <a:prstGeom prst="homePlate">
            <a:avLst/>
          </a:prstGeom>
          <a:solidFill>
            <a:srgbClr val="0070B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b="1">
                <a:cs typeface="Calibri"/>
              </a:rPr>
              <a:t>1a</a:t>
            </a:r>
            <a:endParaRPr lang="en-US" sz="1500" b="1">
              <a:ea typeface="Calibri"/>
              <a:cs typeface="Calibri"/>
            </a:endParaRPr>
          </a:p>
        </p:txBody>
      </p:sp>
      <p:sp>
        <p:nvSpPr>
          <p:cNvPr id="14" name="Arrow: Pentagon 13">
            <a:extLst>
              <a:ext uri="{FF2B5EF4-FFF2-40B4-BE49-F238E27FC236}">
                <a16:creationId xmlns:a16="http://schemas.microsoft.com/office/drawing/2014/main" id="{CAC68317-FB0F-E884-AD60-A60B5392F9C4}"/>
              </a:ext>
            </a:extLst>
          </p:cNvPr>
          <p:cNvSpPr/>
          <p:nvPr/>
        </p:nvSpPr>
        <p:spPr>
          <a:xfrm>
            <a:off x="1336623" y="2560819"/>
            <a:ext cx="587113" cy="349769"/>
          </a:xfrm>
          <a:prstGeom prst="homePlate">
            <a:avLst/>
          </a:prstGeom>
          <a:solidFill>
            <a:srgbClr val="0070BD"/>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Calibri"/>
              </a:rPr>
              <a:t>1b</a:t>
            </a:r>
          </a:p>
        </p:txBody>
      </p:sp>
    </p:spTree>
    <p:extLst>
      <p:ext uri="{BB962C8B-B14F-4D97-AF65-F5344CB8AC3E}">
        <p14:creationId xmlns:p14="http://schemas.microsoft.com/office/powerpoint/2010/main" val="109747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I.(ii) CAP Implementation Extension – FMCSA Reviews</a:t>
            </a:r>
            <a:endParaRPr lang="en-US"/>
          </a:p>
        </p:txBody>
      </p:sp>
      <p:sp>
        <p:nvSpPr>
          <p:cNvPr id="11" name="Text Placeholder 5">
            <a:extLst>
              <a:ext uri="{FF2B5EF4-FFF2-40B4-BE49-F238E27FC236}">
                <a16:creationId xmlns:a16="http://schemas.microsoft.com/office/drawing/2014/main" id="{EDD991CC-EEA6-ADF9-4177-15A315592D66}"/>
              </a:ext>
            </a:extLst>
          </p:cNvPr>
          <p:cNvSpPr txBox="1">
            <a:spLocks/>
          </p:cNvSpPr>
          <p:nvPr/>
        </p:nvSpPr>
        <p:spPr>
          <a:xfrm>
            <a:off x="180681" y="4140137"/>
            <a:ext cx="11781204" cy="2831544"/>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100"/>
              </a:spcBef>
            </a:pPr>
            <a:r>
              <a:rPr lang="en-US" sz="1200" b="1" i="0" dirty="0">
                <a:solidFill>
                  <a:schemeClr val="tx1"/>
                </a:solidFill>
                <a:latin typeface="+mn-lt"/>
                <a:ea typeface="Calibri"/>
                <a:cs typeface="Calibri"/>
              </a:rPr>
              <a:t>2. SC Review</a:t>
            </a:r>
            <a:endParaRPr lang="en-US" dirty="0">
              <a:solidFill>
                <a:schemeClr val="tx1"/>
              </a:solidFill>
            </a:endParaRPr>
          </a:p>
          <a:p>
            <a:pPr marL="229870" lvl="1" algn="l">
              <a:lnSpc>
                <a:spcPct val="100000"/>
              </a:lnSpc>
              <a:spcBef>
                <a:spcPts val="100"/>
              </a:spcBef>
            </a:pPr>
            <a:r>
              <a:rPr lang="en-US" sz="1200" i="0" dirty="0">
                <a:solidFill>
                  <a:schemeClr val="tx1"/>
                </a:solidFill>
                <a:latin typeface="+mn-lt"/>
                <a:ea typeface="Calibri"/>
                <a:cs typeface="Calibri"/>
              </a:rPr>
              <a:t>2a. SC receives the Division approved extension in their </a:t>
            </a:r>
            <a:r>
              <a:rPr lang="en-US" sz="1200" b="1" i="0" dirty="0">
                <a:solidFill>
                  <a:schemeClr val="tx1"/>
                </a:solidFill>
                <a:latin typeface="+mn-lt"/>
                <a:ea typeface="Calibri"/>
                <a:cs typeface="Calibri"/>
              </a:rPr>
              <a:t>'CAP Implementations for Review' dashboard.</a:t>
            </a:r>
          </a:p>
          <a:p>
            <a:pPr marL="229870" lvl="1" algn="l">
              <a:lnSpc>
                <a:spcPct val="100000"/>
              </a:lnSpc>
              <a:spcBef>
                <a:spcPts val="100"/>
              </a:spcBef>
            </a:pPr>
            <a:r>
              <a:rPr lang="en-US" sz="1200" i="0" dirty="0">
                <a:solidFill>
                  <a:schemeClr val="tx1"/>
                </a:solidFill>
                <a:latin typeface="+mn-lt"/>
                <a:ea typeface="Calibri"/>
                <a:cs typeface="Calibri"/>
              </a:rPr>
              <a:t>2b. Click into the '</a:t>
            </a:r>
            <a:r>
              <a:rPr lang="en-US" sz="1200" b="1" i="0" dirty="0">
                <a:solidFill>
                  <a:schemeClr val="tx1"/>
                </a:solidFill>
                <a:latin typeface="+mn-lt"/>
                <a:ea typeface="Calibri"/>
                <a:cs typeface="Calibri"/>
              </a:rPr>
              <a:t>CAP Extension Title'</a:t>
            </a:r>
            <a:r>
              <a:rPr lang="en-US" sz="1200" i="0" dirty="0">
                <a:solidFill>
                  <a:schemeClr val="tx1"/>
                </a:solidFill>
                <a:latin typeface="+mn-lt"/>
                <a:ea typeface="Calibri"/>
                <a:cs typeface="Calibri"/>
              </a:rPr>
              <a:t> to view the details on the '</a:t>
            </a:r>
            <a:r>
              <a:rPr lang="en-US" sz="1200" b="1" i="0" dirty="0">
                <a:solidFill>
                  <a:schemeClr val="tx1"/>
                </a:solidFill>
                <a:latin typeface="+mn-lt"/>
                <a:ea typeface="Calibri"/>
                <a:cs typeface="Calibri"/>
              </a:rPr>
              <a:t>Summary' tab</a:t>
            </a:r>
            <a:r>
              <a:rPr lang="en-US" sz="1200" i="0" dirty="0">
                <a:solidFill>
                  <a:schemeClr val="tx1"/>
                </a:solidFill>
                <a:latin typeface="+mn-lt"/>
                <a:ea typeface="Calibri"/>
                <a:cs typeface="Calibri"/>
              </a:rPr>
              <a:t>.</a:t>
            </a:r>
            <a:endParaRPr lang="en-US" dirty="0">
              <a:solidFill>
                <a:schemeClr val="tx1"/>
              </a:solidFill>
            </a:endParaRPr>
          </a:p>
          <a:p>
            <a:pPr marL="229870" lvl="1" algn="l">
              <a:lnSpc>
                <a:spcPct val="100000"/>
              </a:lnSpc>
              <a:spcBef>
                <a:spcPts val="100"/>
              </a:spcBef>
            </a:pPr>
            <a:r>
              <a:rPr lang="en-US" sz="1200" i="0" dirty="0">
                <a:solidFill>
                  <a:schemeClr val="tx1"/>
                </a:solidFill>
                <a:latin typeface="+mn-lt"/>
                <a:ea typeface="Calibri"/>
                <a:cs typeface="Calibri"/>
              </a:rPr>
              <a:t>2c. Click on the '</a:t>
            </a:r>
            <a:r>
              <a:rPr lang="en-US" sz="1200" b="1" i="0" dirty="0">
                <a:solidFill>
                  <a:schemeClr val="tx1"/>
                </a:solidFill>
                <a:latin typeface="+mn-lt"/>
                <a:ea typeface="Calibri"/>
                <a:cs typeface="Calibri"/>
              </a:rPr>
              <a:t>Review Status' tab,</a:t>
            </a:r>
            <a:r>
              <a:rPr lang="en-US" sz="1200" i="0" dirty="0">
                <a:solidFill>
                  <a:schemeClr val="tx1"/>
                </a:solidFill>
                <a:latin typeface="+mn-lt"/>
                <a:ea typeface="Calibri"/>
                <a:cs typeface="Calibri"/>
              </a:rPr>
              <a:t> under</a:t>
            </a:r>
            <a:r>
              <a:rPr lang="en-US" sz="1200" b="1" i="0" dirty="0">
                <a:solidFill>
                  <a:schemeClr val="tx1"/>
                </a:solidFill>
                <a:latin typeface="+mn-lt"/>
                <a:ea typeface="Calibri"/>
                <a:cs typeface="Calibri"/>
              </a:rPr>
              <a:t> </a:t>
            </a:r>
            <a:r>
              <a:rPr lang="en-US" sz="1200" i="0" dirty="0">
                <a:solidFill>
                  <a:schemeClr val="tx1"/>
                </a:solidFill>
                <a:latin typeface="+mn-lt"/>
                <a:ea typeface="Calibri"/>
                <a:cs typeface="Calibri"/>
              </a:rPr>
              <a:t>SC Reviewer's team</a:t>
            </a:r>
            <a:r>
              <a:rPr lang="en-US" sz="1200" b="1" i="0" dirty="0">
                <a:solidFill>
                  <a:schemeClr val="tx1"/>
                </a:solidFill>
                <a:latin typeface="+mn-lt"/>
                <a:ea typeface="Calibri"/>
                <a:cs typeface="Calibri"/>
              </a:rPr>
              <a:t>, </a:t>
            </a:r>
            <a:r>
              <a:rPr lang="en-US" sz="1200" i="0" dirty="0">
                <a:solidFill>
                  <a:schemeClr val="tx1"/>
                </a:solidFill>
                <a:latin typeface="+mn-lt"/>
                <a:ea typeface="Calibri"/>
                <a:cs typeface="Calibri"/>
              </a:rPr>
              <a:t>select</a:t>
            </a:r>
            <a:r>
              <a:rPr lang="en-US" sz="1200" b="1" i="0" dirty="0">
                <a:solidFill>
                  <a:schemeClr val="tx1"/>
                </a:solidFill>
                <a:latin typeface="+mn-lt"/>
                <a:ea typeface="Calibri"/>
                <a:cs typeface="Calibri"/>
              </a:rPr>
              <a:t> 'Return to State'</a:t>
            </a:r>
            <a:r>
              <a:rPr lang="en-US" sz="1200" i="0" dirty="0">
                <a:solidFill>
                  <a:schemeClr val="tx1"/>
                </a:solidFill>
                <a:latin typeface="+mn-lt"/>
                <a:ea typeface="Calibri"/>
                <a:cs typeface="Calibri"/>
              </a:rPr>
              <a:t> to send it to the state for edits or select '</a:t>
            </a:r>
            <a:r>
              <a:rPr lang="en-US" sz="1200" b="1" i="0" dirty="0">
                <a:solidFill>
                  <a:schemeClr val="tx1"/>
                </a:solidFill>
                <a:latin typeface="+mn-lt"/>
                <a:ea typeface="Calibri"/>
                <a:cs typeface="Calibri"/>
              </a:rPr>
              <a:t>Approve</a:t>
            </a:r>
            <a:r>
              <a:rPr lang="en-US" sz="1200" i="0" dirty="0">
                <a:solidFill>
                  <a:schemeClr val="tx1"/>
                </a:solidFill>
                <a:latin typeface="+mn-lt"/>
                <a:ea typeface="Calibri"/>
                <a:cs typeface="Calibri"/>
              </a:rPr>
              <a:t>' to send it for HQ review.</a:t>
            </a:r>
            <a:endParaRPr lang="en-US" dirty="0">
              <a:solidFill>
                <a:schemeClr val="tx1"/>
              </a:solidFill>
            </a:endParaRPr>
          </a:p>
          <a:p>
            <a:pPr marL="229870" lvl="1" algn="l">
              <a:lnSpc>
                <a:spcPct val="100000"/>
              </a:lnSpc>
              <a:spcBef>
                <a:spcPts val="100"/>
              </a:spcBef>
            </a:pPr>
            <a:endParaRPr lang="en-US" sz="1200" i="0">
              <a:solidFill>
                <a:schemeClr val="tx1"/>
              </a:solidFill>
              <a:latin typeface="+mn-lt"/>
              <a:ea typeface="Calibri"/>
              <a:cs typeface="Calibri"/>
            </a:endParaRPr>
          </a:p>
          <a:p>
            <a:pPr algn="l">
              <a:lnSpc>
                <a:spcPct val="100000"/>
              </a:lnSpc>
              <a:spcBef>
                <a:spcPts val="100"/>
              </a:spcBef>
            </a:pPr>
            <a:r>
              <a:rPr lang="en-US" sz="1200" b="1" i="0" dirty="0">
                <a:solidFill>
                  <a:schemeClr val="tx1"/>
                </a:solidFill>
                <a:latin typeface="+mn-lt"/>
                <a:ea typeface="Calibri"/>
                <a:cs typeface="Calibri"/>
              </a:rPr>
              <a:t>3. HQ review </a:t>
            </a:r>
          </a:p>
          <a:p>
            <a:pPr marL="229870" lvl="1" algn="l">
              <a:lnSpc>
                <a:spcPct val="100000"/>
              </a:lnSpc>
              <a:spcBef>
                <a:spcPts val="100"/>
              </a:spcBef>
            </a:pPr>
            <a:r>
              <a:rPr lang="en-US" sz="1200" i="0" dirty="0">
                <a:solidFill>
                  <a:schemeClr val="tx1"/>
                </a:solidFill>
                <a:latin typeface="+mn-lt"/>
                <a:ea typeface="Calibri"/>
                <a:cs typeface="Calibri"/>
              </a:rPr>
              <a:t>3a. HQ receives the SC approved extension in their </a:t>
            </a:r>
            <a:r>
              <a:rPr lang="en-US" sz="1200" b="1" i="0" dirty="0">
                <a:solidFill>
                  <a:schemeClr val="tx1"/>
                </a:solidFill>
                <a:latin typeface="+mn-lt"/>
                <a:ea typeface="Calibri"/>
                <a:cs typeface="Calibri"/>
              </a:rPr>
              <a:t>'CAP Implementations for Review' dashboard.</a:t>
            </a:r>
          </a:p>
          <a:p>
            <a:pPr marL="229870" lvl="1" algn="l">
              <a:lnSpc>
                <a:spcPct val="100000"/>
              </a:lnSpc>
              <a:spcBef>
                <a:spcPts val="100"/>
              </a:spcBef>
            </a:pPr>
            <a:r>
              <a:rPr lang="en-US" sz="1200" i="0" dirty="0">
                <a:solidFill>
                  <a:schemeClr val="tx1"/>
                </a:solidFill>
                <a:latin typeface="+mn-lt"/>
                <a:ea typeface="Calibri"/>
                <a:cs typeface="Calibri"/>
              </a:rPr>
              <a:t>3b. Click into the '</a:t>
            </a:r>
            <a:r>
              <a:rPr lang="en-US" sz="1200" b="1" i="0" dirty="0">
                <a:solidFill>
                  <a:schemeClr val="tx1"/>
                </a:solidFill>
                <a:latin typeface="+mn-lt"/>
                <a:ea typeface="Calibri"/>
                <a:cs typeface="Calibri"/>
              </a:rPr>
              <a:t>CAP Extension Title'</a:t>
            </a:r>
            <a:r>
              <a:rPr lang="en-US" sz="1200" i="0" dirty="0">
                <a:solidFill>
                  <a:schemeClr val="tx1"/>
                </a:solidFill>
                <a:latin typeface="+mn-lt"/>
                <a:ea typeface="Calibri"/>
                <a:cs typeface="Calibri"/>
              </a:rPr>
              <a:t> to view the details on the '</a:t>
            </a:r>
            <a:r>
              <a:rPr lang="en-US" sz="1200" b="1" i="0" dirty="0">
                <a:solidFill>
                  <a:schemeClr val="tx1"/>
                </a:solidFill>
                <a:latin typeface="+mn-lt"/>
                <a:ea typeface="Calibri"/>
                <a:cs typeface="Calibri"/>
              </a:rPr>
              <a:t>Summary' tab</a:t>
            </a:r>
            <a:r>
              <a:rPr lang="en-US" sz="1200" i="0" dirty="0">
                <a:solidFill>
                  <a:schemeClr val="tx1"/>
                </a:solidFill>
                <a:latin typeface="+mn-lt"/>
                <a:ea typeface="Calibri"/>
                <a:cs typeface="Calibri"/>
              </a:rPr>
              <a:t>.</a:t>
            </a:r>
          </a:p>
          <a:p>
            <a:pPr marL="229870" lvl="1" algn="l">
              <a:lnSpc>
                <a:spcPct val="100000"/>
              </a:lnSpc>
              <a:spcBef>
                <a:spcPts val="100"/>
              </a:spcBef>
            </a:pPr>
            <a:r>
              <a:rPr lang="en-US" sz="1200" i="0" dirty="0">
                <a:solidFill>
                  <a:schemeClr val="tx1"/>
                </a:solidFill>
                <a:latin typeface="+mn-lt"/>
                <a:ea typeface="Calibri"/>
                <a:cs typeface="Calibri"/>
              </a:rPr>
              <a:t>3c. Click on the '</a:t>
            </a:r>
            <a:r>
              <a:rPr lang="en-US" sz="1200" b="1" i="0" dirty="0">
                <a:solidFill>
                  <a:schemeClr val="tx1"/>
                </a:solidFill>
                <a:latin typeface="+mn-lt"/>
                <a:ea typeface="Calibri"/>
                <a:cs typeface="Calibri"/>
              </a:rPr>
              <a:t>Review Status' tab. </a:t>
            </a:r>
            <a:r>
              <a:rPr lang="en-US" sz="1200" i="0" dirty="0">
                <a:solidFill>
                  <a:schemeClr val="tx1"/>
                </a:solidFill>
                <a:latin typeface="+mn-lt"/>
                <a:ea typeface="Calibri"/>
                <a:cs typeface="Calibri"/>
              </a:rPr>
              <a:t>Under</a:t>
            </a:r>
            <a:r>
              <a:rPr lang="en-US" sz="1200" b="1" i="0" dirty="0">
                <a:solidFill>
                  <a:schemeClr val="tx1"/>
                </a:solidFill>
                <a:latin typeface="+mn-lt"/>
                <a:ea typeface="Calibri"/>
                <a:cs typeface="Calibri"/>
              </a:rPr>
              <a:t> </a:t>
            </a:r>
            <a:r>
              <a:rPr lang="en-US" sz="1200" i="0" dirty="0">
                <a:solidFill>
                  <a:schemeClr val="tx1"/>
                </a:solidFill>
                <a:latin typeface="+mn-lt"/>
                <a:ea typeface="Calibri"/>
                <a:cs typeface="Calibri"/>
              </a:rPr>
              <a:t>HQ Reviewer's team</a:t>
            </a:r>
            <a:r>
              <a:rPr lang="en-US" sz="1200" b="1" i="0" dirty="0">
                <a:solidFill>
                  <a:schemeClr val="tx1"/>
                </a:solidFill>
                <a:latin typeface="+mn-lt"/>
                <a:ea typeface="Calibri"/>
                <a:cs typeface="Calibri"/>
              </a:rPr>
              <a:t>, </a:t>
            </a:r>
            <a:r>
              <a:rPr lang="en-US" sz="1200" i="0" dirty="0">
                <a:solidFill>
                  <a:schemeClr val="tx1"/>
                </a:solidFill>
                <a:latin typeface="+mn-lt"/>
                <a:ea typeface="Calibri"/>
                <a:cs typeface="Calibri"/>
              </a:rPr>
              <a:t>select</a:t>
            </a:r>
            <a:r>
              <a:rPr lang="en-US" sz="1200" b="1" i="0" dirty="0">
                <a:solidFill>
                  <a:schemeClr val="tx1"/>
                </a:solidFill>
                <a:latin typeface="+mn-lt"/>
                <a:ea typeface="Calibri"/>
                <a:cs typeface="Calibri"/>
              </a:rPr>
              <a:t> 'Return to State'</a:t>
            </a:r>
            <a:r>
              <a:rPr lang="en-US" sz="1200" i="0" dirty="0">
                <a:solidFill>
                  <a:schemeClr val="tx1"/>
                </a:solidFill>
                <a:latin typeface="+mn-lt"/>
                <a:ea typeface="Calibri"/>
                <a:cs typeface="Calibri"/>
              </a:rPr>
              <a:t> to send it to the state for edits or select '</a:t>
            </a:r>
            <a:r>
              <a:rPr lang="en-US" sz="1200" b="1" i="0" dirty="0">
                <a:solidFill>
                  <a:schemeClr val="tx1"/>
                </a:solidFill>
                <a:latin typeface="+mn-lt"/>
                <a:ea typeface="Calibri"/>
                <a:cs typeface="Calibri"/>
              </a:rPr>
              <a:t>Approve</a:t>
            </a:r>
            <a:r>
              <a:rPr lang="en-US" sz="1200" i="0" dirty="0">
                <a:solidFill>
                  <a:schemeClr val="tx1"/>
                </a:solidFill>
                <a:latin typeface="+mn-lt"/>
                <a:ea typeface="Calibri"/>
                <a:cs typeface="Calibri"/>
              </a:rPr>
              <a:t>' and the  'Proposed CAP Completion Date' is updated for the FMCSA and the State.</a:t>
            </a:r>
            <a:endParaRPr lang="en-US" dirty="0">
              <a:solidFill>
                <a:schemeClr val="tx1"/>
              </a:solidFill>
            </a:endParaRPr>
          </a:p>
          <a:p>
            <a:pPr algn="l">
              <a:lnSpc>
                <a:spcPct val="100000"/>
              </a:lnSpc>
              <a:spcBef>
                <a:spcPts val="100"/>
              </a:spcBef>
            </a:pPr>
            <a:endParaRPr lang="en-US" sz="1200" i="0">
              <a:solidFill>
                <a:schemeClr val="tx1"/>
              </a:solidFill>
              <a:latin typeface="+mn-lt"/>
              <a:ea typeface="Calibri"/>
              <a:cs typeface="Calibri"/>
            </a:endParaRPr>
          </a:p>
          <a:p>
            <a:pPr algn="l">
              <a:lnSpc>
                <a:spcPct val="100000"/>
              </a:lnSpc>
              <a:spcBef>
                <a:spcPts val="100"/>
              </a:spcBef>
            </a:pPr>
            <a:r>
              <a:rPr lang="en-US" sz="1200" b="1" dirty="0">
                <a:solidFill>
                  <a:schemeClr val="tx1"/>
                </a:solidFill>
                <a:latin typeface="+mn-lt"/>
                <a:ea typeface="Calibri"/>
                <a:cs typeface="Calibri"/>
              </a:rPr>
              <a:t>Notes:  </a:t>
            </a:r>
          </a:p>
          <a:p>
            <a:pPr marL="171450" algn="l">
              <a:lnSpc>
                <a:spcPct val="100000"/>
              </a:lnSpc>
              <a:spcBef>
                <a:spcPts val="100"/>
              </a:spcBef>
              <a:buChar char="•"/>
            </a:pPr>
            <a:r>
              <a:rPr lang="en-US" sz="1200" i="0" dirty="0">
                <a:solidFill>
                  <a:schemeClr val="tx1"/>
                </a:solidFill>
                <a:latin typeface="+mn-lt"/>
                <a:ea typeface="Calibri"/>
                <a:cs typeface="Calibri"/>
              </a:rPr>
              <a:t>When the CAP Implementation Extension is returned to the state, they can make edits based on the return notes and resubmit it. </a:t>
            </a:r>
            <a:endParaRPr lang="en-US" dirty="0">
              <a:solidFill>
                <a:schemeClr val="tx1"/>
              </a:solidFill>
              <a:ea typeface="Calibri"/>
            </a:endParaRPr>
          </a:p>
          <a:p>
            <a:pPr marL="171450" algn="l">
              <a:lnSpc>
                <a:spcPct val="100000"/>
              </a:lnSpc>
              <a:spcBef>
                <a:spcPts val="100"/>
              </a:spcBef>
              <a:buChar char="•"/>
            </a:pPr>
            <a:r>
              <a:rPr lang="en-US" sz="1200" i="0" dirty="0">
                <a:solidFill>
                  <a:schemeClr val="tx1"/>
                </a:solidFill>
                <a:latin typeface="+mn-lt"/>
                <a:ea typeface="Calibri"/>
                <a:cs typeface="Calibri"/>
              </a:rPr>
              <a:t>Third return from any of the FMCSA team (Division, SC or HQ) will be considered as a </a:t>
            </a:r>
            <a:r>
              <a:rPr lang="en-US" sz="1200" b="1" i="0" dirty="0">
                <a:solidFill>
                  <a:schemeClr val="tx1"/>
                </a:solidFill>
                <a:latin typeface="+mn-lt"/>
                <a:ea typeface="Calibri"/>
                <a:cs typeface="Calibri"/>
              </a:rPr>
              <a:t>Rejection</a:t>
            </a:r>
            <a:r>
              <a:rPr lang="en-US" sz="1200" i="0" dirty="0">
                <a:solidFill>
                  <a:schemeClr val="tx1"/>
                </a:solidFill>
                <a:latin typeface="+mn-lt"/>
                <a:ea typeface="Calibri"/>
                <a:cs typeface="Calibri"/>
              </a:rPr>
              <a:t>. The State must request a new CAP Implementation Extension if needed.</a:t>
            </a:r>
            <a:endParaRPr lang="en-US" dirty="0">
              <a:solidFill>
                <a:schemeClr val="tx1"/>
              </a:solidFill>
            </a:endParaRPr>
          </a:p>
        </p:txBody>
      </p:sp>
      <p:pic>
        <p:nvPicPr>
          <p:cNvPr id="13" name="Picture 12" descr="A screenshot of a computer&#10;&#10;Description automatically generated">
            <a:extLst>
              <a:ext uri="{FF2B5EF4-FFF2-40B4-BE49-F238E27FC236}">
                <a16:creationId xmlns:a16="http://schemas.microsoft.com/office/drawing/2014/main" id="{33021BEA-C302-77CC-5645-B32CFD08BBD3}"/>
              </a:ext>
            </a:extLst>
          </p:cNvPr>
          <p:cNvPicPr>
            <a:picLocks noChangeAspect="1"/>
          </p:cNvPicPr>
          <p:nvPr/>
        </p:nvPicPr>
        <p:blipFill rotWithShape="1">
          <a:blip r:embed="rId2"/>
          <a:srcRect r="129" b="9914"/>
          <a:stretch/>
        </p:blipFill>
        <p:spPr>
          <a:xfrm>
            <a:off x="632177" y="1157008"/>
            <a:ext cx="10899444" cy="2936699"/>
          </a:xfrm>
          <a:prstGeom prst="rect">
            <a:avLst/>
          </a:prstGeom>
          <a:ln w="6350">
            <a:solidFill>
              <a:srgbClr val="0070BD"/>
            </a:solidFill>
          </a:ln>
        </p:spPr>
      </p:pic>
      <p:sp>
        <p:nvSpPr>
          <p:cNvPr id="19" name="TextBox 1">
            <a:extLst>
              <a:ext uri="{FF2B5EF4-FFF2-40B4-BE49-F238E27FC236}">
                <a16:creationId xmlns:a16="http://schemas.microsoft.com/office/drawing/2014/main" id="{C306D3E5-EE5F-B0F7-1355-163E422B9C48}"/>
              </a:ext>
            </a:extLst>
          </p:cNvPr>
          <p:cNvSpPr txBox="1"/>
          <p:nvPr/>
        </p:nvSpPr>
        <p:spPr>
          <a:xfrm>
            <a:off x="816471" y="1241363"/>
            <a:ext cx="769175" cy="241071"/>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1" name="TextBox 1">
            <a:extLst>
              <a:ext uri="{FF2B5EF4-FFF2-40B4-BE49-F238E27FC236}">
                <a16:creationId xmlns:a16="http://schemas.microsoft.com/office/drawing/2014/main" id="{F6B1DCBD-86A7-BEED-CCCB-8BD5E12FBE4A}"/>
              </a:ext>
            </a:extLst>
          </p:cNvPr>
          <p:cNvSpPr txBox="1"/>
          <p:nvPr/>
        </p:nvSpPr>
        <p:spPr>
          <a:xfrm>
            <a:off x="2506001" y="2578692"/>
            <a:ext cx="887148" cy="21236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4" name="Arrow: Pentagon 3">
            <a:extLst>
              <a:ext uri="{FF2B5EF4-FFF2-40B4-BE49-F238E27FC236}">
                <a16:creationId xmlns:a16="http://schemas.microsoft.com/office/drawing/2014/main" id="{60A5FF08-7456-095B-19DB-DC9384884356}"/>
              </a:ext>
            </a:extLst>
          </p:cNvPr>
          <p:cNvSpPr/>
          <p:nvPr/>
        </p:nvSpPr>
        <p:spPr>
          <a:xfrm>
            <a:off x="1061803" y="1973704"/>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cs typeface="Calibri"/>
              </a:rPr>
              <a:t>1c</a:t>
            </a:r>
          </a:p>
        </p:txBody>
      </p:sp>
      <p:sp>
        <p:nvSpPr>
          <p:cNvPr id="5" name="Arrow: Pentagon 4">
            <a:extLst>
              <a:ext uri="{FF2B5EF4-FFF2-40B4-BE49-F238E27FC236}">
                <a16:creationId xmlns:a16="http://schemas.microsoft.com/office/drawing/2014/main" id="{70BAF794-0B37-87EA-0347-20E020073E0C}"/>
              </a:ext>
            </a:extLst>
          </p:cNvPr>
          <p:cNvSpPr/>
          <p:nvPr/>
        </p:nvSpPr>
        <p:spPr>
          <a:xfrm>
            <a:off x="377529" y="2419475"/>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1c</a:t>
            </a:r>
          </a:p>
        </p:txBody>
      </p:sp>
      <p:sp>
        <p:nvSpPr>
          <p:cNvPr id="3" name="Arrow: Pentagon 2">
            <a:extLst>
              <a:ext uri="{FF2B5EF4-FFF2-40B4-BE49-F238E27FC236}">
                <a16:creationId xmlns:a16="http://schemas.microsoft.com/office/drawing/2014/main" id="{2CF80DED-BCEC-10D9-040C-815121355E5A}"/>
              </a:ext>
            </a:extLst>
          </p:cNvPr>
          <p:cNvSpPr/>
          <p:nvPr/>
        </p:nvSpPr>
        <p:spPr>
          <a:xfrm>
            <a:off x="3764196" y="2475919"/>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2c</a:t>
            </a:r>
          </a:p>
        </p:txBody>
      </p:sp>
      <p:sp>
        <p:nvSpPr>
          <p:cNvPr id="6" name="Arrow: Pentagon 5">
            <a:extLst>
              <a:ext uri="{FF2B5EF4-FFF2-40B4-BE49-F238E27FC236}">
                <a16:creationId xmlns:a16="http://schemas.microsoft.com/office/drawing/2014/main" id="{3CAC8701-0DEF-14DC-DD6D-02B7A24C1F5A}"/>
              </a:ext>
            </a:extLst>
          </p:cNvPr>
          <p:cNvSpPr/>
          <p:nvPr/>
        </p:nvSpPr>
        <p:spPr>
          <a:xfrm>
            <a:off x="7433084" y="2377141"/>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3c</a:t>
            </a:r>
          </a:p>
        </p:txBody>
      </p:sp>
    </p:spTree>
    <p:extLst>
      <p:ext uri="{BB962C8B-B14F-4D97-AF65-F5344CB8AC3E}">
        <p14:creationId xmlns:p14="http://schemas.microsoft.com/office/powerpoint/2010/main" val="266669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a:t>
            </a:r>
            <a:r>
              <a:rPr lang="en-US" err="1">
                <a:latin typeface="Arial"/>
                <a:cs typeface="Arial"/>
              </a:rPr>
              <a:t>i</a:t>
            </a:r>
            <a:r>
              <a:rPr lang="en-US">
                <a:latin typeface="Arial"/>
                <a:cs typeface="Arial"/>
              </a:rPr>
              <a:t>) Annual Certification – State Submits</a:t>
            </a:r>
          </a:p>
        </p:txBody>
      </p:sp>
      <p:sp>
        <p:nvSpPr>
          <p:cNvPr id="8" name="Text Placeholder 5">
            <a:extLst>
              <a:ext uri="{FF2B5EF4-FFF2-40B4-BE49-F238E27FC236}">
                <a16:creationId xmlns:a16="http://schemas.microsoft.com/office/drawing/2014/main" id="{FA344DC1-D2CF-E96E-EBD6-7FC31BFD8CCB}"/>
              </a:ext>
            </a:extLst>
          </p:cNvPr>
          <p:cNvSpPr txBox="1">
            <a:spLocks/>
          </p:cNvSpPr>
          <p:nvPr/>
        </p:nvSpPr>
        <p:spPr>
          <a:xfrm>
            <a:off x="453853" y="3972453"/>
            <a:ext cx="11352611" cy="2331407"/>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i="0" dirty="0">
                <a:solidFill>
                  <a:schemeClr val="tx1"/>
                </a:solidFill>
                <a:latin typeface="+mn-lt"/>
                <a:ea typeface="+mn-ea"/>
                <a:cs typeface="+mn-cs"/>
              </a:rPr>
              <a:t>State submits Annual Certification request to FMCSA. Division team receives the request in 'My Assignments' dashboard as shown above. Follow the steps below to complete the review process starting with Division, then it goes to both the SC &amp; HQ teams. Either of the two teams (SC or HQ) can make the final decision. FMCSA has 14 days to make the final decision.</a:t>
            </a:r>
          </a:p>
          <a:p>
            <a:pPr marL="228600" indent="-228600" algn="l">
              <a:buAutoNum type="arabicPeriod"/>
            </a:pPr>
            <a:r>
              <a:rPr lang="en-US" sz="1200" b="1" i="0" dirty="0">
                <a:solidFill>
                  <a:schemeClr val="tx1"/>
                </a:solidFill>
                <a:latin typeface="+mn-lt"/>
                <a:ea typeface="Calibri"/>
                <a:cs typeface="Calibri"/>
              </a:rPr>
              <a:t>Division review</a:t>
            </a:r>
          </a:p>
          <a:p>
            <a:pPr marL="229870" lvl="1" algn="l"/>
            <a:r>
              <a:rPr lang="en-US" sz="1200" i="0" dirty="0">
                <a:solidFill>
                  <a:schemeClr val="tx1"/>
                </a:solidFill>
                <a:latin typeface="+mn-lt"/>
                <a:ea typeface="+mn-ea"/>
                <a:cs typeface="+mn-cs"/>
              </a:rPr>
              <a:t>1a. On My Assignments page, Division team can view the '</a:t>
            </a:r>
            <a:r>
              <a:rPr lang="en-US" sz="1200" b="1" i="0" dirty="0">
                <a:solidFill>
                  <a:schemeClr val="tx1"/>
                </a:solidFill>
                <a:latin typeface="+mn-lt"/>
                <a:ea typeface="+mn-ea"/>
                <a:cs typeface="+mn-cs"/>
              </a:rPr>
              <a:t>Annual Certification dashboard'.</a:t>
            </a:r>
            <a:endParaRPr lang="en-US" sz="1200" i="0" dirty="0">
              <a:solidFill>
                <a:schemeClr val="tx1"/>
              </a:solidFill>
              <a:latin typeface="Calibri"/>
              <a:ea typeface="Calibri"/>
              <a:cs typeface="Calibri"/>
            </a:endParaRPr>
          </a:p>
          <a:p>
            <a:pPr marL="229870" lvl="1" algn="l"/>
            <a:r>
              <a:rPr lang="en-US" sz="1200" i="0" dirty="0">
                <a:solidFill>
                  <a:schemeClr val="tx1"/>
                </a:solidFill>
                <a:latin typeface="Calibri"/>
                <a:ea typeface="Calibri"/>
                <a:cs typeface="Calibri"/>
              </a:rPr>
              <a:t>1b. Click into the </a:t>
            </a:r>
            <a:r>
              <a:rPr lang="en-US" sz="1200" b="1" i="0" dirty="0">
                <a:solidFill>
                  <a:schemeClr val="tx1"/>
                </a:solidFill>
                <a:latin typeface="Calibri"/>
                <a:ea typeface="Calibri"/>
                <a:cs typeface="Calibri"/>
              </a:rPr>
              <a:t>'Title'</a:t>
            </a:r>
            <a:r>
              <a:rPr lang="en-US" sz="1200" i="0" dirty="0">
                <a:solidFill>
                  <a:schemeClr val="tx1"/>
                </a:solidFill>
                <a:latin typeface="Calibri"/>
                <a:ea typeface="Calibri"/>
                <a:cs typeface="Calibri"/>
              </a:rPr>
              <a:t> to view the details on the</a:t>
            </a:r>
            <a:r>
              <a:rPr lang="en-US" sz="1200" b="1" i="0" dirty="0">
                <a:solidFill>
                  <a:schemeClr val="tx1"/>
                </a:solidFill>
                <a:latin typeface="Calibri"/>
                <a:ea typeface="Calibri"/>
                <a:cs typeface="Calibri"/>
              </a:rPr>
              <a:t> 'General' </a:t>
            </a:r>
            <a:r>
              <a:rPr lang="en-US" sz="1200" i="0" dirty="0">
                <a:solidFill>
                  <a:schemeClr val="tx1"/>
                </a:solidFill>
                <a:latin typeface="Calibri"/>
                <a:ea typeface="Calibri"/>
                <a:cs typeface="Calibri"/>
              </a:rPr>
              <a:t>tab.</a:t>
            </a:r>
          </a:p>
          <a:p>
            <a:pPr marL="229870" lvl="1" algn="l"/>
            <a:r>
              <a:rPr lang="en-US" sz="1200" i="0" dirty="0">
                <a:solidFill>
                  <a:schemeClr val="tx1"/>
                </a:solidFill>
                <a:latin typeface="Calibri"/>
                <a:ea typeface="Calibri"/>
                <a:cs typeface="Calibri"/>
              </a:rPr>
              <a:t>1c. Click on the '</a:t>
            </a:r>
            <a:r>
              <a:rPr lang="en-US" sz="1200" b="1" i="0" dirty="0">
                <a:solidFill>
                  <a:schemeClr val="tx1"/>
                </a:solidFill>
                <a:latin typeface="Calibri"/>
                <a:ea typeface="Calibri"/>
                <a:cs typeface="Calibri"/>
              </a:rPr>
              <a:t>Review Status' tab</a:t>
            </a:r>
            <a:r>
              <a:rPr lang="en-US" sz="1200" i="0" dirty="0">
                <a:solidFill>
                  <a:schemeClr val="tx1"/>
                </a:solidFill>
                <a:latin typeface="Calibri"/>
                <a:ea typeface="Calibri"/>
                <a:cs typeface="Calibri"/>
              </a:rPr>
              <a:t>. Select a decision under the 'Division Reviewer Team'. (Refer to the screenshot on the next slide)</a:t>
            </a:r>
          </a:p>
          <a:p>
            <a:pPr marL="687070" lvl="3" indent="-285750" algn="l">
              <a:buFont typeface="Arial,Sans-Serif" panose="020B0604020202020204" pitchFamily="34" charset="0"/>
              <a:buChar char="•"/>
            </a:pPr>
            <a:r>
              <a:rPr lang="en-US" sz="1200" i="0" dirty="0">
                <a:solidFill>
                  <a:schemeClr val="tx1"/>
                </a:solidFill>
                <a:latin typeface="Calibri"/>
                <a:ea typeface="Calibri"/>
                <a:cs typeface="Calibri"/>
              </a:rPr>
              <a:t>   Select '</a:t>
            </a:r>
            <a:r>
              <a:rPr lang="en-US" sz="1200" b="1" i="0" dirty="0">
                <a:solidFill>
                  <a:schemeClr val="tx1"/>
                </a:solidFill>
                <a:latin typeface="Calibri"/>
                <a:ea typeface="Calibri"/>
                <a:cs typeface="Calibri"/>
              </a:rPr>
              <a:t>Approve' </a:t>
            </a:r>
            <a:r>
              <a:rPr lang="en-US" sz="1200" i="0" dirty="0">
                <a:solidFill>
                  <a:schemeClr val="tx1"/>
                </a:solidFill>
                <a:latin typeface="Calibri"/>
                <a:ea typeface="Calibri"/>
                <a:cs typeface="Calibri"/>
              </a:rPr>
              <a:t>to send it for SC and HQ Review.  </a:t>
            </a:r>
          </a:p>
          <a:p>
            <a:pPr marL="687070" lvl="3" indent="-285750" algn="l">
              <a:buFont typeface="Arial,Sans-Serif" panose="020B0604020202020204" pitchFamily="34" charset="0"/>
              <a:buChar char="•"/>
            </a:pPr>
            <a:r>
              <a:rPr lang="en-US" sz="1200" b="1" i="0" dirty="0">
                <a:solidFill>
                  <a:schemeClr val="tx1"/>
                </a:solidFill>
                <a:latin typeface="Calibri"/>
                <a:ea typeface="Calibri"/>
                <a:cs typeface="Calibri"/>
              </a:rPr>
              <a:t> </a:t>
            </a:r>
            <a:r>
              <a:rPr lang="en-US" sz="1200" i="0" dirty="0">
                <a:solidFill>
                  <a:schemeClr val="tx1"/>
                </a:solidFill>
                <a:latin typeface="Calibri"/>
                <a:ea typeface="Calibri"/>
                <a:cs typeface="Calibri"/>
              </a:rPr>
              <a:t>  Select '</a:t>
            </a:r>
            <a:r>
              <a:rPr lang="en-US" sz="1200" b="1" i="0" dirty="0">
                <a:solidFill>
                  <a:schemeClr val="tx1"/>
                </a:solidFill>
                <a:latin typeface="Calibri"/>
                <a:ea typeface="Calibri"/>
                <a:cs typeface="Calibri"/>
              </a:rPr>
              <a:t>Return to State' </a:t>
            </a:r>
            <a:r>
              <a:rPr lang="en-US" sz="1200" i="0" dirty="0">
                <a:solidFill>
                  <a:schemeClr val="tx1"/>
                </a:solidFill>
                <a:latin typeface="Calibri"/>
                <a:ea typeface="Calibri"/>
                <a:cs typeface="Calibri"/>
              </a:rPr>
              <a:t>to send it to the state to make edits. 'Reviewer Comments' are required when returning to the state.</a:t>
            </a:r>
          </a:p>
          <a:p>
            <a:pPr marL="228600" indent="-228600" algn="l">
              <a:buChar char="•"/>
            </a:pPr>
            <a:endParaRPr lang="en-US" sz="1200" b="1" i="0">
              <a:solidFill>
                <a:schemeClr val="tx1"/>
              </a:solidFill>
              <a:latin typeface="Calibri"/>
              <a:ea typeface="Calibri"/>
              <a:cs typeface="Calibri"/>
            </a:endParaRPr>
          </a:p>
        </p:txBody>
      </p:sp>
      <p:pic>
        <p:nvPicPr>
          <p:cNvPr id="14" name="Content Placeholder 13" descr="A screenshot of a computer&#10;&#10;Description automatically generated">
            <a:extLst>
              <a:ext uri="{FF2B5EF4-FFF2-40B4-BE49-F238E27FC236}">
                <a16:creationId xmlns:a16="http://schemas.microsoft.com/office/drawing/2014/main" id="{55D8E2FA-50A8-3B65-558B-1433036E6703}"/>
              </a:ext>
            </a:extLst>
          </p:cNvPr>
          <p:cNvPicPr>
            <a:picLocks noGrp="1" noChangeAspect="1"/>
          </p:cNvPicPr>
          <p:nvPr>
            <p:ph idx="1"/>
          </p:nvPr>
        </p:nvPicPr>
        <p:blipFill>
          <a:blip r:embed="rId2"/>
          <a:stretch>
            <a:fillRect/>
          </a:stretch>
        </p:blipFill>
        <p:spPr>
          <a:xfrm>
            <a:off x="450496" y="1701882"/>
            <a:ext cx="11403893" cy="1984727"/>
          </a:xfrm>
          <a:prstGeom prst="rect">
            <a:avLst/>
          </a:prstGeom>
          <a:ln w="6350">
            <a:solidFill>
              <a:srgbClr val="0070BD"/>
            </a:solidFill>
          </a:ln>
        </p:spPr>
      </p:pic>
      <p:sp>
        <p:nvSpPr>
          <p:cNvPr id="19" name="TextBox 1">
            <a:extLst>
              <a:ext uri="{FF2B5EF4-FFF2-40B4-BE49-F238E27FC236}">
                <a16:creationId xmlns:a16="http://schemas.microsoft.com/office/drawing/2014/main" id="{BEF335B4-53BC-1E62-B9CB-D84DC3A33834}"/>
              </a:ext>
            </a:extLst>
          </p:cNvPr>
          <p:cNvSpPr txBox="1"/>
          <p:nvPr/>
        </p:nvSpPr>
        <p:spPr>
          <a:xfrm>
            <a:off x="5460722" y="2804905"/>
            <a:ext cx="1098815" cy="17002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0" name="TextBox 1">
            <a:extLst>
              <a:ext uri="{FF2B5EF4-FFF2-40B4-BE49-F238E27FC236}">
                <a16:creationId xmlns:a16="http://schemas.microsoft.com/office/drawing/2014/main" id="{0B9459D3-A8F8-34AC-40E1-ED2BDCA8CF9C}"/>
              </a:ext>
            </a:extLst>
          </p:cNvPr>
          <p:cNvSpPr txBox="1"/>
          <p:nvPr/>
        </p:nvSpPr>
        <p:spPr>
          <a:xfrm>
            <a:off x="5460722" y="3101239"/>
            <a:ext cx="1098815" cy="17002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21" name="TextBox 1">
            <a:extLst>
              <a:ext uri="{FF2B5EF4-FFF2-40B4-BE49-F238E27FC236}">
                <a16:creationId xmlns:a16="http://schemas.microsoft.com/office/drawing/2014/main" id="{C4EDCB8A-A6E4-9EF5-65C9-5FEA1686C3A0}"/>
              </a:ext>
            </a:extLst>
          </p:cNvPr>
          <p:cNvSpPr txBox="1"/>
          <p:nvPr/>
        </p:nvSpPr>
        <p:spPr>
          <a:xfrm>
            <a:off x="5460722" y="3425795"/>
            <a:ext cx="1098815" cy="170027"/>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pic>
        <p:nvPicPr>
          <p:cNvPr id="23" name="Picture 22">
            <a:extLst>
              <a:ext uri="{FF2B5EF4-FFF2-40B4-BE49-F238E27FC236}">
                <a16:creationId xmlns:a16="http://schemas.microsoft.com/office/drawing/2014/main" id="{5F803875-A335-B2C8-D9EC-1270E4A597D6}"/>
              </a:ext>
            </a:extLst>
          </p:cNvPr>
          <p:cNvPicPr>
            <a:picLocks noChangeAspect="1"/>
          </p:cNvPicPr>
          <p:nvPr/>
        </p:nvPicPr>
        <p:blipFill>
          <a:blip r:embed="rId3"/>
          <a:stretch>
            <a:fillRect/>
          </a:stretch>
        </p:blipFill>
        <p:spPr>
          <a:xfrm>
            <a:off x="7755467" y="3098448"/>
            <a:ext cx="1097844" cy="237772"/>
          </a:xfrm>
          <a:prstGeom prst="rect">
            <a:avLst/>
          </a:prstGeom>
        </p:spPr>
      </p:pic>
      <p:sp>
        <p:nvSpPr>
          <p:cNvPr id="24" name="TextBox 1">
            <a:extLst>
              <a:ext uri="{FF2B5EF4-FFF2-40B4-BE49-F238E27FC236}">
                <a16:creationId xmlns:a16="http://schemas.microsoft.com/office/drawing/2014/main" id="{F8410838-CABF-9E45-EBF7-73F8E3E47C3C}"/>
              </a:ext>
            </a:extLst>
          </p:cNvPr>
          <p:cNvSpPr txBox="1"/>
          <p:nvPr/>
        </p:nvSpPr>
        <p:spPr>
          <a:xfrm>
            <a:off x="2470137" y="2737091"/>
            <a:ext cx="521925" cy="24233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TextBox 1">
            <a:extLst>
              <a:ext uri="{FF2B5EF4-FFF2-40B4-BE49-F238E27FC236}">
                <a16:creationId xmlns:a16="http://schemas.microsoft.com/office/drawing/2014/main" id="{D542CCE6-D764-4EDF-87FE-73B8CE23DACB}"/>
              </a:ext>
            </a:extLst>
          </p:cNvPr>
          <p:cNvSpPr txBox="1"/>
          <p:nvPr/>
        </p:nvSpPr>
        <p:spPr>
          <a:xfrm>
            <a:off x="2470137" y="3033424"/>
            <a:ext cx="521925" cy="24233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Box 1">
            <a:extLst>
              <a:ext uri="{FF2B5EF4-FFF2-40B4-BE49-F238E27FC236}">
                <a16:creationId xmlns:a16="http://schemas.microsoft.com/office/drawing/2014/main" id="{0FA64883-A5EA-B0B3-A7D5-CAF63EB1D8FF}"/>
              </a:ext>
            </a:extLst>
          </p:cNvPr>
          <p:cNvSpPr txBox="1"/>
          <p:nvPr/>
        </p:nvSpPr>
        <p:spPr>
          <a:xfrm>
            <a:off x="2470137" y="3329757"/>
            <a:ext cx="521925" cy="242333"/>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Arrow: Pentagon 3">
            <a:extLst>
              <a:ext uri="{FF2B5EF4-FFF2-40B4-BE49-F238E27FC236}">
                <a16:creationId xmlns:a16="http://schemas.microsoft.com/office/drawing/2014/main" id="{C94EFF6D-1487-96E5-9287-E823464929AB}"/>
              </a:ext>
            </a:extLst>
          </p:cNvPr>
          <p:cNvSpPr/>
          <p:nvPr/>
        </p:nvSpPr>
        <p:spPr>
          <a:xfrm>
            <a:off x="-3472" y="1756253"/>
            <a:ext cx="468210" cy="257469"/>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ea typeface="Calibri"/>
                <a:cs typeface="Calibri"/>
              </a:rPr>
              <a:t>1a</a:t>
            </a:r>
          </a:p>
        </p:txBody>
      </p:sp>
      <p:sp>
        <p:nvSpPr>
          <p:cNvPr id="6" name="Arrow: Pentagon 5">
            <a:extLst>
              <a:ext uri="{FF2B5EF4-FFF2-40B4-BE49-F238E27FC236}">
                <a16:creationId xmlns:a16="http://schemas.microsoft.com/office/drawing/2014/main" id="{FB9EF163-48A9-9C97-9CC2-7FC537460C7F}"/>
              </a:ext>
            </a:extLst>
          </p:cNvPr>
          <p:cNvSpPr/>
          <p:nvPr/>
        </p:nvSpPr>
        <p:spPr>
          <a:xfrm>
            <a:off x="3891196" y="2377142"/>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1b</a:t>
            </a:r>
          </a:p>
        </p:txBody>
      </p:sp>
    </p:spTree>
    <p:extLst>
      <p:ext uri="{BB962C8B-B14F-4D97-AF65-F5344CB8AC3E}">
        <p14:creationId xmlns:p14="http://schemas.microsoft.com/office/powerpoint/2010/main" val="290791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 II.(ii) Annual Certification – FMCSA Reviews</a:t>
            </a:r>
          </a:p>
        </p:txBody>
      </p:sp>
      <p:sp>
        <p:nvSpPr>
          <p:cNvPr id="4" name="TextBox 3">
            <a:extLst>
              <a:ext uri="{FF2B5EF4-FFF2-40B4-BE49-F238E27FC236}">
                <a16:creationId xmlns:a16="http://schemas.microsoft.com/office/drawing/2014/main" id="{A3076C25-934E-9672-7C6A-BB5155A69F22}"/>
              </a:ext>
            </a:extLst>
          </p:cNvPr>
          <p:cNvSpPr txBox="1"/>
          <p:nvPr/>
        </p:nvSpPr>
        <p:spPr>
          <a:xfrm>
            <a:off x="1758848" y="3399786"/>
            <a:ext cx="793941" cy="18701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 Placeholder 5">
            <a:extLst>
              <a:ext uri="{FF2B5EF4-FFF2-40B4-BE49-F238E27FC236}">
                <a16:creationId xmlns:a16="http://schemas.microsoft.com/office/drawing/2014/main" id="{79585B7C-E181-C9BE-FFEB-A60C3BCE599C}"/>
              </a:ext>
            </a:extLst>
          </p:cNvPr>
          <p:cNvSpPr txBox="1">
            <a:spLocks/>
          </p:cNvSpPr>
          <p:nvPr/>
        </p:nvSpPr>
        <p:spPr>
          <a:xfrm>
            <a:off x="164236" y="4111237"/>
            <a:ext cx="11845389" cy="2689967"/>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b="1" i="0" dirty="0">
                <a:solidFill>
                  <a:schemeClr val="tx1"/>
                </a:solidFill>
                <a:latin typeface="Calibri"/>
                <a:ea typeface="Calibri"/>
                <a:cs typeface="Calibri"/>
              </a:rPr>
              <a:t>2. SC or HQ Approves</a:t>
            </a:r>
            <a:endParaRPr lang="en-US" dirty="0">
              <a:solidFill>
                <a:schemeClr val="tx1"/>
              </a:solidFill>
              <a:ea typeface="Calibri"/>
            </a:endParaRPr>
          </a:p>
          <a:p>
            <a:pPr marL="229870" lvl="1" algn="l"/>
            <a:r>
              <a:rPr lang="en-US" sz="1200" i="0" dirty="0">
                <a:solidFill>
                  <a:schemeClr val="tx1"/>
                </a:solidFill>
                <a:latin typeface="Calibri"/>
                <a:ea typeface="Calibri"/>
                <a:cs typeface="Calibri"/>
              </a:rPr>
              <a:t>2a. When Division team submits an Annual Certification, either SC or HQ can make the final decision.</a:t>
            </a:r>
            <a:endParaRPr lang="en-US" dirty="0">
              <a:solidFill>
                <a:schemeClr val="tx1"/>
              </a:solidFill>
              <a:ea typeface="Calibri"/>
            </a:endParaRPr>
          </a:p>
          <a:p>
            <a:pPr marL="229870" lvl="1" algn="l"/>
            <a:r>
              <a:rPr lang="en-US" sz="1200" i="0" dirty="0">
                <a:solidFill>
                  <a:schemeClr val="tx1"/>
                </a:solidFill>
                <a:latin typeface="Calibri"/>
                <a:ea typeface="Calibri"/>
                <a:cs typeface="Calibri"/>
              </a:rPr>
              <a:t>2b. On the Review status tab, under the relevant Reviewer's Team:</a:t>
            </a:r>
            <a:endParaRPr lang="en-US" dirty="0">
              <a:solidFill>
                <a:schemeClr val="tx1"/>
              </a:solidFill>
              <a:ea typeface="Calibri"/>
            </a:endParaRPr>
          </a:p>
          <a:p>
            <a:pPr marL="629920" lvl="2" indent="-171450" algn="l">
              <a:buChar char="•"/>
            </a:pPr>
            <a:r>
              <a:rPr lang="en-US" sz="1200" i="0" dirty="0">
                <a:latin typeface="Calibri"/>
                <a:ea typeface="Calibri"/>
                <a:cs typeface="Calibri"/>
              </a:rPr>
              <a:t>Select '</a:t>
            </a:r>
            <a:r>
              <a:rPr lang="en-US" sz="1200" b="1" i="0" dirty="0">
                <a:latin typeface="Calibri"/>
                <a:ea typeface="Calibri"/>
                <a:cs typeface="Calibri"/>
              </a:rPr>
              <a:t>Approve</a:t>
            </a:r>
            <a:r>
              <a:rPr lang="en-US" sz="1200" i="0" dirty="0">
                <a:latin typeface="Calibri"/>
                <a:ea typeface="Calibri"/>
                <a:cs typeface="Calibri"/>
              </a:rPr>
              <a:t>' and the Annual Certification status is updated to </a:t>
            </a:r>
            <a:r>
              <a:rPr lang="en-US" sz="1200" b="1" i="0" dirty="0">
                <a:latin typeface="Calibri"/>
                <a:ea typeface="Calibri"/>
                <a:cs typeface="Calibri"/>
              </a:rPr>
              <a:t>'Approved' </a:t>
            </a:r>
            <a:r>
              <a:rPr lang="en-US" sz="1200" i="0" dirty="0">
                <a:latin typeface="Calibri"/>
                <a:ea typeface="Calibri"/>
                <a:cs typeface="Calibri"/>
              </a:rPr>
              <a:t>for both state and the FMCSA.</a:t>
            </a:r>
            <a:endParaRPr lang="en-US" sz="1200" i="0" dirty="0">
              <a:cs typeface="Calibri"/>
            </a:endParaRPr>
          </a:p>
          <a:p>
            <a:pPr marL="629920" lvl="2" indent="-171450" algn="l">
              <a:buChar char="•"/>
            </a:pPr>
            <a:r>
              <a:rPr lang="en-US" sz="1200" i="0" dirty="0">
                <a:latin typeface="Calibri"/>
                <a:ea typeface="Calibri"/>
                <a:cs typeface="Calibri"/>
              </a:rPr>
              <a:t>Select '</a:t>
            </a:r>
            <a:r>
              <a:rPr lang="en-US" sz="1200" b="1" i="0" dirty="0">
                <a:latin typeface="Calibri"/>
                <a:ea typeface="Calibri"/>
                <a:cs typeface="Calibri"/>
              </a:rPr>
              <a:t>Return to State</a:t>
            </a:r>
            <a:r>
              <a:rPr lang="en-US" sz="1200" i="0" dirty="0">
                <a:latin typeface="Calibri"/>
                <a:ea typeface="Calibri"/>
                <a:cs typeface="Calibri"/>
              </a:rPr>
              <a:t>' and the Annual Certification status is updated to 'Returned for Edits' for both state and the FMCSA. 'Reviewer Comments' are required when returning to the state.</a:t>
            </a:r>
          </a:p>
          <a:p>
            <a:pPr indent="-285750" algn="l"/>
            <a:r>
              <a:rPr lang="en-US" sz="1200" b="1" dirty="0">
                <a:solidFill>
                  <a:schemeClr val="tx1"/>
                </a:solidFill>
                <a:latin typeface="Calibri"/>
                <a:ea typeface="Calibri"/>
                <a:cs typeface="Calibri"/>
              </a:rPr>
              <a:t>Annual Certification can be created by any FMCSA team</a:t>
            </a:r>
            <a:r>
              <a:rPr lang="en-US" sz="1200" b="1" dirty="0">
                <a:solidFill>
                  <a:srgbClr val="FF0000"/>
                </a:solidFill>
                <a:latin typeface="Calibri"/>
                <a:ea typeface="Calibri"/>
                <a:cs typeface="Calibri"/>
              </a:rPr>
              <a:t> </a:t>
            </a:r>
            <a:r>
              <a:rPr lang="en-US" sz="1200" b="1" dirty="0">
                <a:solidFill>
                  <a:schemeClr val="tx1"/>
                </a:solidFill>
                <a:latin typeface="Calibri"/>
                <a:ea typeface="Calibri"/>
                <a:cs typeface="Calibri"/>
              </a:rPr>
              <a:t>(Division, SC or HQ).</a:t>
            </a:r>
            <a:endParaRPr lang="en-US" b="1" dirty="0">
              <a:solidFill>
                <a:schemeClr val="tx1"/>
              </a:solidFill>
            </a:endParaRPr>
          </a:p>
          <a:p>
            <a:pPr marL="457200" indent="-228600" algn="l">
              <a:buChar char="•"/>
            </a:pPr>
            <a:r>
              <a:rPr lang="en-US" sz="1200" i="0" dirty="0">
                <a:solidFill>
                  <a:schemeClr val="tx1"/>
                </a:solidFill>
                <a:latin typeface="Calibri"/>
                <a:ea typeface="Calibri"/>
                <a:cs typeface="Calibri"/>
              </a:rPr>
              <a:t>Go to the 'Annual Certifications' dashboard on My Assignments page and click on the </a:t>
            </a:r>
            <a:r>
              <a:rPr lang="en-US" sz="1200" b="1" i="0" dirty="0">
                <a:solidFill>
                  <a:schemeClr val="tx1"/>
                </a:solidFill>
                <a:latin typeface="Calibri"/>
                <a:ea typeface="Calibri"/>
                <a:cs typeface="Calibri"/>
              </a:rPr>
              <a:t>'+'New </a:t>
            </a:r>
            <a:r>
              <a:rPr lang="en-US" sz="1200" i="0" dirty="0">
                <a:solidFill>
                  <a:schemeClr val="tx1"/>
                </a:solidFill>
                <a:latin typeface="Calibri"/>
                <a:ea typeface="Calibri"/>
                <a:cs typeface="Calibri"/>
              </a:rPr>
              <a:t>button on the right side of the table to view the 'Annual Certification' page. </a:t>
            </a:r>
          </a:p>
          <a:p>
            <a:pPr marL="457200" indent="-228600" algn="l">
              <a:buChar char="•"/>
            </a:pPr>
            <a:r>
              <a:rPr lang="en-US" sz="1200" i="0" dirty="0">
                <a:solidFill>
                  <a:schemeClr val="tx1"/>
                </a:solidFill>
                <a:latin typeface="Calibri"/>
                <a:ea typeface="Calibri"/>
                <a:cs typeface="Calibri"/>
              </a:rPr>
              <a:t>Enter all the required details and click on save button and it is updated to 'Draft' status. Click on the 'Submit' button to submit it for the Division review.</a:t>
            </a:r>
          </a:p>
          <a:p>
            <a:pPr marL="457200" indent="-228600" algn="l">
              <a:buChar char="•"/>
            </a:pPr>
            <a:r>
              <a:rPr lang="en-US" sz="1200" i="0" dirty="0">
                <a:solidFill>
                  <a:schemeClr val="tx1"/>
                </a:solidFill>
                <a:latin typeface="Calibri"/>
                <a:ea typeface="Calibri"/>
                <a:cs typeface="Calibri"/>
              </a:rPr>
              <a:t> When Division team submits an Annual Certification, the teams must follow step 1 &amp; 2 to complete the process. When SC or HQ submits an Annual Certification, it is received by the Division team to be followed by step 1 &amp; 2.</a:t>
            </a:r>
          </a:p>
        </p:txBody>
      </p:sp>
      <p:sp>
        <p:nvSpPr>
          <p:cNvPr id="7" name="TextBox 6">
            <a:extLst>
              <a:ext uri="{FF2B5EF4-FFF2-40B4-BE49-F238E27FC236}">
                <a16:creationId xmlns:a16="http://schemas.microsoft.com/office/drawing/2014/main" id="{EBE96FCD-30E9-C4C4-48E6-B5B2990EDE93}"/>
              </a:ext>
            </a:extLst>
          </p:cNvPr>
          <p:cNvSpPr txBox="1"/>
          <p:nvPr/>
        </p:nvSpPr>
        <p:spPr>
          <a:xfrm>
            <a:off x="9059055" y="3486335"/>
            <a:ext cx="449704" cy="21236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4" name="Picture 13" descr="A screenshot of a computer&#10;&#10;Description automatically generated">
            <a:extLst>
              <a:ext uri="{FF2B5EF4-FFF2-40B4-BE49-F238E27FC236}">
                <a16:creationId xmlns:a16="http://schemas.microsoft.com/office/drawing/2014/main" id="{65CE1D56-2DDD-609D-D0E2-79FB3998DA18}"/>
              </a:ext>
            </a:extLst>
          </p:cNvPr>
          <p:cNvPicPr>
            <a:picLocks noChangeAspect="1"/>
          </p:cNvPicPr>
          <p:nvPr/>
        </p:nvPicPr>
        <p:blipFill>
          <a:blip r:embed="rId2"/>
          <a:stretch>
            <a:fillRect/>
          </a:stretch>
        </p:blipFill>
        <p:spPr>
          <a:xfrm>
            <a:off x="392289" y="1214013"/>
            <a:ext cx="11026422" cy="2730722"/>
          </a:xfrm>
          <a:prstGeom prst="rect">
            <a:avLst/>
          </a:prstGeom>
          <a:ln w="6350">
            <a:solidFill>
              <a:srgbClr val="0070BD"/>
            </a:solidFill>
          </a:ln>
        </p:spPr>
      </p:pic>
      <p:sp>
        <p:nvSpPr>
          <p:cNvPr id="18" name="TextBox 1">
            <a:extLst>
              <a:ext uri="{FF2B5EF4-FFF2-40B4-BE49-F238E27FC236}">
                <a16:creationId xmlns:a16="http://schemas.microsoft.com/office/drawing/2014/main" id="{1359B454-9664-351A-635A-C5123959635D}"/>
              </a:ext>
            </a:extLst>
          </p:cNvPr>
          <p:cNvSpPr txBox="1"/>
          <p:nvPr/>
        </p:nvSpPr>
        <p:spPr>
          <a:xfrm>
            <a:off x="2077684" y="2196177"/>
            <a:ext cx="760148" cy="198249"/>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5" name="Arrow: Pentagon 4">
            <a:extLst>
              <a:ext uri="{FF2B5EF4-FFF2-40B4-BE49-F238E27FC236}">
                <a16:creationId xmlns:a16="http://schemas.microsoft.com/office/drawing/2014/main" id="{55383A4D-17A0-4177-2CD8-34173061C608}"/>
              </a:ext>
            </a:extLst>
          </p:cNvPr>
          <p:cNvSpPr/>
          <p:nvPr/>
        </p:nvSpPr>
        <p:spPr>
          <a:xfrm>
            <a:off x="772639" y="1322905"/>
            <a:ext cx="425877" cy="342135"/>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ea typeface="Calibri"/>
                <a:cs typeface="Calibri"/>
              </a:rPr>
              <a:t>1c</a:t>
            </a:r>
          </a:p>
        </p:txBody>
      </p:sp>
      <p:sp>
        <p:nvSpPr>
          <p:cNvPr id="8" name="Arrow: Pentagon 7">
            <a:extLst>
              <a:ext uri="{FF2B5EF4-FFF2-40B4-BE49-F238E27FC236}">
                <a16:creationId xmlns:a16="http://schemas.microsoft.com/office/drawing/2014/main" id="{49BBF650-E48C-AAD7-71DA-E038B5FBE5A6}"/>
              </a:ext>
            </a:extLst>
          </p:cNvPr>
          <p:cNvSpPr/>
          <p:nvPr/>
        </p:nvSpPr>
        <p:spPr>
          <a:xfrm>
            <a:off x="3608973" y="2084905"/>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2b</a:t>
            </a:r>
          </a:p>
        </p:txBody>
      </p:sp>
      <p:sp>
        <p:nvSpPr>
          <p:cNvPr id="9" name="Arrow: Pentagon 8">
            <a:extLst>
              <a:ext uri="{FF2B5EF4-FFF2-40B4-BE49-F238E27FC236}">
                <a16:creationId xmlns:a16="http://schemas.microsoft.com/office/drawing/2014/main" id="{BEEA8B81-EFA8-36D5-AECF-9F55C5E96FFA}"/>
              </a:ext>
            </a:extLst>
          </p:cNvPr>
          <p:cNvSpPr/>
          <p:nvPr/>
        </p:nvSpPr>
        <p:spPr>
          <a:xfrm>
            <a:off x="7306084" y="2084905"/>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2b</a:t>
            </a:r>
          </a:p>
        </p:txBody>
      </p:sp>
    </p:spTree>
    <p:extLst>
      <p:ext uri="{BB962C8B-B14F-4D97-AF65-F5344CB8AC3E}">
        <p14:creationId xmlns:p14="http://schemas.microsoft.com/office/powerpoint/2010/main" val="25918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III.(</a:t>
            </a:r>
            <a:r>
              <a:rPr lang="en-US" err="1">
                <a:latin typeface="Arial"/>
                <a:cs typeface="Arial"/>
              </a:rPr>
              <a:t>i</a:t>
            </a:r>
            <a:r>
              <a:rPr lang="en-US">
                <a:latin typeface="Arial"/>
                <a:cs typeface="Arial"/>
              </a:rPr>
              <a:t>) State Contests Finding - Submit</a:t>
            </a:r>
            <a:endParaRPr lang="en-US"/>
          </a:p>
        </p:txBody>
      </p:sp>
      <p:sp>
        <p:nvSpPr>
          <p:cNvPr id="4" name="TextBox 3">
            <a:extLst>
              <a:ext uri="{FF2B5EF4-FFF2-40B4-BE49-F238E27FC236}">
                <a16:creationId xmlns:a16="http://schemas.microsoft.com/office/drawing/2014/main" id="{3BCD4148-023E-43BC-11C0-D86591919AAA}"/>
              </a:ext>
            </a:extLst>
          </p:cNvPr>
          <p:cNvSpPr txBox="1"/>
          <p:nvPr/>
        </p:nvSpPr>
        <p:spPr>
          <a:xfrm>
            <a:off x="5250946" y="1723974"/>
            <a:ext cx="283028" cy="250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6" descr="A screenshot of a computer&#10;&#10;Description automatically generated">
            <a:extLst>
              <a:ext uri="{FF2B5EF4-FFF2-40B4-BE49-F238E27FC236}">
                <a16:creationId xmlns:a16="http://schemas.microsoft.com/office/drawing/2014/main" id="{8613F936-80F7-C96C-A95F-287219154F97}"/>
              </a:ext>
            </a:extLst>
          </p:cNvPr>
          <p:cNvPicPr>
            <a:picLocks noChangeAspect="1"/>
          </p:cNvPicPr>
          <p:nvPr/>
        </p:nvPicPr>
        <p:blipFill>
          <a:blip r:embed="rId2"/>
          <a:stretch>
            <a:fillRect/>
          </a:stretch>
        </p:blipFill>
        <p:spPr>
          <a:xfrm>
            <a:off x="567982" y="1272300"/>
            <a:ext cx="10869911" cy="1378457"/>
          </a:xfrm>
          <a:prstGeom prst="rect">
            <a:avLst/>
          </a:prstGeom>
          <a:ln w="6350">
            <a:solidFill>
              <a:srgbClr val="0070BD"/>
            </a:solidFill>
          </a:ln>
        </p:spPr>
      </p:pic>
      <p:sp>
        <p:nvSpPr>
          <p:cNvPr id="5" name="Arrow: Pentagon 4">
            <a:extLst>
              <a:ext uri="{FF2B5EF4-FFF2-40B4-BE49-F238E27FC236}">
                <a16:creationId xmlns:a16="http://schemas.microsoft.com/office/drawing/2014/main" id="{32ABC216-7F15-1509-A173-2A7DE3DCE074}"/>
              </a:ext>
            </a:extLst>
          </p:cNvPr>
          <p:cNvSpPr/>
          <p:nvPr/>
        </p:nvSpPr>
        <p:spPr>
          <a:xfrm>
            <a:off x="169504" y="1424869"/>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1</a:t>
            </a:r>
          </a:p>
        </p:txBody>
      </p:sp>
      <p:sp>
        <p:nvSpPr>
          <p:cNvPr id="10" name="TextBox 1">
            <a:extLst>
              <a:ext uri="{FF2B5EF4-FFF2-40B4-BE49-F238E27FC236}">
                <a16:creationId xmlns:a16="http://schemas.microsoft.com/office/drawing/2014/main" id="{F7CF6668-07C5-E09E-47A2-3376DB068F6E}"/>
              </a:ext>
            </a:extLst>
          </p:cNvPr>
          <p:cNvSpPr txBox="1"/>
          <p:nvPr/>
        </p:nvSpPr>
        <p:spPr>
          <a:xfrm>
            <a:off x="2765091" y="2416186"/>
            <a:ext cx="2063246" cy="187779"/>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6" name="TextBox 1">
            <a:extLst>
              <a:ext uri="{FF2B5EF4-FFF2-40B4-BE49-F238E27FC236}">
                <a16:creationId xmlns:a16="http://schemas.microsoft.com/office/drawing/2014/main" id="{8CDD4111-14B4-3361-0DBE-1FC6A5F332E0}"/>
              </a:ext>
            </a:extLst>
          </p:cNvPr>
          <p:cNvSpPr txBox="1"/>
          <p:nvPr/>
        </p:nvSpPr>
        <p:spPr>
          <a:xfrm>
            <a:off x="5186280" y="2428474"/>
            <a:ext cx="1387277" cy="175489"/>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17" name="TextBox 16">
            <a:extLst>
              <a:ext uri="{FF2B5EF4-FFF2-40B4-BE49-F238E27FC236}">
                <a16:creationId xmlns:a16="http://schemas.microsoft.com/office/drawing/2014/main" id="{EBF0BDF1-51E4-B1BE-30C7-724C0B2011C5}"/>
              </a:ext>
            </a:extLst>
          </p:cNvPr>
          <p:cNvSpPr txBox="1"/>
          <p:nvPr/>
        </p:nvSpPr>
        <p:spPr>
          <a:xfrm>
            <a:off x="2078654" y="2428477"/>
            <a:ext cx="502377" cy="16319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Arrow: Pentagon 18">
            <a:extLst>
              <a:ext uri="{FF2B5EF4-FFF2-40B4-BE49-F238E27FC236}">
                <a16:creationId xmlns:a16="http://schemas.microsoft.com/office/drawing/2014/main" id="{4F40A483-8B23-41E0-B143-F9F440AEC2FB}"/>
              </a:ext>
            </a:extLst>
          </p:cNvPr>
          <p:cNvSpPr/>
          <p:nvPr/>
        </p:nvSpPr>
        <p:spPr>
          <a:xfrm>
            <a:off x="2492374" y="2088546"/>
            <a:ext cx="414041" cy="28751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ea typeface="Calibri"/>
                <a:cs typeface="Calibri"/>
              </a:rPr>
              <a:t>2</a:t>
            </a:r>
          </a:p>
        </p:txBody>
      </p:sp>
      <p:pic>
        <p:nvPicPr>
          <p:cNvPr id="21" name="Picture 20" descr="A screenshot of a web page&#10;&#10;Description automatically generated">
            <a:extLst>
              <a:ext uri="{FF2B5EF4-FFF2-40B4-BE49-F238E27FC236}">
                <a16:creationId xmlns:a16="http://schemas.microsoft.com/office/drawing/2014/main" id="{DB8EF6FE-C584-014E-2BEB-A4E9AEF733F8}"/>
              </a:ext>
            </a:extLst>
          </p:cNvPr>
          <p:cNvPicPr>
            <a:picLocks noChangeAspect="1"/>
          </p:cNvPicPr>
          <p:nvPr/>
        </p:nvPicPr>
        <p:blipFill>
          <a:blip r:embed="rId3"/>
          <a:stretch>
            <a:fillRect/>
          </a:stretch>
        </p:blipFill>
        <p:spPr>
          <a:xfrm>
            <a:off x="162493" y="2829239"/>
            <a:ext cx="9315348" cy="3556481"/>
          </a:xfrm>
          <a:prstGeom prst="rect">
            <a:avLst/>
          </a:prstGeom>
          <a:ln w="6350">
            <a:solidFill>
              <a:srgbClr val="0070BD"/>
            </a:solidFill>
          </a:ln>
        </p:spPr>
      </p:pic>
      <p:sp>
        <p:nvSpPr>
          <p:cNvPr id="29" name="TextBox 28">
            <a:extLst>
              <a:ext uri="{FF2B5EF4-FFF2-40B4-BE49-F238E27FC236}">
                <a16:creationId xmlns:a16="http://schemas.microsoft.com/office/drawing/2014/main" id="{2CBA5ADF-1464-0FF0-4CE3-F6D6EDA73557}"/>
              </a:ext>
            </a:extLst>
          </p:cNvPr>
          <p:cNvSpPr txBox="1"/>
          <p:nvPr/>
        </p:nvSpPr>
        <p:spPr>
          <a:xfrm>
            <a:off x="7338002" y="2937844"/>
            <a:ext cx="657599" cy="1773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0" name="Text Placeholder 5">
            <a:extLst>
              <a:ext uri="{FF2B5EF4-FFF2-40B4-BE49-F238E27FC236}">
                <a16:creationId xmlns:a16="http://schemas.microsoft.com/office/drawing/2014/main" id="{D71B8CFE-A396-726E-F7C6-884C9D12821D}"/>
              </a:ext>
            </a:extLst>
          </p:cNvPr>
          <p:cNvSpPr>
            <a:spLocks noGrp="1"/>
          </p:cNvSpPr>
          <p:nvPr/>
        </p:nvSpPr>
        <p:spPr>
          <a:xfrm>
            <a:off x="9586928" y="2751630"/>
            <a:ext cx="2424439" cy="3785652"/>
          </a:xfrm>
          <a:prstGeom prst="rect">
            <a:avLst/>
          </a:prstGeom>
          <a:noFill/>
          <a:ln w="28575">
            <a:solidFill>
              <a:srgbClr val="EEB11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ea typeface="Calibri" panose="020F0502020204030204"/>
                <a:cs typeface="Calibri" panose="020F0502020204030204"/>
              </a:rPr>
              <a:t>When a Finding is opened, the state has 30 days to contest it if they disagree with it. State submits the contested Finding for FMCSA review. HQ team receives the request, and they have 14 days to make their decision. Follow the steps below to make the decision. </a:t>
            </a:r>
          </a:p>
          <a:p>
            <a:endParaRPr lang="en-US" sz="1200">
              <a:ea typeface="Calibri" panose="020F0502020204030204"/>
              <a:cs typeface="Calibri" panose="020F0502020204030204"/>
            </a:endParaRPr>
          </a:p>
          <a:p>
            <a:r>
              <a:rPr lang="en-US" sz="1200" b="1" dirty="0">
                <a:ea typeface="Calibri"/>
                <a:cs typeface="Calibri"/>
              </a:rPr>
              <a:t>1. </a:t>
            </a:r>
            <a:r>
              <a:rPr lang="en-US" sz="1200" dirty="0"/>
              <a:t>HQ</a:t>
            </a:r>
            <a:r>
              <a:rPr lang="en-US" sz="1200" dirty="0">
                <a:latin typeface="+mn-lt"/>
                <a:ea typeface="+mn-ea"/>
                <a:cs typeface="+mn-cs"/>
              </a:rPr>
              <a:t> </a:t>
            </a:r>
            <a:r>
              <a:rPr lang="en-US" sz="1200" dirty="0"/>
              <a:t>team views the contested Finding on their '</a:t>
            </a:r>
            <a:r>
              <a:rPr lang="en-US" sz="1200" b="1" dirty="0"/>
              <a:t>Findings for Review' </a:t>
            </a:r>
            <a:r>
              <a:rPr lang="en-US" sz="1200" b="1" dirty="0">
                <a:latin typeface="+mn-lt"/>
                <a:ea typeface="+mn-ea"/>
                <a:cs typeface="+mn-cs"/>
              </a:rPr>
              <a:t>dashboard</a:t>
            </a:r>
            <a:r>
              <a:rPr lang="en-US" sz="1200" dirty="0"/>
              <a:t> with </a:t>
            </a:r>
            <a:r>
              <a:rPr lang="en-US" sz="1200" b="1" dirty="0"/>
              <a:t>'Contested' </a:t>
            </a:r>
            <a:r>
              <a:rPr lang="en-US" sz="1200" dirty="0"/>
              <a:t>status.</a:t>
            </a:r>
            <a:endParaRPr lang="en-US" sz="1200" dirty="0">
              <a:ea typeface="Calibri"/>
              <a:cs typeface="Calibri"/>
            </a:endParaRPr>
          </a:p>
          <a:p>
            <a:endParaRPr lang="en-US" sz="1200"/>
          </a:p>
          <a:p>
            <a:r>
              <a:rPr lang="en-US" sz="1200" dirty="0"/>
              <a:t>2. Click into the 'Finding Title' to navigate</a:t>
            </a:r>
            <a:r>
              <a:rPr lang="en-US" sz="1200" dirty="0">
                <a:latin typeface="Calibri"/>
                <a:ea typeface="Calibri"/>
                <a:cs typeface="Calibri"/>
              </a:rPr>
              <a:t> to the </a:t>
            </a:r>
            <a:r>
              <a:rPr lang="en-US" sz="1200" b="1" dirty="0">
                <a:latin typeface="Calibri"/>
                <a:ea typeface="Calibri"/>
                <a:cs typeface="Calibri"/>
              </a:rPr>
              <a:t>'Summary' tab.</a:t>
            </a:r>
            <a:endParaRPr lang="en-US" dirty="0">
              <a:latin typeface="Calibri"/>
              <a:ea typeface="Calibri"/>
              <a:cs typeface="Calibri"/>
            </a:endParaRPr>
          </a:p>
          <a:p>
            <a:endParaRPr lang="en-US" sz="1200" b="1">
              <a:latin typeface="Calibri"/>
              <a:ea typeface="Calibri"/>
              <a:cs typeface="Calibri"/>
            </a:endParaRPr>
          </a:p>
          <a:p>
            <a:r>
              <a:rPr lang="en-US" sz="1200" dirty="0">
                <a:latin typeface="Calibri"/>
                <a:ea typeface="Calibri"/>
                <a:cs typeface="Calibri"/>
              </a:rPr>
              <a:t>3. Scroll down the Summary tab to view the </a:t>
            </a:r>
            <a:r>
              <a:rPr lang="en-US" sz="1200" b="1" dirty="0">
                <a:latin typeface="Calibri"/>
                <a:ea typeface="Calibri"/>
                <a:cs typeface="Calibri"/>
              </a:rPr>
              <a:t>'State Contested Finding details'</a:t>
            </a:r>
            <a:r>
              <a:rPr lang="en-US" sz="1200" dirty="0">
                <a:latin typeface="Calibri"/>
                <a:ea typeface="Calibri"/>
                <a:cs typeface="Calibri"/>
              </a:rPr>
              <a:t>.</a:t>
            </a:r>
            <a:endParaRPr lang="en-US" dirty="0">
              <a:ea typeface="Calibri"/>
              <a:cs typeface="Calibri"/>
            </a:endParaRPr>
          </a:p>
        </p:txBody>
      </p:sp>
      <p:sp>
        <p:nvSpPr>
          <p:cNvPr id="31" name="Arrow: Pentagon 30">
            <a:extLst>
              <a:ext uri="{FF2B5EF4-FFF2-40B4-BE49-F238E27FC236}">
                <a16:creationId xmlns:a16="http://schemas.microsoft.com/office/drawing/2014/main" id="{515458D0-8571-EE77-51D9-241E9634ABF3}"/>
              </a:ext>
            </a:extLst>
          </p:cNvPr>
          <p:cNvSpPr/>
          <p:nvPr/>
        </p:nvSpPr>
        <p:spPr>
          <a:xfrm>
            <a:off x="51152" y="3640768"/>
            <a:ext cx="414041" cy="28751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ea typeface="Calibri"/>
                <a:cs typeface="Calibri"/>
              </a:rPr>
              <a:t>3</a:t>
            </a:r>
          </a:p>
        </p:txBody>
      </p:sp>
    </p:spTree>
    <p:extLst>
      <p:ext uri="{BB962C8B-B14F-4D97-AF65-F5344CB8AC3E}">
        <p14:creationId xmlns:p14="http://schemas.microsoft.com/office/powerpoint/2010/main" val="402702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0F5D-D0A4-5249-904B-BB20EAFC8AC9}"/>
              </a:ext>
            </a:extLst>
          </p:cNvPr>
          <p:cNvSpPr>
            <a:spLocks noGrp="1"/>
          </p:cNvSpPr>
          <p:nvPr>
            <p:ph type="title"/>
          </p:nvPr>
        </p:nvSpPr>
        <p:spPr/>
        <p:txBody>
          <a:bodyPr/>
          <a:lstStyle/>
          <a:p>
            <a:r>
              <a:rPr lang="en-US">
                <a:latin typeface="Arial"/>
                <a:cs typeface="Arial"/>
              </a:rPr>
              <a:t>III.(ii) State Contests Finding – HQ makes Decision</a:t>
            </a:r>
            <a:endParaRPr lang="en-US"/>
          </a:p>
        </p:txBody>
      </p:sp>
      <p:pic>
        <p:nvPicPr>
          <p:cNvPr id="6" name="Picture 5" descr="A screenshot of a computer&#10;&#10;Description automatically generated">
            <a:extLst>
              <a:ext uri="{FF2B5EF4-FFF2-40B4-BE49-F238E27FC236}">
                <a16:creationId xmlns:a16="http://schemas.microsoft.com/office/drawing/2014/main" id="{75077B89-AABB-753F-D51C-9CE470867141}"/>
              </a:ext>
            </a:extLst>
          </p:cNvPr>
          <p:cNvPicPr>
            <a:picLocks noChangeAspect="1"/>
          </p:cNvPicPr>
          <p:nvPr/>
        </p:nvPicPr>
        <p:blipFill rotWithShape="1">
          <a:blip r:embed="rId2"/>
          <a:srcRect l="64929" r="-158" b="319"/>
          <a:stretch/>
        </p:blipFill>
        <p:spPr>
          <a:xfrm>
            <a:off x="648727" y="1274726"/>
            <a:ext cx="4986177" cy="3911517"/>
          </a:xfrm>
          <a:prstGeom prst="rect">
            <a:avLst/>
          </a:prstGeom>
          <a:ln w="6350">
            <a:solidFill>
              <a:srgbClr val="0070BD"/>
            </a:solidFill>
          </a:ln>
        </p:spPr>
      </p:pic>
      <p:pic>
        <p:nvPicPr>
          <p:cNvPr id="7" name="Picture 6" descr="A screenshot of a computer&#10;&#10;Description automatically generated">
            <a:extLst>
              <a:ext uri="{FF2B5EF4-FFF2-40B4-BE49-F238E27FC236}">
                <a16:creationId xmlns:a16="http://schemas.microsoft.com/office/drawing/2014/main" id="{61EB209F-D430-E046-359C-05B18F83B677}"/>
              </a:ext>
            </a:extLst>
          </p:cNvPr>
          <p:cNvPicPr>
            <a:picLocks noChangeAspect="1"/>
          </p:cNvPicPr>
          <p:nvPr/>
        </p:nvPicPr>
        <p:blipFill>
          <a:blip r:embed="rId3"/>
          <a:stretch>
            <a:fillRect/>
          </a:stretch>
        </p:blipFill>
        <p:spPr>
          <a:xfrm>
            <a:off x="6907134" y="1237796"/>
            <a:ext cx="4632700" cy="3993472"/>
          </a:xfrm>
          <a:prstGeom prst="rect">
            <a:avLst/>
          </a:prstGeom>
          <a:ln w="6350">
            <a:solidFill>
              <a:srgbClr val="0070BD"/>
            </a:solidFill>
          </a:ln>
        </p:spPr>
      </p:pic>
      <p:sp>
        <p:nvSpPr>
          <p:cNvPr id="4" name="Text Placeholder 5">
            <a:extLst>
              <a:ext uri="{FF2B5EF4-FFF2-40B4-BE49-F238E27FC236}">
                <a16:creationId xmlns:a16="http://schemas.microsoft.com/office/drawing/2014/main" id="{2841C3A2-F35C-AE44-FAB7-5E2E178ECFD1}"/>
              </a:ext>
            </a:extLst>
          </p:cNvPr>
          <p:cNvSpPr txBox="1">
            <a:spLocks/>
          </p:cNvSpPr>
          <p:nvPr/>
        </p:nvSpPr>
        <p:spPr>
          <a:xfrm>
            <a:off x="649253" y="5440311"/>
            <a:ext cx="10889842" cy="1051570"/>
          </a:xfrm>
          <a:prstGeom prst="rect">
            <a:avLst/>
          </a:prstGeom>
          <a:noFill/>
          <a:ln w="28575">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indent="0" algn="r" defTabSz="914400" rtl="0" eaLnBrk="1" latinLnBrk="0" hangingPunct="1">
              <a:lnSpc>
                <a:spcPct val="90000"/>
              </a:lnSpc>
              <a:spcBef>
                <a:spcPts val="1000"/>
              </a:spcBef>
              <a:buClr>
                <a:srgbClr val="001647"/>
              </a:buClr>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1pPr>
            <a:lvl2pPr marL="2301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2pPr>
            <a:lvl3pPr marL="458787"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3pPr>
            <a:lvl4pPr marL="687388"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4pPr>
            <a:lvl5pPr marL="919163" indent="0" algn="r" defTabSz="914400" rtl="0" eaLnBrk="1" latinLnBrk="0" hangingPunct="1">
              <a:lnSpc>
                <a:spcPct val="90000"/>
              </a:lnSpc>
              <a:spcBef>
                <a:spcPts val="500"/>
              </a:spcBef>
              <a:buFont typeface="Arial" panose="020B0604020202020204" pitchFamily="34" charset="0"/>
              <a:buNone/>
              <a:defRPr sz="2000" b="0" i="1" kern="1200">
                <a:solidFill>
                  <a:srgbClr val="414244"/>
                </a:solidFill>
                <a:latin typeface="Arial" panose="020B0604020202020204" pitchFamily="34" charset="0"/>
                <a:ea typeface="Helvetica Neue" panose="020005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i="0" dirty="0">
                <a:solidFill>
                  <a:schemeClr val="tx1"/>
                </a:solidFill>
                <a:latin typeface="Calibri"/>
                <a:ea typeface="Calibri"/>
                <a:cs typeface="Calibri"/>
              </a:rPr>
              <a:t>4. Click on the </a:t>
            </a:r>
            <a:r>
              <a:rPr lang="en-US" sz="1200" b="1" i="0" dirty="0">
                <a:solidFill>
                  <a:schemeClr val="tx1"/>
                </a:solidFill>
                <a:latin typeface="Calibri"/>
                <a:ea typeface="Calibri"/>
                <a:cs typeface="Calibri"/>
              </a:rPr>
              <a:t>'Review Status'  tab to select a decisio</a:t>
            </a:r>
            <a:r>
              <a:rPr lang="en-US" sz="1200" i="0" dirty="0">
                <a:solidFill>
                  <a:schemeClr val="tx1"/>
                </a:solidFill>
                <a:latin typeface="Calibri"/>
                <a:ea typeface="Calibri"/>
                <a:cs typeface="Calibri"/>
              </a:rPr>
              <a:t>n:</a:t>
            </a:r>
            <a:endParaRPr lang="en-US" dirty="0">
              <a:solidFill>
                <a:schemeClr val="tx1"/>
              </a:solidFill>
            </a:endParaRPr>
          </a:p>
          <a:p>
            <a:pPr marL="458470" lvl="1" indent="-228600" algn="l">
              <a:buAutoNum type="alphaLcPeriod"/>
            </a:pPr>
            <a:r>
              <a:rPr lang="en-US" sz="1200" i="0" dirty="0">
                <a:solidFill>
                  <a:schemeClr val="tx1"/>
                </a:solidFill>
                <a:latin typeface="Calibri"/>
                <a:ea typeface="Calibri"/>
                <a:cs typeface="Calibri"/>
              </a:rPr>
              <a:t>Select '</a:t>
            </a:r>
            <a:r>
              <a:rPr lang="en-US" sz="1200" b="1" i="0" dirty="0">
                <a:solidFill>
                  <a:schemeClr val="tx1"/>
                </a:solidFill>
                <a:latin typeface="Calibri"/>
                <a:ea typeface="Calibri"/>
                <a:cs typeface="Calibri"/>
              </a:rPr>
              <a:t>Reject</a:t>
            </a:r>
            <a:r>
              <a:rPr lang="en-US" sz="1200" i="0" dirty="0">
                <a:solidFill>
                  <a:schemeClr val="tx1"/>
                </a:solidFill>
                <a:latin typeface="Calibri"/>
                <a:ea typeface="Calibri"/>
                <a:cs typeface="Calibri"/>
              </a:rPr>
              <a:t>' if the state contesting the Finding is invalid. The Finding remains valid for the state, the </a:t>
            </a:r>
            <a:r>
              <a:rPr lang="en-US" sz="1200" b="1" i="0" dirty="0">
                <a:solidFill>
                  <a:schemeClr val="tx1"/>
                </a:solidFill>
                <a:latin typeface="Calibri"/>
                <a:ea typeface="Calibri"/>
                <a:cs typeface="Calibri"/>
              </a:rPr>
              <a:t>Finding</a:t>
            </a:r>
            <a:r>
              <a:rPr lang="en-US" sz="1200" i="0" dirty="0">
                <a:solidFill>
                  <a:schemeClr val="tx1"/>
                </a:solidFill>
                <a:latin typeface="Calibri"/>
                <a:ea typeface="Calibri"/>
                <a:cs typeface="Calibri"/>
              </a:rPr>
              <a:t> status is updated to </a:t>
            </a:r>
            <a:r>
              <a:rPr lang="en-US" sz="1200" b="1" i="0" dirty="0">
                <a:solidFill>
                  <a:schemeClr val="tx1"/>
                </a:solidFill>
                <a:latin typeface="Calibri"/>
                <a:ea typeface="Calibri"/>
                <a:cs typeface="Calibri"/>
              </a:rPr>
              <a:t>'Approved' </a:t>
            </a:r>
            <a:r>
              <a:rPr lang="en-US" sz="1200" i="0" dirty="0">
                <a:solidFill>
                  <a:schemeClr val="tx1"/>
                </a:solidFill>
                <a:latin typeface="Calibri"/>
                <a:ea typeface="Calibri"/>
                <a:cs typeface="Calibri"/>
              </a:rPr>
              <a:t>and the state must submit the CAP.</a:t>
            </a:r>
            <a:r>
              <a:rPr lang="en-US" sz="1200" b="1" i="0" dirty="0">
                <a:solidFill>
                  <a:schemeClr val="tx1"/>
                </a:solidFill>
                <a:latin typeface="Calibri"/>
                <a:ea typeface="Calibri"/>
                <a:cs typeface="Calibri"/>
              </a:rPr>
              <a:t> </a:t>
            </a:r>
            <a:r>
              <a:rPr lang="en-US" sz="1200" dirty="0">
                <a:solidFill>
                  <a:schemeClr val="tx1"/>
                </a:solidFill>
                <a:latin typeface="Calibri"/>
                <a:ea typeface="Calibri"/>
                <a:cs typeface="Calibri"/>
              </a:rPr>
              <a:t>The state may submit another contesting request if they disagree with HQ's decision.</a:t>
            </a:r>
            <a:endParaRPr lang="en-US" dirty="0">
              <a:solidFill>
                <a:schemeClr val="tx1"/>
              </a:solidFill>
            </a:endParaRPr>
          </a:p>
          <a:p>
            <a:pPr marL="458470" lvl="1" indent="-228600" algn="l">
              <a:buAutoNum type="alphaLcPeriod"/>
            </a:pPr>
            <a:r>
              <a:rPr lang="en-US" sz="1200" i="0" dirty="0">
                <a:solidFill>
                  <a:schemeClr val="tx1"/>
                </a:solidFill>
                <a:latin typeface="Calibri"/>
                <a:ea typeface="Calibri"/>
                <a:cs typeface="Calibri"/>
              </a:rPr>
              <a:t>Select '</a:t>
            </a:r>
            <a:r>
              <a:rPr lang="en-US" sz="1200" b="1" i="0" dirty="0">
                <a:solidFill>
                  <a:schemeClr val="tx1"/>
                </a:solidFill>
                <a:latin typeface="Calibri"/>
                <a:ea typeface="Calibri"/>
                <a:cs typeface="Calibri"/>
              </a:rPr>
              <a:t>Approve</a:t>
            </a:r>
            <a:r>
              <a:rPr lang="en-US" sz="1200" i="0" dirty="0">
                <a:solidFill>
                  <a:schemeClr val="tx1"/>
                </a:solidFill>
                <a:latin typeface="Calibri"/>
                <a:ea typeface="Calibri"/>
                <a:cs typeface="Calibri"/>
              </a:rPr>
              <a:t>' if  the state contesting the Finding is valid. The Finding is then closed for both the FMCSA and the State. The </a:t>
            </a:r>
            <a:r>
              <a:rPr lang="en-US" sz="1200" b="1" i="0" dirty="0">
                <a:solidFill>
                  <a:schemeClr val="tx1"/>
                </a:solidFill>
                <a:latin typeface="Calibri"/>
                <a:ea typeface="Calibri"/>
                <a:cs typeface="Calibri"/>
              </a:rPr>
              <a:t>Finding</a:t>
            </a:r>
            <a:r>
              <a:rPr lang="en-US" sz="1200" i="0" dirty="0">
                <a:solidFill>
                  <a:schemeClr val="tx1"/>
                </a:solidFill>
                <a:latin typeface="Calibri"/>
                <a:ea typeface="Calibri"/>
                <a:cs typeface="Calibri"/>
              </a:rPr>
              <a:t> status is then updated to</a:t>
            </a:r>
            <a:r>
              <a:rPr lang="en-US" sz="1200" b="1" i="0" dirty="0">
                <a:solidFill>
                  <a:schemeClr val="tx1"/>
                </a:solidFill>
                <a:latin typeface="Calibri"/>
                <a:ea typeface="Calibri"/>
                <a:cs typeface="Calibri"/>
              </a:rPr>
              <a:t> 'Contested-Accepted' </a:t>
            </a:r>
            <a:r>
              <a:rPr lang="en-US" sz="1200" i="0" dirty="0">
                <a:solidFill>
                  <a:schemeClr val="tx1"/>
                </a:solidFill>
                <a:latin typeface="Calibri"/>
                <a:ea typeface="Calibri"/>
                <a:cs typeface="Calibri"/>
              </a:rPr>
              <a:t>indicating that the Finding was Contested by the State and FMCSA </a:t>
            </a:r>
            <a:r>
              <a:rPr lang="en-US" sz="1200" i="0">
                <a:solidFill>
                  <a:schemeClr val="tx1"/>
                </a:solidFill>
                <a:latin typeface="Calibri"/>
                <a:ea typeface="Calibri"/>
                <a:cs typeface="Calibri"/>
              </a:rPr>
              <a:t>agreed with it.</a:t>
            </a:r>
          </a:p>
        </p:txBody>
      </p:sp>
      <p:sp>
        <p:nvSpPr>
          <p:cNvPr id="5" name="TextBox 4">
            <a:extLst>
              <a:ext uri="{FF2B5EF4-FFF2-40B4-BE49-F238E27FC236}">
                <a16:creationId xmlns:a16="http://schemas.microsoft.com/office/drawing/2014/main" id="{28290639-0F5B-5177-6100-1985366BCEC6}"/>
              </a:ext>
            </a:extLst>
          </p:cNvPr>
          <p:cNvSpPr txBox="1"/>
          <p:nvPr/>
        </p:nvSpPr>
        <p:spPr>
          <a:xfrm>
            <a:off x="2638510" y="1462087"/>
            <a:ext cx="889622" cy="138216"/>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DFF1859C-E188-1304-851A-662E74D7B7EB}"/>
              </a:ext>
            </a:extLst>
          </p:cNvPr>
          <p:cNvSpPr txBox="1"/>
          <p:nvPr/>
        </p:nvSpPr>
        <p:spPr>
          <a:xfrm>
            <a:off x="8165954" y="1399627"/>
            <a:ext cx="889622" cy="138216"/>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Arrow: Pentagon 9">
            <a:extLst>
              <a:ext uri="{FF2B5EF4-FFF2-40B4-BE49-F238E27FC236}">
                <a16:creationId xmlns:a16="http://schemas.microsoft.com/office/drawing/2014/main" id="{9221B151-D7B8-3D84-D8B2-1C4A6C8BBC7E}"/>
              </a:ext>
            </a:extLst>
          </p:cNvPr>
          <p:cNvSpPr/>
          <p:nvPr/>
        </p:nvSpPr>
        <p:spPr>
          <a:xfrm>
            <a:off x="282393" y="2694869"/>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4a</a:t>
            </a:r>
          </a:p>
        </p:txBody>
      </p:sp>
      <p:sp>
        <p:nvSpPr>
          <p:cNvPr id="11" name="Arrow: Pentagon 10">
            <a:extLst>
              <a:ext uri="{FF2B5EF4-FFF2-40B4-BE49-F238E27FC236}">
                <a16:creationId xmlns:a16="http://schemas.microsoft.com/office/drawing/2014/main" id="{D6F39E63-75B4-8878-A7E5-102165CDF35D}"/>
              </a:ext>
            </a:extLst>
          </p:cNvPr>
          <p:cNvSpPr/>
          <p:nvPr/>
        </p:nvSpPr>
        <p:spPr>
          <a:xfrm>
            <a:off x="6463059" y="2652536"/>
            <a:ext cx="524654" cy="299802"/>
          </a:xfrm>
          <a:prstGeom prst="homePlate">
            <a:avLst/>
          </a:prstGeom>
          <a:solidFill>
            <a:srgbClr val="0070C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4b</a:t>
            </a:r>
          </a:p>
        </p:txBody>
      </p:sp>
      <p:pic>
        <p:nvPicPr>
          <p:cNvPr id="3" name="Picture 2">
            <a:extLst>
              <a:ext uri="{FF2B5EF4-FFF2-40B4-BE49-F238E27FC236}">
                <a16:creationId xmlns:a16="http://schemas.microsoft.com/office/drawing/2014/main" id="{48F22D10-AD2D-B926-04A9-EE3687BE2ECF}"/>
              </a:ext>
            </a:extLst>
          </p:cNvPr>
          <p:cNvPicPr>
            <a:picLocks noChangeAspect="1"/>
          </p:cNvPicPr>
          <p:nvPr/>
        </p:nvPicPr>
        <p:blipFill>
          <a:blip r:embed="rId4"/>
          <a:stretch>
            <a:fillRect/>
          </a:stretch>
        </p:blipFill>
        <p:spPr>
          <a:xfrm>
            <a:off x="9119558" y="1335477"/>
            <a:ext cx="1371600" cy="247650"/>
          </a:xfrm>
          <a:prstGeom prst="rect">
            <a:avLst/>
          </a:prstGeom>
        </p:spPr>
      </p:pic>
    </p:spTree>
    <p:extLst>
      <p:ext uri="{BB962C8B-B14F-4D97-AF65-F5344CB8AC3E}">
        <p14:creationId xmlns:p14="http://schemas.microsoft.com/office/powerpoint/2010/main" val="390163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FFFFF"/>
      </a:lt2>
      <a:accent1>
        <a:srgbClr val="001647"/>
      </a:accent1>
      <a:accent2>
        <a:srgbClr val="EEB111"/>
      </a:accent2>
      <a:accent3>
        <a:srgbClr val="D7D2CB"/>
      </a:accent3>
      <a:accent4>
        <a:srgbClr val="7F7F7F"/>
      </a:accent4>
      <a:accent5>
        <a:srgbClr val="0070BD"/>
      </a:accent5>
      <a:accent6>
        <a:srgbClr val="FFFFFF"/>
      </a:accent6>
      <a:hlink>
        <a:srgbClr val="205E9E"/>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a-0081_OY1_Stakeholder_Template_PPT-External" id="{1198F417-2B06-124A-B2E6-B36E23578009}" vid="{E16AD531-8260-084C-9B30-122249201D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76f126-ed5b-4f3f-8792-0635e0a3913a">
      <Terms xmlns="http://schemas.microsoft.com/office/infopath/2007/PartnerControls"/>
    </lcf76f155ced4ddcb4097134ff3c332f>
    <TaxCatchAll xmlns="6a0077ad-35ef-452f-a53b-278e3b53be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1644A066B9C54C94543AD1CA42008E" ma:contentTypeVersion="18" ma:contentTypeDescription="Create a new document." ma:contentTypeScope="" ma:versionID="5b9352adf9b3182c757e1d2b7c97a3e3">
  <xsd:schema xmlns:xsd="http://www.w3.org/2001/XMLSchema" xmlns:xs="http://www.w3.org/2001/XMLSchema" xmlns:p="http://schemas.microsoft.com/office/2006/metadata/properties" xmlns:ns2="6876f126-ed5b-4f3f-8792-0635e0a3913a" xmlns:ns3="6a0077ad-35ef-452f-a53b-278e3b53be41" targetNamespace="http://schemas.microsoft.com/office/2006/metadata/properties" ma:root="true" ma:fieldsID="b86fb8711f2694a1016c3264c4c17b45" ns2:_="" ns3:_="">
    <xsd:import namespace="6876f126-ed5b-4f3f-8792-0635e0a3913a"/>
    <xsd:import namespace="6a0077ad-35ef-452f-a53b-278e3b53be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76f126-ed5b-4f3f-8792-0635e0a39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d400cdf-9616-451f-8a46-1899ad3d978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077ad-35ef-452f-a53b-278e3b53be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9c4c2e-7b8e-461d-b66e-d6931f6141f9}" ma:internalName="TaxCatchAll" ma:showField="CatchAllData" ma:web="6a0077ad-35ef-452f-a53b-278e3b53be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146215-12DD-48C2-A680-996F10A45420}">
  <ds:schemaRefs>
    <ds:schemaRef ds:uri="http://www.w3.org/XML/1998/namespace"/>
    <ds:schemaRef ds:uri="http://schemas.microsoft.com/office/infopath/2007/PartnerControls"/>
    <ds:schemaRef ds:uri="http://schemas.microsoft.com/office/2006/documentManagement/types"/>
    <ds:schemaRef ds:uri="http://purl.org/dc/elements/1.1/"/>
    <ds:schemaRef ds:uri="6876f126-ed5b-4f3f-8792-0635e0a3913a"/>
    <ds:schemaRef ds:uri="6a0077ad-35ef-452f-a53b-278e3b53be41"/>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771E011D-7C27-4C6E-81CA-B7323F655A70}">
  <ds:schemaRefs>
    <ds:schemaRef ds:uri="6876f126-ed5b-4f3f-8792-0635e0a3913a"/>
    <ds:schemaRef ds:uri="6a0077ad-35ef-452f-a53b-278e3b53be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1A85BC-78EE-4084-BCD2-2E7CE29C2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SCORE Release 2 User Guide</Template>
  <TotalTime>14</TotalTime>
  <Words>4252</Words>
  <Application>Microsoft Office PowerPoint</Application>
  <PresentationFormat>Widescreen</PresentationFormat>
  <Paragraphs>383</Paragraphs>
  <Slides>33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Arial,Sans-Serif</vt:lpstr>
      <vt:lpstr>Calibri</vt:lpstr>
      <vt:lpstr>Office Theme</vt:lpstr>
      <vt:lpstr>SCORE User Guide – Release 2</vt:lpstr>
      <vt:lpstr>Table of Contents</vt:lpstr>
      <vt:lpstr>Table of Contents</vt:lpstr>
      <vt:lpstr>I.(i) CAP Implementation Extension – State Submits</vt:lpstr>
      <vt:lpstr>I.(ii) CAP Implementation Extension – FMCSA Reviews</vt:lpstr>
      <vt:lpstr> II.(i) Annual Certification – State Submits</vt:lpstr>
      <vt:lpstr> II.(ii) Annual Certification – FMCSA Reviews</vt:lpstr>
      <vt:lpstr>III.(i) State Contests Finding - Submit</vt:lpstr>
      <vt:lpstr>III.(ii) State Contests Finding – HQ makes Decision</vt:lpstr>
      <vt:lpstr>IV.(i) Noteworthy Observation – FMCSA Team Submits</vt:lpstr>
      <vt:lpstr>IV.(ii) Noteworthy Observation –  FMCSA Team Submits - Contd.</vt:lpstr>
      <vt:lpstr>IV.(iii) Noteworthy Observation - HQ makes Decision</vt:lpstr>
      <vt:lpstr> V.(i) Editing Checklist -  APR or STR Checklist Created for a Review</vt:lpstr>
      <vt:lpstr> V.(ii) Editing Checklist – APR (Enter details on the General tab)</vt:lpstr>
      <vt:lpstr> V.(iii) Editing Checklist – STR (Enter details on the General tab)</vt:lpstr>
      <vt:lpstr> V.(iv) Editing Checklist - APR or STR checklist Sections &amp; Questions</vt:lpstr>
      <vt:lpstr> V.(v) Editing Checklist - APR or STR Checklist Questions</vt:lpstr>
      <vt:lpstr> VI.(i) Checklist Report – Checklist Questions</vt:lpstr>
      <vt:lpstr>VII.(i) New APR or STR Checklist Creation</vt:lpstr>
      <vt:lpstr>VII.(ii) New APR or STR Checklist Creation – Contd.</vt:lpstr>
      <vt:lpstr>VII.(iii) Addition of new APR or STR Checklist Section </vt:lpstr>
      <vt:lpstr>VII.(iv) Addition of new APR or STR Checklist Questions</vt:lpstr>
      <vt:lpstr>VIII.(i) Deactivation of an APR or STR Checklist</vt:lpstr>
      <vt:lpstr>IX.(i) Review Letter Generation (APR) </vt:lpstr>
      <vt:lpstr>IX.(ii) Review Letter Generation (APR) - Contd.</vt:lpstr>
      <vt:lpstr>IX.(iii) Review Letter Generation (APR) - Contd.</vt:lpstr>
      <vt:lpstr>IX.(iv) Review Letter Generation (APR) - Manual Upload of the Letter</vt:lpstr>
      <vt:lpstr>X. Due Date Matrix</vt:lpstr>
      <vt:lpstr>CRM Support Tickets &amp; its Resolution</vt:lpstr>
      <vt:lpstr>CRM Support Tickets &amp; its Resolution</vt:lpstr>
      <vt:lpstr>CRM Support Tickets &amp; its Resolution</vt:lpstr>
      <vt:lpstr>CRM Support Tickets &amp; its Resolution</vt:lpstr>
      <vt:lpstr>CRM Support Tickets &amp; its Resolution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Shikha Saxena</dc:creator>
  <cp:lastModifiedBy>Nirmal, Kesha CTR (FMCSA)</cp:lastModifiedBy>
  <cp:revision>167</cp:revision>
  <dcterms:created xsi:type="dcterms:W3CDTF">2023-10-11T16:20:17Z</dcterms:created>
  <dcterms:modified xsi:type="dcterms:W3CDTF">2024-02-13T21:38:53Z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0x010100731644A066B9C54C94543AD1CA42008E</vt:lpwstr>
  </property>
  <property fmtid="{D5CDD505-2E9C-101B-9397-08002B2CF9AE}" pid="3" name="MediaServiceImageTags">
    <vt:lpwstr/>
  </property>
</Properties>
</file>