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70" r:id="rId5"/>
    <p:sldId id="259" r:id="rId6"/>
    <p:sldId id="282" r:id="rId7"/>
    <p:sldId id="260" r:id="rId8"/>
    <p:sldId id="271" r:id="rId9"/>
    <p:sldId id="272" r:id="rId10"/>
    <p:sldId id="283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4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5DF02D-AEA7-F71E-7CBA-C67CAB8C4870}" name="Kesha Nirmal" initials="KN" userId="S::knirmal@merpsystems.com::248a99dd-6e2d-480c-a412-67896e5ff3ce" providerId="AD"/>
  <p188:author id="{88327FA7-8DFF-A9EB-5452-DBADBA5448F7}" name="Shikha Saxena" initials="SS" userId="S::ssaxena@merpsystems.com::36ccca21-bf55-4a84-b448-111df4bfd4c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47"/>
    <a:srgbClr val="0070BD"/>
    <a:srgbClr val="0071BC"/>
    <a:srgbClr val="EEB111"/>
    <a:srgbClr val="CCC2BD"/>
    <a:srgbClr val="414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434014-9D49-266F-D3BD-FB18D248C886}" v="141" dt="2024-02-08T18:10:22.787"/>
    <p1510:client id="{D391B187-927D-FFDC-269C-3FEC57017BD0}" v="11" dt="2024-02-07T18:23:58.7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kha Saxena" userId="S::ssaxena@merpsystems.com::36ccca21-bf55-4a84-b448-111df4bfd4c1" providerId="AD" clId="Web-{A35690FD-DD73-9BD0-2591-991AC78A93F3}"/>
    <pc:docChg chg="modSld">
      <pc:chgData name="Shikha Saxena" userId="S::ssaxena@merpsystems.com::36ccca21-bf55-4a84-b448-111df4bfd4c1" providerId="AD" clId="Web-{A35690FD-DD73-9BD0-2591-991AC78A93F3}" dt="2023-11-07T14:43:12.073" v="15" actId="20577"/>
      <pc:docMkLst>
        <pc:docMk/>
      </pc:docMkLst>
      <pc:sldChg chg="modSp">
        <pc:chgData name="Shikha Saxena" userId="S::ssaxena@merpsystems.com::36ccca21-bf55-4a84-b448-111df4bfd4c1" providerId="AD" clId="Web-{A35690FD-DD73-9BD0-2591-991AC78A93F3}" dt="2023-11-07T14:43:12.073" v="15" actId="20577"/>
        <pc:sldMkLst>
          <pc:docMk/>
          <pc:sldMk cId="3414243823" sldId="278"/>
        </pc:sldMkLst>
        <pc:spChg chg="mod">
          <ac:chgData name="Shikha Saxena" userId="S::ssaxena@merpsystems.com::36ccca21-bf55-4a84-b448-111df4bfd4c1" providerId="AD" clId="Web-{A35690FD-DD73-9BD0-2591-991AC78A93F3}" dt="2023-11-07T14:43:12.073" v="15" actId="20577"/>
          <ac:spMkLst>
            <pc:docMk/>
            <pc:sldMk cId="3414243823" sldId="278"/>
            <ac:spMk id="2" creationId="{36C90F5D-D0A4-5249-904B-BB20EAFC8AC9}"/>
          </ac:spMkLst>
        </pc:spChg>
      </pc:sldChg>
      <pc:sldChg chg="modSp">
        <pc:chgData name="Shikha Saxena" userId="S::ssaxena@merpsystems.com::36ccca21-bf55-4a84-b448-111df4bfd4c1" providerId="AD" clId="Web-{A35690FD-DD73-9BD0-2591-991AC78A93F3}" dt="2023-11-07T14:32:34.158" v="8" actId="20577"/>
        <pc:sldMkLst>
          <pc:docMk/>
          <pc:sldMk cId="3632307090" sldId="279"/>
        </pc:sldMkLst>
        <pc:spChg chg="mod">
          <ac:chgData name="Shikha Saxena" userId="S::ssaxena@merpsystems.com::36ccca21-bf55-4a84-b448-111df4bfd4c1" providerId="AD" clId="Web-{A35690FD-DD73-9BD0-2591-991AC78A93F3}" dt="2023-11-07T14:32:34.158" v="8" actId="20577"/>
          <ac:spMkLst>
            <pc:docMk/>
            <pc:sldMk cId="3632307090" sldId="279"/>
            <ac:spMk id="2" creationId="{36C90F5D-D0A4-5249-904B-BB20EAFC8AC9}"/>
          </ac:spMkLst>
        </pc:spChg>
      </pc:sldChg>
    </pc:docChg>
  </pc:docChgLst>
  <pc:docChgLst>
    <pc:chgData name="Kesha Nirmal" userId="S::knirmal@merpsystems.com::248a99dd-6e2d-480c-a412-67896e5ff3ce" providerId="AD" clId="Web-{A5434014-9D49-266F-D3BD-FB18D248C886}"/>
    <pc:docChg chg="modSld">
      <pc:chgData name="Kesha Nirmal" userId="S::knirmal@merpsystems.com::248a99dd-6e2d-480c-a412-67896e5ff3ce" providerId="AD" clId="Web-{A5434014-9D49-266F-D3BD-FB18D248C886}" dt="2024-02-08T18:10:20.443" v="123" actId="20577"/>
      <pc:docMkLst>
        <pc:docMk/>
      </pc:docMkLst>
      <pc:sldChg chg="modSp">
        <pc:chgData name="Kesha Nirmal" userId="S::knirmal@merpsystems.com::248a99dd-6e2d-480c-a412-67896e5ff3ce" providerId="AD" clId="Web-{A5434014-9D49-266F-D3BD-FB18D248C886}" dt="2024-02-08T18:10:20.443" v="123" actId="20577"/>
        <pc:sldMkLst>
          <pc:docMk/>
          <pc:sldMk cId="95453417" sldId="259"/>
        </pc:sldMkLst>
        <pc:spChg chg="mod">
          <ac:chgData name="Kesha Nirmal" userId="S::knirmal@merpsystems.com::248a99dd-6e2d-480c-a412-67896e5ff3ce" providerId="AD" clId="Web-{A5434014-9D49-266F-D3BD-FB18D248C886}" dt="2024-02-08T18:10:20.443" v="123" actId="20577"/>
          <ac:spMkLst>
            <pc:docMk/>
            <pc:sldMk cId="95453417" sldId="259"/>
            <ac:spMk id="5" creationId="{838DF5D1-A774-6A91-1B2D-9AC926FA1437}"/>
          </ac:spMkLst>
        </pc:spChg>
      </pc:sldChg>
      <pc:sldChg chg="modSp">
        <pc:chgData name="Kesha Nirmal" userId="S::knirmal@merpsystems.com::248a99dd-6e2d-480c-a412-67896e5ff3ce" providerId="AD" clId="Web-{A5434014-9D49-266F-D3BD-FB18D248C886}" dt="2024-02-08T17:57:22.138" v="106"/>
        <pc:sldMkLst>
          <pc:docMk/>
          <pc:sldMk cId="3685396108" sldId="284"/>
        </pc:sldMkLst>
        <pc:graphicFrameChg chg="mod modGraphic">
          <ac:chgData name="Kesha Nirmal" userId="S::knirmal@merpsystems.com::248a99dd-6e2d-480c-a412-67896e5ff3ce" providerId="AD" clId="Web-{A5434014-9D49-266F-D3BD-FB18D248C886}" dt="2024-02-08T17:57:22.138" v="106"/>
          <ac:graphicFrameMkLst>
            <pc:docMk/>
            <pc:sldMk cId="3685396108" sldId="284"/>
            <ac:graphicFrameMk id="5" creationId="{86610DB7-9D6F-3B2E-F144-4D82A9BB7C34}"/>
          </ac:graphicFrameMkLst>
        </pc:graphicFrameChg>
      </pc:sldChg>
    </pc:docChg>
  </pc:docChgLst>
  <pc:docChgLst>
    <pc:chgData name="Shikha Saxena" userId="S::ssaxena@merpsystems.com::36ccca21-bf55-4a84-b448-111df4bfd4c1" providerId="AD" clId="Web-{369B33D8-D78E-5BB3-B1A9-ED1B45FF3B59}"/>
    <pc:docChg chg="modSld">
      <pc:chgData name="Shikha Saxena" userId="S::ssaxena@merpsystems.com::36ccca21-bf55-4a84-b448-111df4bfd4c1" providerId="AD" clId="Web-{369B33D8-D78E-5BB3-B1A9-ED1B45FF3B59}" dt="2023-11-13T21:24:25.688" v="3" actId="20577"/>
      <pc:docMkLst>
        <pc:docMk/>
      </pc:docMkLst>
      <pc:sldChg chg="modSp">
        <pc:chgData name="Shikha Saxena" userId="S::ssaxena@merpsystems.com::36ccca21-bf55-4a84-b448-111df4bfd4c1" providerId="AD" clId="Web-{369B33D8-D78E-5BB3-B1A9-ED1B45FF3B59}" dt="2023-11-13T21:24:25.688" v="3" actId="20577"/>
        <pc:sldMkLst>
          <pc:docMk/>
          <pc:sldMk cId="3972879772" sldId="270"/>
        </pc:sldMkLst>
        <pc:spChg chg="mod">
          <ac:chgData name="Shikha Saxena" userId="S::ssaxena@merpsystems.com::36ccca21-bf55-4a84-b448-111df4bfd4c1" providerId="AD" clId="Web-{369B33D8-D78E-5BB3-B1A9-ED1B45FF3B59}" dt="2023-11-13T21:24:25.688" v="3" actId="20577"/>
          <ac:spMkLst>
            <pc:docMk/>
            <pc:sldMk cId="3972879772" sldId="270"/>
            <ac:spMk id="28" creationId="{30C65302-BBD8-EA4D-A006-548D720A2C21}"/>
          </ac:spMkLst>
        </pc:spChg>
      </pc:sldChg>
    </pc:docChg>
  </pc:docChgLst>
  <pc:docChgLst>
    <pc:chgData name="Shikha Saxena" userId="S::ssaxena@merpsystems.com::36ccca21-bf55-4a84-b448-111df4bfd4c1" providerId="AD" clId="Web-{69781728-C0B0-BE41-0415-F34AA1CD608B}"/>
    <pc:docChg chg="modSld">
      <pc:chgData name="Shikha Saxena" userId="S::ssaxena@merpsystems.com::36ccca21-bf55-4a84-b448-111df4bfd4c1" providerId="AD" clId="Web-{69781728-C0B0-BE41-0415-F34AA1CD608B}" dt="2023-11-07T14:48:50.370" v="1225" actId="1076"/>
      <pc:docMkLst>
        <pc:docMk/>
      </pc:docMkLst>
      <pc:sldChg chg="modSp">
        <pc:chgData name="Shikha Saxena" userId="S::ssaxena@merpsystems.com::36ccca21-bf55-4a84-b448-111df4bfd4c1" providerId="AD" clId="Web-{69781728-C0B0-BE41-0415-F34AA1CD608B}" dt="2023-11-07T14:48:50.370" v="1225" actId="1076"/>
        <pc:sldMkLst>
          <pc:docMk/>
          <pc:sldMk cId="95453417" sldId="259"/>
        </pc:sldMkLst>
        <pc:spChg chg="mod">
          <ac:chgData name="Shikha Saxena" userId="S::ssaxena@merpsystems.com::36ccca21-bf55-4a84-b448-111df4bfd4c1" providerId="AD" clId="Web-{69781728-C0B0-BE41-0415-F34AA1CD608B}" dt="2023-11-07T14:48:50.370" v="1225" actId="1076"/>
          <ac:spMkLst>
            <pc:docMk/>
            <pc:sldMk cId="95453417" sldId="259"/>
            <ac:spMk id="3" creationId="{FAEA76D2-0DB2-6541-6ABD-24B389EBFC31}"/>
          </ac:spMkLst>
        </pc:spChg>
        <pc:graphicFrameChg chg="mod modGraphic">
          <ac:chgData name="Shikha Saxena" userId="S::ssaxena@merpsystems.com::36ccca21-bf55-4a84-b448-111df4bfd4c1" providerId="AD" clId="Web-{69781728-C0B0-BE41-0415-F34AA1CD608B}" dt="2023-11-07T14:48:45.714" v="1224" actId="1076"/>
          <ac:graphicFrameMkLst>
            <pc:docMk/>
            <pc:sldMk cId="95453417" sldId="259"/>
            <ac:graphicFrameMk id="6" creationId="{6D73561D-F94B-2F44-958A-7D37F0C69D91}"/>
          </ac:graphicFrameMkLst>
        </pc:graphicFrameChg>
      </pc:sldChg>
      <pc:sldChg chg="addSp delSp modSp">
        <pc:chgData name="Shikha Saxena" userId="S::ssaxena@merpsystems.com::36ccca21-bf55-4a84-b448-111df4bfd4c1" providerId="AD" clId="Web-{69781728-C0B0-BE41-0415-F34AA1CD608B}" dt="2023-11-07T14:27:06.237" v="305" actId="20577"/>
        <pc:sldMkLst>
          <pc:docMk/>
          <pc:sldMk cId="86117723" sldId="260"/>
        </pc:sldMkLst>
        <pc:spChg chg="mod">
          <ac:chgData name="Shikha Saxena" userId="S::ssaxena@merpsystems.com::36ccca21-bf55-4a84-b448-111df4bfd4c1" providerId="AD" clId="Web-{69781728-C0B0-BE41-0415-F34AA1CD608B}" dt="2023-11-07T14:22:45.483" v="89" actId="20577"/>
          <ac:spMkLst>
            <pc:docMk/>
            <pc:sldMk cId="86117723" sldId="260"/>
            <ac:spMk id="2" creationId="{36C90F5D-D0A4-5249-904B-BB20EAFC8AC9}"/>
          </ac:spMkLst>
        </pc:spChg>
        <pc:spChg chg="mod">
          <ac:chgData name="Shikha Saxena" userId="S::ssaxena@merpsystems.com::36ccca21-bf55-4a84-b448-111df4bfd4c1" providerId="AD" clId="Web-{69781728-C0B0-BE41-0415-F34AA1CD608B}" dt="2023-11-07T14:27:06.237" v="305" actId="20577"/>
          <ac:spMkLst>
            <pc:docMk/>
            <pc:sldMk cId="86117723" sldId="260"/>
            <ac:spMk id="4" creationId="{9E119BDB-8D25-9F99-EBFC-6F957DEDA0D6}"/>
          </ac:spMkLst>
        </pc:spChg>
        <pc:picChg chg="add del mod">
          <ac:chgData name="Shikha Saxena" userId="S::ssaxena@merpsystems.com::36ccca21-bf55-4a84-b448-111df4bfd4c1" providerId="AD" clId="Web-{69781728-C0B0-BE41-0415-F34AA1CD608B}" dt="2023-11-07T14:19:50.792" v="20"/>
          <ac:picMkLst>
            <pc:docMk/>
            <pc:sldMk cId="86117723" sldId="260"/>
            <ac:picMk id="3" creationId="{8B46DA22-D42E-9CFC-0157-ECB69409DC6A}"/>
          </ac:picMkLst>
        </pc:picChg>
        <pc:picChg chg="del">
          <ac:chgData name="Shikha Saxena" userId="S::ssaxena@merpsystems.com::36ccca21-bf55-4a84-b448-111df4bfd4c1" providerId="AD" clId="Web-{69781728-C0B0-BE41-0415-F34AA1CD608B}" dt="2023-11-07T14:19:19.964" v="13"/>
          <ac:picMkLst>
            <pc:docMk/>
            <pc:sldMk cId="86117723" sldId="260"/>
            <ac:picMk id="5" creationId="{4106859B-BF88-11D8-E164-25BD5E51580B}"/>
          </ac:picMkLst>
        </pc:picChg>
      </pc:sldChg>
      <pc:sldChg chg="delSp modSp">
        <pc:chgData name="Shikha Saxena" userId="S::ssaxena@merpsystems.com::36ccca21-bf55-4a84-b448-111df4bfd4c1" providerId="AD" clId="Web-{69781728-C0B0-BE41-0415-F34AA1CD608B}" dt="2023-11-07T14:27:15.050" v="309" actId="20577"/>
        <pc:sldMkLst>
          <pc:docMk/>
          <pc:sldMk cId="1658361338" sldId="271"/>
        </pc:sldMkLst>
        <pc:spChg chg="mod">
          <ac:chgData name="Shikha Saxena" userId="S::ssaxena@merpsystems.com::36ccca21-bf55-4a84-b448-111df4bfd4c1" providerId="AD" clId="Web-{69781728-C0B0-BE41-0415-F34AA1CD608B}" dt="2023-11-07T14:22:13.982" v="63" actId="20577"/>
          <ac:spMkLst>
            <pc:docMk/>
            <pc:sldMk cId="1658361338" sldId="271"/>
            <ac:spMk id="2" creationId="{36C90F5D-D0A4-5249-904B-BB20EAFC8AC9}"/>
          </ac:spMkLst>
        </pc:spChg>
        <pc:spChg chg="mod">
          <ac:chgData name="Shikha Saxena" userId="S::ssaxena@merpsystems.com::36ccca21-bf55-4a84-b448-111df4bfd4c1" providerId="AD" clId="Web-{69781728-C0B0-BE41-0415-F34AA1CD608B}" dt="2023-11-07T14:27:15.050" v="309" actId="20577"/>
          <ac:spMkLst>
            <pc:docMk/>
            <pc:sldMk cId="1658361338" sldId="271"/>
            <ac:spMk id="3" creationId="{61AF6937-AA14-5597-6DAA-53991EAECBDA}"/>
          </ac:spMkLst>
        </pc:spChg>
        <pc:picChg chg="del">
          <ac:chgData name="Shikha Saxena" userId="S::ssaxena@merpsystems.com::36ccca21-bf55-4a84-b448-111df4bfd4c1" providerId="AD" clId="Web-{69781728-C0B0-BE41-0415-F34AA1CD608B}" dt="2023-11-07T14:21:56.419" v="49"/>
          <ac:picMkLst>
            <pc:docMk/>
            <pc:sldMk cId="1658361338" sldId="271"/>
            <ac:picMk id="6" creationId="{1E102A8A-BE41-1213-E131-6DB9D0A232D5}"/>
          </ac:picMkLst>
        </pc:picChg>
      </pc:sldChg>
      <pc:sldChg chg="modSp">
        <pc:chgData name="Shikha Saxena" userId="S::ssaxena@merpsystems.com::36ccca21-bf55-4a84-b448-111df4bfd4c1" providerId="AD" clId="Web-{69781728-C0B0-BE41-0415-F34AA1CD608B}" dt="2023-11-07T14:28:54.630" v="436" actId="20577"/>
        <pc:sldMkLst>
          <pc:docMk/>
          <pc:sldMk cId="1591122360" sldId="272"/>
        </pc:sldMkLst>
        <pc:spChg chg="mod">
          <ac:chgData name="Shikha Saxena" userId="S::ssaxena@merpsystems.com::36ccca21-bf55-4a84-b448-111df4bfd4c1" providerId="AD" clId="Web-{69781728-C0B0-BE41-0415-F34AA1CD608B}" dt="2023-11-07T14:28:54.630" v="436" actId="20577"/>
          <ac:spMkLst>
            <pc:docMk/>
            <pc:sldMk cId="1591122360" sldId="272"/>
            <ac:spMk id="2" creationId="{36C90F5D-D0A4-5249-904B-BB20EAFC8AC9}"/>
          </ac:spMkLst>
        </pc:spChg>
      </pc:sldChg>
    </pc:docChg>
  </pc:docChgLst>
  <pc:docChgLst>
    <pc:chgData name="Shikha Saxena" userId="S::ssaxena@merpsystems.com::36ccca21-bf55-4a84-b448-111df4bfd4c1" providerId="AD" clId="Web-{E69DF5A7-D492-495D-B522-4A12E968A34E}"/>
    <pc:docChg chg="addSld delSld modSld">
      <pc:chgData name="Shikha Saxena" userId="S::ssaxena@merpsystems.com::36ccca21-bf55-4a84-b448-111df4bfd4c1" providerId="AD" clId="Web-{E69DF5A7-D492-495D-B522-4A12E968A34E}" dt="2023-10-31T14:21:17.631" v="1460"/>
      <pc:docMkLst>
        <pc:docMk/>
      </pc:docMkLst>
      <pc:sldChg chg="addSp delSp modSp">
        <pc:chgData name="Shikha Saxena" userId="S::ssaxena@merpsystems.com::36ccca21-bf55-4a84-b448-111df4bfd4c1" providerId="AD" clId="Web-{E69DF5A7-D492-495D-B522-4A12E968A34E}" dt="2023-10-31T13:48:25.649" v="1459" actId="20577"/>
        <pc:sldMkLst>
          <pc:docMk/>
          <pc:sldMk cId="3866733306" sldId="274"/>
        </pc:sldMkLst>
        <pc:spChg chg="mod">
          <ac:chgData name="Shikha Saxena" userId="S::ssaxena@merpsystems.com::36ccca21-bf55-4a84-b448-111df4bfd4c1" providerId="AD" clId="Web-{E69DF5A7-D492-495D-B522-4A12E968A34E}" dt="2023-10-31T13:36:46.310" v="1274" actId="20577"/>
          <ac:spMkLst>
            <pc:docMk/>
            <pc:sldMk cId="3866733306" sldId="274"/>
            <ac:spMk id="2" creationId="{36C90F5D-D0A4-5249-904B-BB20EAFC8AC9}"/>
          </ac:spMkLst>
        </pc:spChg>
        <pc:spChg chg="add del mod">
          <ac:chgData name="Shikha Saxena" userId="S::ssaxena@merpsystems.com::36ccca21-bf55-4a84-b448-111df4bfd4c1" providerId="AD" clId="Web-{E69DF5A7-D492-495D-B522-4A12E968A34E}" dt="2023-10-31T13:38:34.283" v="1279"/>
          <ac:spMkLst>
            <pc:docMk/>
            <pc:sldMk cId="3866733306" sldId="274"/>
            <ac:spMk id="19" creationId="{3388DE96-12C4-8E84-61FA-9997AA78EE3F}"/>
          </ac:spMkLst>
        </pc:spChg>
        <pc:spChg chg="add mod">
          <ac:chgData name="Shikha Saxena" userId="S::ssaxena@merpsystems.com::36ccca21-bf55-4a84-b448-111df4bfd4c1" providerId="AD" clId="Web-{E69DF5A7-D492-495D-B522-4A12E968A34E}" dt="2023-10-31T13:48:06.883" v="1454" actId="1076"/>
          <ac:spMkLst>
            <pc:docMk/>
            <pc:sldMk cId="3866733306" sldId="274"/>
            <ac:spMk id="36" creationId="{6487C981-42FE-EDC3-23AC-5382178D7B6F}"/>
          </ac:spMkLst>
        </pc:spChg>
        <pc:spChg chg="add mod">
          <ac:chgData name="Shikha Saxena" userId="S::ssaxena@merpsystems.com::36ccca21-bf55-4a84-b448-111df4bfd4c1" providerId="AD" clId="Web-{E69DF5A7-D492-495D-B522-4A12E968A34E}" dt="2023-10-31T13:48:10.102" v="1455" actId="1076"/>
          <ac:spMkLst>
            <pc:docMk/>
            <pc:sldMk cId="3866733306" sldId="274"/>
            <ac:spMk id="37" creationId="{8FD7D11A-6663-72A3-670A-667A45375D6B}"/>
          </ac:spMkLst>
        </pc:spChg>
        <pc:spChg chg="add mod">
          <ac:chgData name="Shikha Saxena" userId="S::ssaxena@merpsystems.com::36ccca21-bf55-4a84-b448-111df4bfd4c1" providerId="AD" clId="Web-{E69DF5A7-D492-495D-B522-4A12E968A34E}" dt="2023-10-31T13:48:14.008" v="1456" actId="1076"/>
          <ac:spMkLst>
            <pc:docMk/>
            <pc:sldMk cId="3866733306" sldId="274"/>
            <ac:spMk id="38" creationId="{D705AA4C-DE79-2AE6-4A15-41E9B1498BD1}"/>
          </ac:spMkLst>
        </pc:spChg>
        <pc:spChg chg="add mod">
          <ac:chgData name="Shikha Saxena" userId="S::ssaxena@merpsystems.com::36ccca21-bf55-4a84-b448-111df4bfd4c1" providerId="AD" clId="Web-{E69DF5A7-D492-495D-B522-4A12E968A34E}" dt="2023-10-31T13:48:25.649" v="1459" actId="20577"/>
          <ac:spMkLst>
            <pc:docMk/>
            <pc:sldMk cId="3866733306" sldId="274"/>
            <ac:spMk id="47" creationId="{16389C05-7F6E-F95A-DE12-28F3A1B48079}"/>
          </ac:spMkLst>
        </pc:spChg>
        <pc:graphicFrameChg chg="add del mod modGraphic">
          <ac:chgData name="Shikha Saxena" userId="S::ssaxena@merpsystems.com::36ccca21-bf55-4a84-b448-111df4bfd4c1" providerId="AD" clId="Web-{E69DF5A7-D492-495D-B522-4A12E968A34E}" dt="2023-10-31T13:47:58.710" v="1453" actId="1076"/>
          <ac:graphicFrameMkLst>
            <pc:docMk/>
            <pc:sldMk cId="3866733306" sldId="274"/>
            <ac:graphicFrameMk id="580" creationId="{F17ECE7A-7CC0-4202-D214-8F0DD10456BE}"/>
          </ac:graphicFrameMkLst>
        </pc:graphicFrameChg>
        <pc:graphicFrameChg chg="add del mod modGraphic">
          <ac:chgData name="Shikha Saxena" userId="S::ssaxena@merpsystems.com::36ccca21-bf55-4a84-b448-111df4bfd4c1" providerId="AD" clId="Web-{E69DF5A7-D492-495D-B522-4A12E968A34E}" dt="2023-10-31T12:16:38.893" v="425"/>
          <ac:graphicFrameMkLst>
            <pc:docMk/>
            <pc:sldMk cId="3866733306" sldId="274"/>
            <ac:graphicFrameMk id="4767" creationId="{A12AE88B-D365-7F77-7E39-0A77FE7D8ABC}"/>
          </ac:graphicFrameMkLst>
        </pc:graphicFrameChg>
      </pc:sldChg>
      <pc:sldChg chg="addSp modSp">
        <pc:chgData name="Shikha Saxena" userId="S::ssaxena@merpsystems.com::36ccca21-bf55-4a84-b448-111df4bfd4c1" providerId="AD" clId="Web-{E69DF5A7-D492-495D-B522-4A12E968A34E}" dt="2023-10-31T12:48:28.359" v="1265" actId="20577"/>
        <pc:sldMkLst>
          <pc:docMk/>
          <pc:sldMk cId="3903965772" sldId="275"/>
        </pc:sldMkLst>
        <pc:graphicFrameChg chg="add modGraphic">
          <ac:chgData name="Shikha Saxena" userId="S::ssaxena@merpsystems.com::36ccca21-bf55-4a84-b448-111df4bfd4c1" providerId="AD" clId="Web-{E69DF5A7-D492-495D-B522-4A12E968A34E}" dt="2023-10-31T12:48:28.359" v="1265" actId="20577"/>
          <ac:graphicFrameMkLst>
            <pc:docMk/>
            <pc:sldMk cId="3903965772" sldId="275"/>
            <ac:graphicFrameMk id="4" creationId="{59AF4839-BEFE-C4FF-CBA8-8575D2CD0EAA}"/>
          </ac:graphicFrameMkLst>
        </pc:graphicFrameChg>
      </pc:sldChg>
      <pc:sldChg chg="addSp">
        <pc:chgData name="Shikha Saxena" userId="S::ssaxena@merpsystems.com::36ccca21-bf55-4a84-b448-111df4bfd4c1" providerId="AD" clId="Web-{E69DF5A7-D492-495D-B522-4A12E968A34E}" dt="2023-10-31T14:21:17.631" v="1460"/>
        <pc:sldMkLst>
          <pc:docMk/>
          <pc:sldMk cId="512737640" sldId="276"/>
        </pc:sldMkLst>
        <pc:graphicFrameChg chg="add">
          <ac:chgData name="Shikha Saxena" userId="S::ssaxena@merpsystems.com::36ccca21-bf55-4a84-b448-111df4bfd4c1" providerId="AD" clId="Web-{E69DF5A7-D492-495D-B522-4A12E968A34E}" dt="2023-10-31T14:21:17.631" v="1460"/>
          <ac:graphicFrameMkLst>
            <pc:docMk/>
            <pc:sldMk cId="512737640" sldId="276"/>
            <ac:graphicFrameMk id="4" creationId="{B3636382-BE89-1816-74E3-36AD42098D6B}"/>
          </ac:graphicFrameMkLst>
        </pc:graphicFrameChg>
      </pc:sldChg>
      <pc:sldChg chg="addSp delSp modSp add del replId">
        <pc:chgData name="Shikha Saxena" userId="S::ssaxena@merpsystems.com::36ccca21-bf55-4a84-b448-111df4bfd4c1" providerId="AD" clId="Web-{E69DF5A7-D492-495D-B522-4A12E968A34E}" dt="2023-10-31T12:32:39.524" v="912"/>
        <pc:sldMkLst>
          <pc:docMk/>
          <pc:sldMk cId="3141030161" sldId="281"/>
        </pc:sldMkLst>
        <pc:spChg chg="add mod">
          <ac:chgData name="Shikha Saxena" userId="S::ssaxena@merpsystems.com::36ccca21-bf55-4a84-b448-111df4bfd4c1" providerId="AD" clId="Web-{E69DF5A7-D492-495D-B522-4A12E968A34E}" dt="2023-10-31T12:27:37.345" v="906" actId="1076"/>
          <ac:spMkLst>
            <pc:docMk/>
            <pc:sldMk cId="3141030161" sldId="281"/>
            <ac:spMk id="11" creationId="{FCF71800-0609-720B-42FE-4FA52FDB96DD}"/>
          </ac:spMkLst>
        </pc:spChg>
        <pc:spChg chg="add mod">
          <ac:chgData name="Shikha Saxena" userId="S::ssaxena@merpsystems.com::36ccca21-bf55-4a84-b448-111df4bfd4c1" providerId="AD" clId="Web-{E69DF5A7-D492-495D-B522-4A12E968A34E}" dt="2023-10-31T12:27:23.580" v="899" actId="1076"/>
          <ac:spMkLst>
            <pc:docMk/>
            <pc:sldMk cId="3141030161" sldId="281"/>
            <ac:spMk id="12" creationId="{68D474AE-7423-E27D-B3D5-CA731551E9A7}"/>
          </ac:spMkLst>
        </pc:spChg>
        <pc:spChg chg="add mod">
          <ac:chgData name="Shikha Saxena" userId="S::ssaxena@merpsystems.com::36ccca21-bf55-4a84-b448-111df4bfd4c1" providerId="AD" clId="Web-{E69DF5A7-D492-495D-B522-4A12E968A34E}" dt="2023-10-31T12:27:23.595" v="900" actId="1076"/>
          <ac:spMkLst>
            <pc:docMk/>
            <pc:sldMk cId="3141030161" sldId="281"/>
            <ac:spMk id="13" creationId="{4E4BF01F-EAB8-4519-0605-27DB296A7260}"/>
          </ac:spMkLst>
        </pc:spChg>
        <pc:spChg chg="add del mod">
          <ac:chgData name="Shikha Saxena" userId="S::ssaxena@merpsystems.com::36ccca21-bf55-4a84-b448-111df4bfd4c1" providerId="AD" clId="Web-{E69DF5A7-D492-495D-B522-4A12E968A34E}" dt="2023-10-31T12:27:06.298" v="895"/>
          <ac:spMkLst>
            <pc:docMk/>
            <pc:sldMk cId="3141030161" sldId="281"/>
            <ac:spMk id="14" creationId="{E1DE31E8-827B-D0C4-B459-A5C12F3F01A2}"/>
          </ac:spMkLst>
        </pc:spChg>
        <pc:spChg chg="add mod">
          <ac:chgData name="Shikha Saxena" userId="S::ssaxena@merpsystems.com::36ccca21-bf55-4a84-b448-111df4bfd4c1" providerId="AD" clId="Web-{E69DF5A7-D492-495D-B522-4A12E968A34E}" dt="2023-10-31T12:27:23.595" v="901" actId="1076"/>
          <ac:spMkLst>
            <pc:docMk/>
            <pc:sldMk cId="3141030161" sldId="281"/>
            <ac:spMk id="15" creationId="{EDFECD4B-C556-98FB-A5F0-F195CBE5A7EE}"/>
          </ac:spMkLst>
        </pc:spChg>
        <pc:spChg chg="add mod">
          <ac:chgData name="Shikha Saxena" userId="S::ssaxena@merpsystems.com::36ccca21-bf55-4a84-b448-111df4bfd4c1" providerId="AD" clId="Web-{E69DF5A7-D492-495D-B522-4A12E968A34E}" dt="2023-10-31T12:28:02.487" v="909" actId="14100"/>
          <ac:spMkLst>
            <pc:docMk/>
            <pc:sldMk cId="3141030161" sldId="281"/>
            <ac:spMk id="16" creationId="{84F5A9A0-C157-D22A-87ED-6F74FDCDBAEC}"/>
          </ac:spMkLst>
        </pc:spChg>
        <pc:spChg chg="add mod">
          <ac:chgData name="Shikha Saxena" userId="S::ssaxena@merpsystems.com::36ccca21-bf55-4a84-b448-111df4bfd4c1" providerId="AD" clId="Web-{E69DF5A7-D492-495D-B522-4A12E968A34E}" dt="2023-10-31T12:27:23.626" v="905" actId="1076"/>
          <ac:spMkLst>
            <pc:docMk/>
            <pc:sldMk cId="3141030161" sldId="281"/>
            <ac:spMk id="17" creationId="{568450B2-5287-EDBD-F804-EDC1FC6D3080}"/>
          </ac:spMkLst>
        </pc:spChg>
        <pc:spChg chg="add mod">
          <ac:chgData name="Shikha Saxena" userId="S::ssaxena@merpsystems.com::36ccca21-bf55-4a84-b448-111df4bfd4c1" providerId="AD" clId="Web-{E69DF5A7-D492-495D-B522-4A12E968A34E}" dt="2023-10-31T12:27:23.611" v="903" actId="1076"/>
          <ac:spMkLst>
            <pc:docMk/>
            <pc:sldMk cId="3141030161" sldId="281"/>
            <ac:spMk id="18" creationId="{3C1B094E-7FCA-C4A8-E403-762F56B438E4}"/>
          </ac:spMkLst>
        </pc:spChg>
        <pc:spChg chg="add mod">
          <ac:chgData name="Shikha Saxena" userId="S::ssaxena@merpsystems.com::36ccca21-bf55-4a84-b448-111df4bfd4c1" providerId="AD" clId="Web-{E69DF5A7-D492-495D-B522-4A12E968A34E}" dt="2023-10-31T12:27:23.626" v="904" actId="1076"/>
          <ac:spMkLst>
            <pc:docMk/>
            <pc:sldMk cId="3141030161" sldId="281"/>
            <ac:spMk id="19" creationId="{50075720-5A60-BFA0-24AE-9188261CE47D}"/>
          </ac:spMkLst>
        </pc:spChg>
        <pc:spChg chg="add del mod">
          <ac:chgData name="Shikha Saxena" userId="S::ssaxena@merpsystems.com::36ccca21-bf55-4a84-b448-111df4bfd4c1" providerId="AD" clId="Web-{E69DF5A7-D492-495D-B522-4A12E968A34E}" dt="2023-10-31T12:27:09.376" v="896"/>
          <ac:spMkLst>
            <pc:docMk/>
            <pc:sldMk cId="3141030161" sldId="281"/>
            <ac:spMk id="20" creationId="{4B97D157-0BC6-1181-C55E-E19FA6D1E67E}"/>
          </ac:spMkLst>
        </pc:spChg>
        <pc:spChg chg="add">
          <ac:chgData name="Shikha Saxena" userId="S::ssaxena@merpsystems.com::36ccca21-bf55-4a84-b448-111df4bfd4c1" providerId="AD" clId="Web-{E69DF5A7-D492-495D-B522-4A12E968A34E}" dt="2023-10-31T12:27:46.971" v="907"/>
          <ac:spMkLst>
            <pc:docMk/>
            <pc:sldMk cId="3141030161" sldId="281"/>
            <ac:spMk id="21" creationId="{1DDD0519-F1BA-FB7F-ADA4-24A9C6B63350}"/>
          </ac:spMkLst>
        </pc:spChg>
        <pc:graphicFrameChg chg="del">
          <ac:chgData name="Shikha Saxena" userId="S::ssaxena@merpsystems.com::36ccca21-bf55-4a84-b448-111df4bfd4c1" providerId="AD" clId="Web-{E69DF5A7-D492-495D-B522-4A12E968A34E}" dt="2023-10-31T12:22:16.151" v="743"/>
          <ac:graphicFrameMkLst>
            <pc:docMk/>
            <pc:sldMk cId="3141030161" sldId="281"/>
            <ac:graphicFrameMk id="580" creationId="{F17ECE7A-7CC0-4202-D214-8F0DD10456BE}"/>
          </ac:graphicFrameMkLst>
        </pc:graphicFrameChg>
      </pc:sldChg>
    </pc:docChg>
  </pc:docChgLst>
  <pc:docChgLst>
    <pc:chgData name="Kesha Nirmal" userId="S::knirmal@merpsystems.com::248a99dd-6e2d-480c-a412-67896e5ff3ce" providerId="AD" clId="Web-{D391B187-927D-FFDC-269C-3FEC57017BD0}"/>
    <pc:docChg chg="modSld">
      <pc:chgData name="Kesha Nirmal" userId="S::knirmal@merpsystems.com::248a99dd-6e2d-480c-a412-67896e5ff3ce" providerId="AD" clId="Web-{D391B187-927D-FFDC-269C-3FEC57017BD0}" dt="2024-02-07T18:23:54.358" v="5"/>
      <pc:docMkLst>
        <pc:docMk/>
      </pc:docMkLst>
      <pc:sldChg chg="modSp">
        <pc:chgData name="Kesha Nirmal" userId="S::knirmal@merpsystems.com::248a99dd-6e2d-480c-a412-67896e5ff3ce" providerId="AD" clId="Web-{D391B187-927D-FFDC-269C-3FEC57017BD0}" dt="2024-02-07T18:23:54.358" v="5"/>
        <pc:sldMkLst>
          <pc:docMk/>
          <pc:sldMk cId="3685396108" sldId="284"/>
        </pc:sldMkLst>
        <pc:graphicFrameChg chg="mod modGraphic">
          <ac:chgData name="Kesha Nirmal" userId="S::knirmal@merpsystems.com::248a99dd-6e2d-480c-a412-67896e5ff3ce" providerId="AD" clId="Web-{D391B187-927D-FFDC-269C-3FEC57017BD0}" dt="2024-02-07T18:23:54.358" v="5"/>
          <ac:graphicFrameMkLst>
            <pc:docMk/>
            <pc:sldMk cId="3685396108" sldId="284"/>
            <ac:graphicFrameMk id="5" creationId="{86610DB7-9D6F-3B2E-F144-4D82A9BB7C34}"/>
          </ac:graphicFrameMkLst>
        </pc:graphicFrameChg>
      </pc:sldChg>
    </pc:docChg>
  </pc:docChgLst>
  <pc:docChgLst>
    <pc:chgData name="Pallavi Herekar" userId="S::pherekar@merpsystems.com::669024c9-6b5b-4d2b-b701-8df84885db9e" providerId="AD" clId="Web-{F75DDA59-7987-8FCA-2839-985B35FF6619}"/>
    <pc:docChg chg="addSld modSld sldOrd">
      <pc:chgData name="Pallavi Herekar" userId="S::pherekar@merpsystems.com::669024c9-6b5b-4d2b-b701-8df84885db9e" providerId="AD" clId="Web-{F75DDA59-7987-8FCA-2839-985B35FF6619}" dt="2023-11-10T19:47:39.953" v="498" actId="1076"/>
      <pc:docMkLst>
        <pc:docMk/>
      </pc:docMkLst>
      <pc:sldChg chg="addSp delSp modSp">
        <pc:chgData name="Pallavi Herekar" userId="S::pherekar@merpsystems.com::669024c9-6b5b-4d2b-b701-8df84885db9e" providerId="AD" clId="Web-{F75DDA59-7987-8FCA-2839-985B35FF6619}" dt="2023-11-10T19:41:34.585" v="492" actId="20577"/>
        <pc:sldMkLst>
          <pc:docMk/>
          <pc:sldMk cId="95453417" sldId="259"/>
        </pc:sldMkLst>
        <pc:spChg chg="del">
          <ac:chgData name="Pallavi Herekar" userId="S::pherekar@merpsystems.com::669024c9-6b5b-4d2b-b701-8df84885db9e" providerId="AD" clId="Web-{F75DDA59-7987-8FCA-2839-985B35FF6619}" dt="2023-11-10T19:18:22.693" v="6"/>
          <ac:spMkLst>
            <pc:docMk/>
            <pc:sldMk cId="95453417" sldId="259"/>
            <ac:spMk id="3" creationId="{FAEA76D2-0DB2-6541-6ABD-24B389EBFC31}"/>
          </ac:spMkLst>
        </pc:spChg>
        <pc:spChg chg="mod">
          <ac:chgData name="Pallavi Herekar" userId="S::pherekar@merpsystems.com::669024c9-6b5b-4d2b-b701-8df84885db9e" providerId="AD" clId="Web-{F75DDA59-7987-8FCA-2839-985B35FF6619}" dt="2023-11-10T19:18:15.162" v="5" actId="20577"/>
          <ac:spMkLst>
            <pc:docMk/>
            <pc:sldMk cId="95453417" sldId="259"/>
            <ac:spMk id="4" creationId="{48FD680A-6EC6-6749-9085-1FA001D10E09}"/>
          </ac:spMkLst>
        </pc:spChg>
        <pc:spChg chg="add mod">
          <ac:chgData name="Pallavi Herekar" userId="S::pherekar@merpsystems.com::669024c9-6b5b-4d2b-b701-8df84885db9e" providerId="AD" clId="Web-{F75DDA59-7987-8FCA-2839-985B35FF6619}" dt="2023-11-10T19:41:34.585" v="492" actId="20577"/>
          <ac:spMkLst>
            <pc:docMk/>
            <pc:sldMk cId="95453417" sldId="259"/>
            <ac:spMk id="5" creationId="{838DF5D1-A774-6A91-1B2D-9AC926FA1437}"/>
          </ac:spMkLst>
        </pc:spChg>
        <pc:graphicFrameChg chg="del mod modGraphic">
          <ac:chgData name="Pallavi Herekar" userId="S::pherekar@merpsystems.com::669024c9-6b5b-4d2b-b701-8df84885db9e" providerId="AD" clId="Web-{F75DDA59-7987-8FCA-2839-985B35FF6619}" dt="2023-11-10T19:20:13.055" v="53"/>
          <ac:graphicFrameMkLst>
            <pc:docMk/>
            <pc:sldMk cId="95453417" sldId="259"/>
            <ac:graphicFrameMk id="6" creationId="{6D73561D-F94B-2F44-958A-7D37F0C69D91}"/>
          </ac:graphicFrameMkLst>
        </pc:graphicFrameChg>
      </pc:sldChg>
      <pc:sldChg chg="modSp">
        <pc:chgData name="Pallavi Herekar" userId="S::pherekar@merpsystems.com::669024c9-6b5b-4d2b-b701-8df84885db9e" providerId="AD" clId="Web-{F75DDA59-7987-8FCA-2839-985B35FF6619}" dt="2023-11-10T19:25:33.125" v="270" actId="20577"/>
        <pc:sldMkLst>
          <pc:docMk/>
          <pc:sldMk cId="86117723" sldId="260"/>
        </pc:sldMkLst>
        <pc:spChg chg="mod">
          <ac:chgData name="Pallavi Herekar" userId="S::pherekar@merpsystems.com::669024c9-6b5b-4d2b-b701-8df84885db9e" providerId="AD" clId="Web-{F75DDA59-7987-8FCA-2839-985B35FF6619}" dt="2023-11-10T19:25:33.125" v="270" actId="20577"/>
          <ac:spMkLst>
            <pc:docMk/>
            <pc:sldMk cId="86117723" sldId="260"/>
            <ac:spMk id="4" creationId="{9E119BDB-8D25-9F99-EBFC-6F957DEDA0D6}"/>
          </ac:spMkLst>
        </pc:spChg>
      </pc:sldChg>
      <pc:sldChg chg="modSp">
        <pc:chgData name="Pallavi Herekar" userId="S::pherekar@merpsystems.com::669024c9-6b5b-4d2b-b701-8df84885db9e" providerId="AD" clId="Web-{F75DDA59-7987-8FCA-2839-985B35FF6619}" dt="2023-11-10T19:16:15.206" v="4" actId="20577"/>
        <pc:sldMkLst>
          <pc:docMk/>
          <pc:sldMk cId="3972879772" sldId="270"/>
        </pc:sldMkLst>
        <pc:spChg chg="mod">
          <ac:chgData name="Pallavi Herekar" userId="S::pherekar@merpsystems.com::669024c9-6b5b-4d2b-b701-8df84885db9e" providerId="AD" clId="Web-{F75DDA59-7987-8FCA-2839-985B35FF6619}" dt="2023-11-10T19:16:15.206" v="4" actId="20577"/>
          <ac:spMkLst>
            <pc:docMk/>
            <pc:sldMk cId="3972879772" sldId="270"/>
            <ac:spMk id="12" creationId="{6428B348-100A-5048-BE50-9A6EAD00C748}"/>
          </ac:spMkLst>
        </pc:spChg>
      </pc:sldChg>
      <pc:sldChg chg="modSp">
        <pc:chgData name="Pallavi Herekar" userId="S::pherekar@merpsystems.com::669024c9-6b5b-4d2b-b701-8df84885db9e" providerId="AD" clId="Web-{F75DDA59-7987-8FCA-2839-985B35FF6619}" dt="2023-11-10T19:27:36.706" v="313" actId="20577"/>
        <pc:sldMkLst>
          <pc:docMk/>
          <pc:sldMk cId="1658361338" sldId="271"/>
        </pc:sldMkLst>
        <pc:spChg chg="mod">
          <ac:chgData name="Pallavi Herekar" userId="S::pherekar@merpsystems.com::669024c9-6b5b-4d2b-b701-8df84885db9e" providerId="AD" clId="Web-{F75DDA59-7987-8FCA-2839-985B35FF6619}" dt="2023-11-10T19:27:36.706" v="313" actId="20577"/>
          <ac:spMkLst>
            <pc:docMk/>
            <pc:sldMk cId="1658361338" sldId="271"/>
            <ac:spMk id="3" creationId="{61AF6937-AA14-5597-6DAA-53991EAECBDA}"/>
          </ac:spMkLst>
        </pc:spChg>
      </pc:sldChg>
      <pc:sldChg chg="modSp">
        <pc:chgData name="Pallavi Herekar" userId="S::pherekar@merpsystems.com::669024c9-6b5b-4d2b-b701-8df84885db9e" providerId="AD" clId="Web-{F75DDA59-7987-8FCA-2839-985B35FF6619}" dt="2023-11-10T19:37:56.423" v="485" actId="20577"/>
        <pc:sldMkLst>
          <pc:docMk/>
          <pc:sldMk cId="3292524247" sldId="273"/>
        </pc:sldMkLst>
        <pc:spChg chg="mod">
          <ac:chgData name="Pallavi Herekar" userId="S::pherekar@merpsystems.com::669024c9-6b5b-4d2b-b701-8df84885db9e" providerId="AD" clId="Web-{F75DDA59-7987-8FCA-2839-985B35FF6619}" dt="2023-11-10T19:37:56.423" v="485" actId="20577"/>
          <ac:spMkLst>
            <pc:docMk/>
            <pc:sldMk cId="3292524247" sldId="273"/>
            <ac:spMk id="2" creationId="{36C90F5D-D0A4-5249-904B-BB20EAFC8AC9}"/>
          </ac:spMkLst>
        </pc:spChg>
      </pc:sldChg>
      <pc:sldChg chg="modSp">
        <pc:chgData name="Pallavi Herekar" userId="S::pherekar@merpsystems.com::669024c9-6b5b-4d2b-b701-8df84885db9e" providerId="AD" clId="Web-{F75DDA59-7987-8FCA-2839-985B35FF6619}" dt="2023-11-10T19:47:39.953" v="498" actId="1076"/>
        <pc:sldMkLst>
          <pc:docMk/>
          <pc:sldMk cId="3866733306" sldId="274"/>
        </pc:sldMkLst>
        <pc:spChg chg="mod">
          <ac:chgData name="Pallavi Herekar" userId="S::pherekar@merpsystems.com::669024c9-6b5b-4d2b-b701-8df84885db9e" providerId="AD" clId="Web-{F75DDA59-7987-8FCA-2839-985B35FF6619}" dt="2023-11-10T19:30:55.023" v="388" actId="20577"/>
          <ac:spMkLst>
            <pc:docMk/>
            <pc:sldMk cId="3866733306" sldId="274"/>
            <ac:spMk id="2" creationId="{36C90F5D-D0A4-5249-904B-BB20EAFC8AC9}"/>
          </ac:spMkLst>
        </pc:spChg>
        <pc:graphicFrameChg chg="mod modGraphic">
          <ac:chgData name="Pallavi Herekar" userId="S::pherekar@merpsystems.com::669024c9-6b5b-4d2b-b701-8df84885db9e" providerId="AD" clId="Web-{F75DDA59-7987-8FCA-2839-985B35FF6619}" dt="2023-11-10T19:47:39.953" v="498" actId="1076"/>
          <ac:graphicFrameMkLst>
            <pc:docMk/>
            <pc:sldMk cId="3866733306" sldId="274"/>
            <ac:graphicFrameMk id="580" creationId="{F17ECE7A-7CC0-4202-D214-8F0DD10456BE}"/>
          </ac:graphicFrameMkLst>
        </pc:graphicFrameChg>
      </pc:sldChg>
      <pc:sldChg chg="modSp">
        <pc:chgData name="Pallavi Herekar" userId="S::pherekar@merpsystems.com::669024c9-6b5b-4d2b-b701-8df84885db9e" providerId="AD" clId="Web-{F75DDA59-7987-8FCA-2839-985B35FF6619}" dt="2023-11-10T19:30:59.164" v="389" actId="20577"/>
        <pc:sldMkLst>
          <pc:docMk/>
          <pc:sldMk cId="3903965772" sldId="275"/>
        </pc:sldMkLst>
        <pc:spChg chg="mod">
          <ac:chgData name="Pallavi Herekar" userId="S::pherekar@merpsystems.com::669024c9-6b5b-4d2b-b701-8df84885db9e" providerId="AD" clId="Web-{F75DDA59-7987-8FCA-2839-985B35FF6619}" dt="2023-11-10T19:30:59.164" v="389" actId="20577"/>
          <ac:spMkLst>
            <pc:docMk/>
            <pc:sldMk cId="3903965772" sldId="275"/>
            <ac:spMk id="2" creationId="{36C90F5D-D0A4-5249-904B-BB20EAFC8AC9}"/>
          </ac:spMkLst>
        </pc:spChg>
      </pc:sldChg>
      <pc:sldChg chg="modSp">
        <pc:chgData name="Pallavi Herekar" userId="S::pherekar@merpsystems.com::669024c9-6b5b-4d2b-b701-8df84885db9e" providerId="AD" clId="Web-{F75DDA59-7987-8FCA-2839-985B35FF6619}" dt="2023-11-10T19:31:02.445" v="390" actId="20577"/>
        <pc:sldMkLst>
          <pc:docMk/>
          <pc:sldMk cId="512737640" sldId="276"/>
        </pc:sldMkLst>
        <pc:spChg chg="mod">
          <ac:chgData name="Pallavi Herekar" userId="S::pherekar@merpsystems.com::669024c9-6b5b-4d2b-b701-8df84885db9e" providerId="AD" clId="Web-{F75DDA59-7987-8FCA-2839-985B35FF6619}" dt="2023-11-10T19:31:02.445" v="390" actId="20577"/>
          <ac:spMkLst>
            <pc:docMk/>
            <pc:sldMk cId="512737640" sldId="276"/>
            <ac:spMk id="2" creationId="{36C90F5D-D0A4-5249-904B-BB20EAFC8AC9}"/>
          </ac:spMkLst>
        </pc:spChg>
      </pc:sldChg>
      <pc:sldChg chg="modSp">
        <pc:chgData name="Pallavi Herekar" userId="S::pherekar@merpsystems.com::669024c9-6b5b-4d2b-b701-8df84885db9e" providerId="AD" clId="Web-{F75DDA59-7987-8FCA-2839-985B35FF6619}" dt="2023-11-10T19:31:06.429" v="391" actId="20577"/>
        <pc:sldMkLst>
          <pc:docMk/>
          <pc:sldMk cId="995657217" sldId="277"/>
        </pc:sldMkLst>
        <pc:spChg chg="mod">
          <ac:chgData name="Pallavi Herekar" userId="S::pherekar@merpsystems.com::669024c9-6b5b-4d2b-b701-8df84885db9e" providerId="AD" clId="Web-{F75DDA59-7987-8FCA-2839-985B35FF6619}" dt="2023-11-10T19:31:06.429" v="391" actId="20577"/>
          <ac:spMkLst>
            <pc:docMk/>
            <pc:sldMk cId="995657217" sldId="277"/>
            <ac:spMk id="2" creationId="{36C90F5D-D0A4-5249-904B-BB20EAFC8AC9}"/>
          </ac:spMkLst>
        </pc:spChg>
      </pc:sldChg>
      <pc:sldChg chg="modSp">
        <pc:chgData name="Pallavi Herekar" userId="S::pherekar@merpsystems.com::669024c9-6b5b-4d2b-b701-8df84885db9e" providerId="AD" clId="Web-{F75DDA59-7987-8FCA-2839-985B35FF6619}" dt="2023-11-10T19:31:10.195" v="392" actId="20577"/>
        <pc:sldMkLst>
          <pc:docMk/>
          <pc:sldMk cId="3414243823" sldId="278"/>
        </pc:sldMkLst>
        <pc:spChg chg="mod">
          <ac:chgData name="Pallavi Herekar" userId="S::pherekar@merpsystems.com::669024c9-6b5b-4d2b-b701-8df84885db9e" providerId="AD" clId="Web-{F75DDA59-7987-8FCA-2839-985B35FF6619}" dt="2023-11-10T19:31:10.195" v="392" actId="20577"/>
          <ac:spMkLst>
            <pc:docMk/>
            <pc:sldMk cId="3414243823" sldId="278"/>
            <ac:spMk id="2" creationId="{36C90F5D-D0A4-5249-904B-BB20EAFC8AC9}"/>
          </ac:spMkLst>
        </pc:spChg>
      </pc:sldChg>
      <pc:sldChg chg="modSp">
        <pc:chgData name="Pallavi Herekar" userId="S::pherekar@merpsystems.com::669024c9-6b5b-4d2b-b701-8df84885db9e" providerId="AD" clId="Web-{F75DDA59-7987-8FCA-2839-985B35FF6619}" dt="2023-11-10T19:31:13.023" v="393" actId="20577"/>
        <pc:sldMkLst>
          <pc:docMk/>
          <pc:sldMk cId="3632307090" sldId="279"/>
        </pc:sldMkLst>
        <pc:spChg chg="mod">
          <ac:chgData name="Pallavi Herekar" userId="S::pherekar@merpsystems.com::669024c9-6b5b-4d2b-b701-8df84885db9e" providerId="AD" clId="Web-{F75DDA59-7987-8FCA-2839-985B35FF6619}" dt="2023-11-10T19:31:13.023" v="393" actId="20577"/>
          <ac:spMkLst>
            <pc:docMk/>
            <pc:sldMk cId="3632307090" sldId="279"/>
            <ac:spMk id="2" creationId="{36C90F5D-D0A4-5249-904B-BB20EAFC8AC9}"/>
          </ac:spMkLst>
        </pc:spChg>
      </pc:sldChg>
      <pc:sldChg chg="modSp">
        <pc:chgData name="Pallavi Herekar" userId="S::pherekar@merpsystems.com::669024c9-6b5b-4d2b-b701-8df84885db9e" providerId="AD" clId="Web-{F75DDA59-7987-8FCA-2839-985B35FF6619}" dt="2023-11-10T19:46:08.935" v="493" actId="20577"/>
        <pc:sldMkLst>
          <pc:docMk/>
          <pc:sldMk cId="482808675" sldId="280"/>
        </pc:sldMkLst>
        <pc:spChg chg="mod">
          <ac:chgData name="Pallavi Herekar" userId="S::pherekar@merpsystems.com::669024c9-6b5b-4d2b-b701-8df84885db9e" providerId="AD" clId="Web-{F75DDA59-7987-8FCA-2839-985B35FF6619}" dt="2023-11-10T19:46:08.935" v="493" actId="20577"/>
          <ac:spMkLst>
            <pc:docMk/>
            <pc:sldMk cId="482808675" sldId="280"/>
            <ac:spMk id="3" creationId="{4599E872-504E-F140-8BB5-FBDEF87E6E13}"/>
          </ac:spMkLst>
        </pc:spChg>
      </pc:sldChg>
      <pc:sldChg chg="addSp delSp modSp new">
        <pc:chgData name="Pallavi Herekar" userId="S::pherekar@merpsystems.com::669024c9-6b5b-4d2b-b701-8df84885db9e" providerId="AD" clId="Web-{F75DDA59-7987-8FCA-2839-985B35FF6619}" dt="2023-11-10T19:38:53.050" v="487"/>
        <pc:sldMkLst>
          <pc:docMk/>
          <pc:sldMk cId="1416171617" sldId="281"/>
        </pc:sldMkLst>
        <pc:spChg chg="del">
          <ac:chgData name="Pallavi Herekar" userId="S::pherekar@merpsystems.com::669024c9-6b5b-4d2b-b701-8df84885db9e" providerId="AD" clId="Web-{F75DDA59-7987-8FCA-2839-985B35FF6619}" dt="2023-11-10T19:31:31.883" v="400"/>
          <ac:spMkLst>
            <pc:docMk/>
            <pc:sldMk cId="1416171617" sldId="281"/>
            <ac:spMk id="2" creationId="{11096CA1-7C1F-062B-AFF7-60705D225107}"/>
          </ac:spMkLst>
        </pc:spChg>
        <pc:spChg chg="del">
          <ac:chgData name="Pallavi Herekar" userId="S::pherekar@merpsystems.com::669024c9-6b5b-4d2b-b701-8df84885db9e" providerId="AD" clId="Web-{F75DDA59-7987-8FCA-2839-985B35FF6619}" dt="2023-11-10T19:31:29.867" v="399"/>
          <ac:spMkLst>
            <pc:docMk/>
            <pc:sldMk cId="1416171617" sldId="281"/>
            <ac:spMk id="3" creationId="{75B6E9EA-1D66-1E10-C160-EF2BECBBDC76}"/>
          </ac:spMkLst>
        </pc:spChg>
        <pc:spChg chg="mod">
          <ac:chgData name="Pallavi Herekar" userId="S::pherekar@merpsystems.com::669024c9-6b5b-4d2b-b701-8df84885db9e" providerId="AD" clId="Web-{F75DDA59-7987-8FCA-2839-985B35FF6619}" dt="2023-11-10T19:31:24.414" v="398" actId="20577"/>
          <ac:spMkLst>
            <pc:docMk/>
            <pc:sldMk cId="1416171617" sldId="281"/>
            <ac:spMk id="4" creationId="{C32609D6-6EBB-03EE-AD26-8DCCDAD6CED6}"/>
          </ac:spMkLst>
        </pc:spChg>
        <pc:picChg chg="add">
          <ac:chgData name="Pallavi Herekar" userId="S::pherekar@merpsystems.com::669024c9-6b5b-4d2b-b701-8df84885db9e" providerId="AD" clId="Web-{F75DDA59-7987-8FCA-2839-985B35FF6619}" dt="2023-11-10T19:38:53.050" v="487"/>
          <ac:picMkLst>
            <pc:docMk/>
            <pc:sldMk cId="1416171617" sldId="281"/>
            <ac:picMk id="5" creationId="{41568F81-63C9-9AFA-A184-979C896AC485}"/>
          </ac:picMkLst>
        </pc:picChg>
      </pc:sldChg>
      <pc:sldChg chg="modSp new">
        <pc:chgData name="Pallavi Herekar" userId="S::pherekar@merpsystems.com::669024c9-6b5b-4d2b-b701-8df84885db9e" providerId="AD" clId="Web-{F75DDA59-7987-8FCA-2839-985B35FF6619}" dt="2023-11-10T19:35:49.295" v="432" actId="20577"/>
        <pc:sldMkLst>
          <pc:docMk/>
          <pc:sldMk cId="2473888174" sldId="282"/>
        </pc:sldMkLst>
        <pc:spChg chg="mod">
          <ac:chgData name="Pallavi Herekar" userId="S::pherekar@merpsystems.com::669024c9-6b5b-4d2b-b701-8df84885db9e" providerId="AD" clId="Web-{F75DDA59-7987-8FCA-2839-985B35FF6619}" dt="2023-11-10T19:35:49.295" v="432" actId="20577"/>
          <ac:spMkLst>
            <pc:docMk/>
            <pc:sldMk cId="2473888174" sldId="282"/>
            <ac:spMk id="2" creationId="{CD226360-D18D-4470-5900-DCF585D176A0}"/>
          </ac:spMkLst>
        </pc:spChg>
      </pc:sldChg>
      <pc:sldChg chg="modSp add ord">
        <pc:chgData name="Pallavi Herekar" userId="S::pherekar@merpsystems.com::669024c9-6b5b-4d2b-b701-8df84885db9e" providerId="AD" clId="Web-{F75DDA59-7987-8FCA-2839-985B35FF6619}" dt="2023-11-10T19:37:24.329" v="473" actId="20577"/>
        <pc:sldMkLst>
          <pc:docMk/>
          <pc:sldMk cId="2186697393" sldId="283"/>
        </pc:sldMkLst>
        <pc:spChg chg="mod">
          <ac:chgData name="Pallavi Herekar" userId="S::pherekar@merpsystems.com::669024c9-6b5b-4d2b-b701-8df84885db9e" providerId="AD" clId="Web-{F75DDA59-7987-8FCA-2839-985B35FF6619}" dt="2023-11-10T19:37:24.329" v="473" actId="20577"/>
          <ac:spMkLst>
            <pc:docMk/>
            <pc:sldMk cId="2186697393" sldId="283"/>
            <ac:spMk id="2" creationId="{CD226360-D18D-4470-5900-DCF585D176A0}"/>
          </ac:spMkLst>
        </pc:spChg>
      </pc:sldChg>
    </pc:docChg>
  </pc:docChgLst>
  <pc:docChgLst>
    <pc:chgData name="Shikha Saxena" userId="S::ssaxena@merpsystems.com::36ccca21-bf55-4a84-b448-111df4bfd4c1" providerId="AD" clId="Web-{A2DACA4E-FE80-4FCF-8223-83091F158461}"/>
    <pc:docChg chg="delSld modSld">
      <pc:chgData name="Shikha Saxena" userId="S::ssaxena@merpsystems.com::36ccca21-bf55-4a84-b448-111df4bfd4c1" providerId="AD" clId="Web-{A2DACA4E-FE80-4FCF-8223-83091F158461}" dt="2023-10-31T16:07:57.008" v="822" actId="20577"/>
      <pc:docMkLst>
        <pc:docMk/>
      </pc:docMkLst>
      <pc:sldChg chg="del">
        <pc:chgData name="Shikha Saxena" userId="S::ssaxena@merpsystems.com::36ccca21-bf55-4a84-b448-111df4bfd4c1" providerId="AD" clId="Web-{A2DACA4E-FE80-4FCF-8223-83091F158461}" dt="2023-10-31T15:33:51.983" v="3"/>
        <pc:sldMkLst>
          <pc:docMk/>
          <pc:sldMk cId="246100638" sldId="261"/>
        </pc:sldMkLst>
      </pc:sldChg>
      <pc:sldChg chg="modSp">
        <pc:chgData name="Shikha Saxena" userId="S::ssaxena@merpsystems.com::36ccca21-bf55-4a84-b448-111df4bfd4c1" providerId="AD" clId="Web-{A2DACA4E-FE80-4FCF-8223-83091F158461}" dt="2023-10-31T16:01:47.108" v="594" actId="1076"/>
        <pc:sldMkLst>
          <pc:docMk/>
          <pc:sldMk cId="3866733306" sldId="274"/>
        </pc:sldMkLst>
        <pc:spChg chg="mod">
          <ac:chgData name="Shikha Saxena" userId="S::ssaxena@merpsystems.com::36ccca21-bf55-4a84-b448-111df4bfd4c1" providerId="AD" clId="Web-{A2DACA4E-FE80-4FCF-8223-83091F158461}" dt="2023-10-31T16:01:47.076" v="592" actId="1076"/>
          <ac:spMkLst>
            <pc:docMk/>
            <pc:sldMk cId="3866733306" sldId="274"/>
            <ac:spMk id="36" creationId="{6487C981-42FE-EDC3-23AC-5382178D7B6F}"/>
          </ac:spMkLst>
        </pc:spChg>
        <pc:spChg chg="mod">
          <ac:chgData name="Shikha Saxena" userId="S::ssaxena@merpsystems.com::36ccca21-bf55-4a84-b448-111df4bfd4c1" providerId="AD" clId="Web-{A2DACA4E-FE80-4FCF-8223-83091F158461}" dt="2023-10-31T16:01:47.092" v="593" actId="1076"/>
          <ac:spMkLst>
            <pc:docMk/>
            <pc:sldMk cId="3866733306" sldId="274"/>
            <ac:spMk id="37" creationId="{8FD7D11A-6663-72A3-670A-667A45375D6B}"/>
          </ac:spMkLst>
        </pc:spChg>
        <pc:spChg chg="mod">
          <ac:chgData name="Shikha Saxena" userId="S::ssaxena@merpsystems.com::36ccca21-bf55-4a84-b448-111df4bfd4c1" providerId="AD" clId="Web-{A2DACA4E-FE80-4FCF-8223-83091F158461}" dt="2023-10-31T16:01:47.061" v="591" actId="1076"/>
          <ac:spMkLst>
            <pc:docMk/>
            <pc:sldMk cId="3866733306" sldId="274"/>
            <ac:spMk id="38" creationId="{D705AA4C-DE79-2AE6-4A15-41E9B1498BD1}"/>
          </ac:spMkLst>
        </pc:spChg>
        <pc:spChg chg="mod">
          <ac:chgData name="Shikha Saxena" userId="S::ssaxena@merpsystems.com::36ccca21-bf55-4a84-b448-111df4bfd4c1" providerId="AD" clId="Web-{A2DACA4E-FE80-4FCF-8223-83091F158461}" dt="2023-10-31T16:01:47.108" v="594" actId="1076"/>
          <ac:spMkLst>
            <pc:docMk/>
            <pc:sldMk cId="3866733306" sldId="274"/>
            <ac:spMk id="47" creationId="{16389C05-7F6E-F95A-DE12-28F3A1B48079}"/>
          </ac:spMkLst>
        </pc:spChg>
        <pc:graphicFrameChg chg="mod">
          <ac:chgData name="Shikha Saxena" userId="S::ssaxena@merpsystems.com::36ccca21-bf55-4a84-b448-111df4bfd4c1" providerId="AD" clId="Web-{A2DACA4E-FE80-4FCF-8223-83091F158461}" dt="2023-10-31T16:01:47.045" v="590" actId="1076"/>
          <ac:graphicFrameMkLst>
            <pc:docMk/>
            <pc:sldMk cId="3866733306" sldId="274"/>
            <ac:graphicFrameMk id="580" creationId="{F17ECE7A-7CC0-4202-D214-8F0DD10456BE}"/>
          </ac:graphicFrameMkLst>
        </pc:graphicFrameChg>
      </pc:sldChg>
      <pc:sldChg chg="addSp modSp">
        <pc:chgData name="Shikha Saxena" userId="S::ssaxena@merpsystems.com::36ccca21-bf55-4a84-b448-111df4bfd4c1" providerId="AD" clId="Web-{A2DACA4E-FE80-4FCF-8223-83091F158461}" dt="2023-10-31T15:57:44.960" v="571" actId="20577"/>
        <pc:sldMkLst>
          <pc:docMk/>
          <pc:sldMk cId="3903965772" sldId="275"/>
        </pc:sldMkLst>
        <pc:spChg chg="add mod">
          <ac:chgData name="Shikha Saxena" userId="S::ssaxena@merpsystems.com::36ccca21-bf55-4a84-b448-111df4bfd4c1" providerId="AD" clId="Web-{A2DACA4E-FE80-4FCF-8223-83091F158461}" dt="2023-10-31T15:57:25.976" v="566" actId="20577"/>
          <ac:spMkLst>
            <pc:docMk/>
            <pc:sldMk cId="3903965772" sldId="275"/>
            <ac:spMk id="10" creationId="{D0333E50-60BD-F2A9-5B80-C8AC44AADEE8}"/>
          </ac:spMkLst>
        </pc:spChg>
        <pc:spChg chg="add mod">
          <ac:chgData name="Shikha Saxena" userId="S::ssaxena@merpsystems.com::36ccca21-bf55-4a84-b448-111df4bfd4c1" providerId="AD" clId="Web-{A2DACA4E-FE80-4FCF-8223-83091F158461}" dt="2023-10-31T15:57:44.960" v="571" actId="20577"/>
          <ac:spMkLst>
            <pc:docMk/>
            <pc:sldMk cId="3903965772" sldId="275"/>
            <ac:spMk id="11" creationId="{D2D2EE32-402D-9196-7D1A-4EDEC230832E}"/>
          </ac:spMkLst>
        </pc:spChg>
      </pc:sldChg>
      <pc:sldChg chg="addSp modSp">
        <pc:chgData name="Shikha Saxena" userId="S::ssaxena@merpsystems.com::36ccca21-bf55-4a84-b448-111df4bfd4c1" providerId="AD" clId="Web-{A2DACA4E-FE80-4FCF-8223-83091F158461}" dt="2023-10-31T16:06:26.943" v="754" actId="20577"/>
        <pc:sldMkLst>
          <pc:docMk/>
          <pc:sldMk cId="512737640" sldId="276"/>
        </pc:sldMkLst>
        <pc:spChg chg="add mod">
          <ac:chgData name="Shikha Saxena" userId="S::ssaxena@merpsystems.com::36ccca21-bf55-4a84-b448-111df4bfd4c1" providerId="AD" clId="Web-{A2DACA4E-FE80-4FCF-8223-83091F158461}" dt="2023-10-31T16:06:11.943" v="744" actId="20577"/>
          <ac:spMkLst>
            <pc:docMk/>
            <pc:sldMk cId="512737640" sldId="276"/>
            <ac:spMk id="2040" creationId="{613227BC-3FE9-E130-8236-BD382DA433D0}"/>
          </ac:spMkLst>
        </pc:spChg>
        <pc:spChg chg="add mod">
          <ac:chgData name="Shikha Saxena" userId="S::ssaxena@merpsystems.com::36ccca21-bf55-4a84-b448-111df4bfd4c1" providerId="AD" clId="Web-{A2DACA4E-FE80-4FCF-8223-83091F158461}" dt="2023-10-31T16:06:26.943" v="754" actId="20577"/>
          <ac:spMkLst>
            <pc:docMk/>
            <pc:sldMk cId="512737640" sldId="276"/>
            <ac:spMk id="2041" creationId="{26F91A2D-7753-1A4B-1283-5525EB419938}"/>
          </ac:spMkLst>
        </pc:spChg>
        <pc:graphicFrameChg chg="mod modGraphic">
          <ac:chgData name="Shikha Saxena" userId="S::ssaxena@merpsystems.com::36ccca21-bf55-4a84-b448-111df4bfd4c1" providerId="AD" clId="Web-{A2DACA4E-FE80-4FCF-8223-83091F158461}" dt="2023-10-31T16:02:26.327" v="596" actId="1076"/>
          <ac:graphicFrameMkLst>
            <pc:docMk/>
            <pc:sldMk cId="512737640" sldId="276"/>
            <ac:graphicFrameMk id="4" creationId="{B3636382-BE89-1816-74E3-36AD42098D6B}"/>
          </ac:graphicFrameMkLst>
        </pc:graphicFrameChg>
      </pc:sldChg>
      <pc:sldChg chg="addSp modSp">
        <pc:chgData name="Shikha Saxena" userId="S::ssaxena@merpsystems.com::36ccca21-bf55-4a84-b448-111df4bfd4c1" providerId="AD" clId="Web-{A2DACA4E-FE80-4FCF-8223-83091F158461}" dt="2023-10-31T16:07:57.008" v="822" actId="20577"/>
        <pc:sldMkLst>
          <pc:docMk/>
          <pc:sldMk cId="995657217" sldId="277"/>
        </pc:sldMkLst>
        <pc:graphicFrameChg chg="add modGraphic">
          <ac:chgData name="Shikha Saxena" userId="S::ssaxena@merpsystems.com::36ccca21-bf55-4a84-b448-111df4bfd4c1" providerId="AD" clId="Web-{A2DACA4E-FE80-4FCF-8223-83091F158461}" dt="2023-10-31T16:07:57.008" v="822" actId="20577"/>
          <ac:graphicFrameMkLst>
            <pc:docMk/>
            <pc:sldMk cId="995657217" sldId="277"/>
            <ac:graphicFrameMk id="4" creationId="{8DBB347B-E171-A5D5-49B3-A2CF5CC54D88}"/>
          </ac:graphicFrameMkLst>
        </pc:graphicFrameChg>
      </pc:sldChg>
    </pc:docChg>
  </pc:docChgLst>
  <pc:docChgLst>
    <pc:chgData name="Shikha Saxena" userId="S::ssaxena@merpsystems.com::36ccca21-bf55-4a84-b448-111df4bfd4c1" providerId="AD" clId="Web-{83266123-486D-DB43-6445-F338CF8229A6}"/>
    <pc:docChg chg="modSld">
      <pc:chgData name="Shikha Saxena" userId="S::ssaxena@merpsystems.com::36ccca21-bf55-4a84-b448-111df4bfd4c1" providerId="AD" clId="Web-{83266123-486D-DB43-6445-F338CF8229A6}" dt="2023-10-30T13:25:46.746" v="466" actId="20577"/>
      <pc:docMkLst>
        <pc:docMk/>
      </pc:docMkLst>
      <pc:sldChg chg="modSp">
        <pc:chgData name="Shikha Saxena" userId="S::ssaxena@merpsystems.com::36ccca21-bf55-4a84-b448-111df4bfd4c1" providerId="AD" clId="Web-{83266123-486D-DB43-6445-F338CF8229A6}" dt="2023-10-30T12:00:29.624" v="6"/>
        <pc:sldMkLst>
          <pc:docMk/>
          <pc:sldMk cId="86117723" sldId="260"/>
        </pc:sldMkLst>
        <pc:picChg chg="mod">
          <ac:chgData name="Shikha Saxena" userId="S::ssaxena@merpsystems.com::36ccca21-bf55-4a84-b448-111df4bfd4c1" providerId="AD" clId="Web-{83266123-486D-DB43-6445-F338CF8229A6}" dt="2023-10-30T12:00:29.624" v="6"/>
          <ac:picMkLst>
            <pc:docMk/>
            <pc:sldMk cId="86117723" sldId="260"/>
            <ac:picMk id="5" creationId="{4106859B-BF88-11D8-E164-25BD5E51580B}"/>
          </ac:picMkLst>
        </pc:picChg>
      </pc:sldChg>
      <pc:sldChg chg="modSp">
        <pc:chgData name="Shikha Saxena" userId="S::ssaxena@merpsystems.com::36ccca21-bf55-4a84-b448-111df4bfd4c1" providerId="AD" clId="Web-{83266123-486D-DB43-6445-F338CF8229A6}" dt="2023-10-30T11:59:56.608" v="4" actId="20577"/>
        <pc:sldMkLst>
          <pc:docMk/>
          <pc:sldMk cId="3972879772" sldId="270"/>
        </pc:sldMkLst>
        <pc:spChg chg="mod">
          <ac:chgData name="Shikha Saxena" userId="S::ssaxena@merpsystems.com::36ccca21-bf55-4a84-b448-111df4bfd4c1" providerId="AD" clId="Web-{83266123-486D-DB43-6445-F338CF8229A6}" dt="2023-10-30T11:59:56.608" v="4" actId="20577"/>
          <ac:spMkLst>
            <pc:docMk/>
            <pc:sldMk cId="3972879772" sldId="270"/>
            <ac:spMk id="28" creationId="{30C65302-BBD8-EA4D-A006-548D720A2C21}"/>
          </ac:spMkLst>
        </pc:spChg>
      </pc:sldChg>
      <pc:sldChg chg="modSp">
        <pc:chgData name="Shikha Saxena" userId="S::ssaxena@merpsystems.com::36ccca21-bf55-4a84-b448-111df4bfd4c1" providerId="AD" clId="Web-{83266123-486D-DB43-6445-F338CF8229A6}" dt="2023-10-30T13:25:46.746" v="466" actId="20577"/>
        <pc:sldMkLst>
          <pc:docMk/>
          <pc:sldMk cId="3292524247" sldId="273"/>
        </pc:sldMkLst>
        <pc:spChg chg="mod">
          <ac:chgData name="Shikha Saxena" userId="S::ssaxena@merpsystems.com::36ccca21-bf55-4a84-b448-111df4bfd4c1" providerId="AD" clId="Web-{83266123-486D-DB43-6445-F338CF8229A6}" dt="2023-10-30T13:25:46.746" v="466" actId="20577"/>
          <ac:spMkLst>
            <pc:docMk/>
            <pc:sldMk cId="3292524247" sldId="273"/>
            <ac:spMk id="563" creationId="{259EF74B-1232-783D-FDB6-A1921B6DB414}"/>
          </ac:spMkLst>
        </pc:spChg>
        <pc:spChg chg="mod">
          <ac:chgData name="Shikha Saxena" userId="S::ssaxena@merpsystems.com::36ccca21-bf55-4a84-b448-111df4bfd4c1" providerId="AD" clId="Web-{83266123-486D-DB43-6445-F338CF8229A6}" dt="2023-10-30T13:25:41.058" v="465" actId="20577"/>
          <ac:spMkLst>
            <pc:docMk/>
            <pc:sldMk cId="3292524247" sldId="273"/>
            <ac:spMk id="564" creationId="{33E2B125-6110-2066-6B2D-997BE45F2D3D}"/>
          </ac:spMkLst>
        </pc:spChg>
        <pc:spChg chg="mod">
          <ac:chgData name="Shikha Saxena" userId="S::ssaxena@merpsystems.com::36ccca21-bf55-4a84-b448-111df4bfd4c1" providerId="AD" clId="Web-{83266123-486D-DB43-6445-F338CF8229A6}" dt="2023-10-30T13:25:15.870" v="463" actId="20577"/>
          <ac:spMkLst>
            <pc:docMk/>
            <pc:sldMk cId="3292524247" sldId="273"/>
            <ac:spMk id="565" creationId="{7E8ECBE8-D58D-664B-7867-527D6FF37CDB}"/>
          </ac:spMkLst>
        </pc:spChg>
        <pc:spChg chg="mod">
          <ac:chgData name="Shikha Saxena" userId="S::ssaxena@merpsystems.com::36ccca21-bf55-4a84-b448-111df4bfd4c1" providerId="AD" clId="Web-{83266123-486D-DB43-6445-F338CF8229A6}" dt="2023-10-30T13:22:34.287" v="446" actId="1076"/>
          <ac:spMkLst>
            <pc:docMk/>
            <pc:sldMk cId="3292524247" sldId="273"/>
            <ac:spMk id="567" creationId="{EF551120-E1FE-B00C-4E6E-2D0C98E589C1}"/>
          </ac:spMkLst>
        </pc:spChg>
      </pc:sldChg>
    </pc:docChg>
  </pc:docChgLst>
  <pc:docChgLst>
    <pc:chgData name="Shikha Saxena" userId="S::ssaxena@merpsystems.com::36ccca21-bf55-4a84-b448-111df4bfd4c1" providerId="AD" clId="Web-{F86663E0-7B5A-4EA4-AF66-C4141EA91257}"/>
    <pc:docChg chg="modSld">
      <pc:chgData name="Shikha Saxena" userId="S::ssaxena@merpsystems.com::36ccca21-bf55-4a84-b448-111df4bfd4c1" providerId="AD" clId="Web-{F86663E0-7B5A-4EA4-AF66-C4141EA91257}" dt="2023-11-10T17:02:55.740" v="295" actId="20577"/>
      <pc:docMkLst>
        <pc:docMk/>
      </pc:docMkLst>
      <pc:sldChg chg="modSp">
        <pc:chgData name="Shikha Saxena" userId="S::ssaxena@merpsystems.com::36ccca21-bf55-4a84-b448-111df4bfd4c1" providerId="AD" clId="Web-{F86663E0-7B5A-4EA4-AF66-C4141EA91257}" dt="2023-11-10T16:29:34.832" v="149" actId="20577"/>
        <pc:sldMkLst>
          <pc:docMk/>
          <pc:sldMk cId="86117723" sldId="260"/>
        </pc:sldMkLst>
        <pc:spChg chg="mod">
          <ac:chgData name="Shikha Saxena" userId="S::ssaxena@merpsystems.com::36ccca21-bf55-4a84-b448-111df4bfd4c1" providerId="AD" clId="Web-{F86663E0-7B5A-4EA4-AF66-C4141EA91257}" dt="2023-11-10T16:29:34.832" v="149" actId="20577"/>
          <ac:spMkLst>
            <pc:docMk/>
            <pc:sldMk cId="86117723" sldId="260"/>
            <ac:spMk id="4" creationId="{9E119BDB-8D25-9F99-EBFC-6F957DEDA0D6}"/>
          </ac:spMkLst>
        </pc:spChg>
      </pc:sldChg>
      <pc:sldChg chg="modSp">
        <pc:chgData name="Shikha Saxena" userId="S::ssaxena@merpsystems.com::36ccca21-bf55-4a84-b448-111df4bfd4c1" providerId="AD" clId="Web-{F86663E0-7B5A-4EA4-AF66-C4141EA91257}" dt="2023-11-10T16:30:41.132" v="177" actId="20577"/>
        <pc:sldMkLst>
          <pc:docMk/>
          <pc:sldMk cId="1658361338" sldId="271"/>
        </pc:sldMkLst>
        <pc:spChg chg="mod">
          <ac:chgData name="Shikha Saxena" userId="S::ssaxena@merpsystems.com::36ccca21-bf55-4a84-b448-111df4bfd4c1" providerId="AD" clId="Web-{F86663E0-7B5A-4EA4-AF66-C4141EA91257}" dt="2023-11-10T16:30:41.132" v="177" actId="20577"/>
          <ac:spMkLst>
            <pc:docMk/>
            <pc:sldMk cId="1658361338" sldId="271"/>
            <ac:spMk id="3" creationId="{61AF6937-AA14-5597-6DAA-53991EAECBDA}"/>
          </ac:spMkLst>
        </pc:spChg>
      </pc:sldChg>
      <pc:sldChg chg="modSp">
        <pc:chgData name="Shikha Saxena" userId="S::ssaxena@merpsystems.com::36ccca21-bf55-4a84-b448-111df4bfd4c1" providerId="AD" clId="Web-{F86663E0-7B5A-4EA4-AF66-C4141EA91257}" dt="2023-11-10T16:58:19.838" v="260" actId="20577"/>
        <pc:sldMkLst>
          <pc:docMk/>
          <pc:sldMk cId="3292524247" sldId="273"/>
        </pc:sldMkLst>
        <pc:spChg chg="mod">
          <ac:chgData name="Shikha Saxena" userId="S::ssaxena@merpsystems.com::36ccca21-bf55-4a84-b448-111df4bfd4c1" providerId="AD" clId="Web-{F86663E0-7B5A-4EA4-AF66-C4141EA91257}" dt="2023-11-10T16:56:58.382" v="229" actId="20577"/>
          <ac:spMkLst>
            <pc:docMk/>
            <pc:sldMk cId="3292524247" sldId="273"/>
            <ac:spMk id="556" creationId="{EA55CF5A-58D5-C56E-F721-FE6890CC4761}"/>
          </ac:spMkLst>
        </pc:spChg>
        <pc:spChg chg="mod">
          <ac:chgData name="Shikha Saxena" userId="S::ssaxena@merpsystems.com::36ccca21-bf55-4a84-b448-111df4bfd4c1" providerId="AD" clId="Web-{F86663E0-7B5A-4EA4-AF66-C4141EA91257}" dt="2023-11-10T16:56:33.850" v="223" actId="20577"/>
          <ac:spMkLst>
            <pc:docMk/>
            <pc:sldMk cId="3292524247" sldId="273"/>
            <ac:spMk id="563" creationId="{259EF74B-1232-783D-FDB6-A1921B6DB414}"/>
          </ac:spMkLst>
        </pc:spChg>
        <pc:spChg chg="mod">
          <ac:chgData name="Shikha Saxena" userId="S::ssaxena@merpsystems.com::36ccca21-bf55-4a84-b448-111df4bfd4c1" providerId="AD" clId="Web-{F86663E0-7B5A-4EA4-AF66-C4141EA91257}" dt="2023-11-10T16:33:01.637" v="210" actId="20577"/>
          <ac:spMkLst>
            <pc:docMk/>
            <pc:sldMk cId="3292524247" sldId="273"/>
            <ac:spMk id="564" creationId="{33E2B125-6110-2066-6B2D-997BE45F2D3D}"/>
          </ac:spMkLst>
        </pc:spChg>
        <pc:spChg chg="mod">
          <ac:chgData name="Shikha Saxena" userId="S::ssaxena@merpsystems.com::36ccca21-bf55-4a84-b448-111df4bfd4c1" providerId="AD" clId="Web-{F86663E0-7B5A-4EA4-AF66-C4141EA91257}" dt="2023-11-10T16:57:59.853" v="258" actId="20577"/>
          <ac:spMkLst>
            <pc:docMk/>
            <pc:sldMk cId="3292524247" sldId="273"/>
            <ac:spMk id="565" creationId="{7E8ECBE8-D58D-664B-7867-527D6FF37CDB}"/>
          </ac:spMkLst>
        </pc:spChg>
        <pc:spChg chg="mod">
          <ac:chgData name="Shikha Saxena" userId="S::ssaxena@merpsystems.com::36ccca21-bf55-4a84-b448-111df4bfd4c1" providerId="AD" clId="Web-{F86663E0-7B5A-4EA4-AF66-C4141EA91257}" dt="2023-11-10T16:58:19.838" v="260" actId="20577"/>
          <ac:spMkLst>
            <pc:docMk/>
            <pc:sldMk cId="3292524247" sldId="273"/>
            <ac:spMk id="566" creationId="{283A3E38-EC56-8178-D017-1DD23F61BC24}"/>
          </ac:spMkLst>
        </pc:spChg>
        <pc:spChg chg="mod">
          <ac:chgData name="Shikha Saxena" userId="S::ssaxena@merpsystems.com::36ccca21-bf55-4a84-b448-111df4bfd4c1" providerId="AD" clId="Web-{F86663E0-7B5A-4EA4-AF66-C4141EA91257}" dt="2023-11-10T16:56:38.787" v="225" actId="20577"/>
          <ac:spMkLst>
            <pc:docMk/>
            <pc:sldMk cId="3292524247" sldId="273"/>
            <ac:spMk id="567" creationId="{EF551120-E1FE-B00C-4E6E-2D0C98E589C1}"/>
          </ac:spMkLst>
        </pc:spChg>
      </pc:sldChg>
      <pc:sldChg chg="modSp delCm">
        <pc:chgData name="Shikha Saxena" userId="S::ssaxena@merpsystems.com::36ccca21-bf55-4a84-b448-111df4bfd4c1" providerId="AD" clId="Web-{F86663E0-7B5A-4EA4-AF66-C4141EA91257}" dt="2023-11-10T16:59:11.684" v="263" actId="20577"/>
        <pc:sldMkLst>
          <pc:docMk/>
          <pc:sldMk cId="3866733306" sldId="274"/>
        </pc:sldMkLst>
        <pc:graphicFrameChg chg="modGraphic">
          <ac:chgData name="Shikha Saxena" userId="S::ssaxena@merpsystems.com::36ccca21-bf55-4a84-b448-111df4bfd4c1" providerId="AD" clId="Web-{F86663E0-7B5A-4EA4-AF66-C4141EA91257}" dt="2023-11-10T16:59:11.684" v="263" actId="20577"/>
          <ac:graphicFrameMkLst>
            <pc:docMk/>
            <pc:sldMk cId="3866733306" sldId="274"/>
            <ac:graphicFrameMk id="580" creationId="{F17ECE7A-7CC0-4202-D214-8F0DD10456BE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xmlns="" chg="del">
              <pc226:chgData name="Shikha Saxena" userId="S::ssaxena@merpsystems.com::36ccca21-bf55-4a84-b448-111df4bfd4c1" providerId="AD" clId="Web-{F86663E0-7B5A-4EA4-AF66-C4141EA91257}" dt="2023-11-10T16:16:31.758" v="0"/>
              <pc2:cmMkLst xmlns:pc2="http://schemas.microsoft.com/office/powerpoint/2019/9/main/command">
                <pc:docMk/>
                <pc:sldMk cId="3866733306" sldId="274"/>
                <pc2:cmMk id="{E1985789-38CD-4E76-B3BD-47DDD3897C4C}"/>
              </pc2:cmMkLst>
            </pc226:cmChg>
          </p:ext>
        </pc:extLst>
      </pc:sldChg>
      <pc:sldChg chg="modSp">
        <pc:chgData name="Shikha Saxena" userId="S::ssaxena@merpsystems.com::36ccca21-bf55-4a84-b448-111df4bfd4c1" providerId="AD" clId="Web-{F86663E0-7B5A-4EA4-AF66-C4141EA91257}" dt="2023-11-10T16:26:02.809" v="122" actId="20577"/>
        <pc:sldMkLst>
          <pc:docMk/>
          <pc:sldMk cId="3903965772" sldId="275"/>
        </pc:sldMkLst>
        <pc:graphicFrameChg chg="modGraphic">
          <ac:chgData name="Shikha Saxena" userId="S::ssaxena@merpsystems.com::36ccca21-bf55-4a84-b448-111df4bfd4c1" providerId="AD" clId="Web-{F86663E0-7B5A-4EA4-AF66-C4141EA91257}" dt="2023-11-10T16:26:02.809" v="122" actId="20577"/>
          <ac:graphicFrameMkLst>
            <pc:docMk/>
            <pc:sldMk cId="3903965772" sldId="275"/>
            <ac:graphicFrameMk id="4" creationId="{59AF4839-BEFE-C4FF-CBA8-8575D2CD0EAA}"/>
          </ac:graphicFrameMkLst>
        </pc:graphicFrameChg>
      </pc:sldChg>
      <pc:sldChg chg="modSp">
        <pc:chgData name="Shikha Saxena" userId="S::ssaxena@merpsystems.com::36ccca21-bf55-4a84-b448-111df4bfd4c1" providerId="AD" clId="Web-{F86663E0-7B5A-4EA4-AF66-C4141EA91257}" dt="2023-11-10T16:26:30.013" v="130" actId="20577"/>
        <pc:sldMkLst>
          <pc:docMk/>
          <pc:sldMk cId="512737640" sldId="276"/>
        </pc:sldMkLst>
        <pc:graphicFrameChg chg="modGraphic">
          <ac:chgData name="Shikha Saxena" userId="S::ssaxena@merpsystems.com::36ccca21-bf55-4a84-b448-111df4bfd4c1" providerId="AD" clId="Web-{F86663E0-7B5A-4EA4-AF66-C4141EA91257}" dt="2023-11-10T16:26:30.013" v="130" actId="20577"/>
          <ac:graphicFrameMkLst>
            <pc:docMk/>
            <pc:sldMk cId="512737640" sldId="276"/>
            <ac:graphicFrameMk id="4" creationId="{B3636382-BE89-1816-74E3-36AD42098D6B}"/>
          </ac:graphicFrameMkLst>
        </pc:graphicFrameChg>
      </pc:sldChg>
      <pc:sldChg chg="modSp">
        <pc:chgData name="Shikha Saxena" userId="S::ssaxena@merpsystems.com::36ccca21-bf55-4a84-b448-111df4bfd4c1" providerId="AD" clId="Web-{F86663E0-7B5A-4EA4-AF66-C4141EA91257}" dt="2023-11-10T16:27:19.484" v="133" actId="20577"/>
        <pc:sldMkLst>
          <pc:docMk/>
          <pc:sldMk cId="995657217" sldId="277"/>
        </pc:sldMkLst>
        <pc:graphicFrameChg chg="modGraphic">
          <ac:chgData name="Shikha Saxena" userId="S::ssaxena@merpsystems.com::36ccca21-bf55-4a84-b448-111df4bfd4c1" providerId="AD" clId="Web-{F86663E0-7B5A-4EA4-AF66-C4141EA91257}" dt="2023-11-10T16:27:19.484" v="133" actId="20577"/>
          <ac:graphicFrameMkLst>
            <pc:docMk/>
            <pc:sldMk cId="995657217" sldId="277"/>
            <ac:graphicFrameMk id="4" creationId="{8DBB347B-E171-A5D5-49B3-A2CF5CC54D88}"/>
          </ac:graphicFrameMkLst>
        </pc:graphicFrameChg>
      </pc:sldChg>
      <pc:sldChg chg="modSp">
        <pc:chgData name="Shikha Saxena" userId="S::ssaxena@merpsystems.com::36ccca21-bf55-4a84-b448-111df4bfd4c1" providerId="AD" clId="Web-{F86663E0-7B5A-4EA4-AF66-C4141EA91257}" dt="2023-11-10T16:18:11.324" v="2" actId="20577"/>
        <pc:sldMkLst>
          <pc:docMk/>
          <pc:sldMk cId="3414243823" sldId="278"/>
        </pc:sldMkLst>
        <pc:graphicFrameChg chg="modGraphic">
          <ac:chgData name="Shikha Saxena" userId="S::ssaxena@merpsystems.com::36ccca21-bf55-4a84-b448-111df4bfd4c1" providerId="AD" clId="Web-{F86663E0-7B5A-4EA4-AF66-C4141EA91257}" dt="2023-11-10T16:18:11.324" v="2" actId="20577"/>
          <ac:graphicFrameMkLst>
            <pc:docMk/>
            <pc:sldMk cId="3414243823" sldId="278"/>
            <ac:graphicFrameMk id="4" creationId="{B777E08C-40EA-86F9-F61D-16F05313388B}"/>
          </ac:graphicFrameMkLst>
        </pc:graphicFrameChg>
      </pc:sldChg>
      <pc:sldChg chg="modSp">
        <pc:chgData name="Shikha Saxena" userId="S::ssaxena@merpsystems.com::36ccca21-bf55-4a84-b448-111df4bfd4c1" providerId="AD" clId="Web-{F86663E0-7B5A-4EA4-AF66-C4141EA91257}" dt="2023-11-10T17:02:55.740" v="295" actId="20577"/>
        <pc:sldMkLst>
          <pc:docMk/>
          <pc:sldMk cId="482808675" sldId="280"/>
        </pc:sldMkLst>
        <pc:spChg chg="mod">
          <ac:chgData name="Shikha Saxena" userId="S::ssaxena@merpsystems.com::36ccca21-bf55-4a84-b448-111df4bfd4c1" providerId="AD" clId="Web-{F86663E0-7B5A-4EA4-AF66-C4141EA91257}" dt="2023-11-10T17:02:55.740" v="295" actId="20577"/>
          <ac:spMkLst>
            <pc:docMk/>
            <pc:sldMk cId="482808675" sldId="280"/>
            <ac:spMk id="3" creationId="{4599E872-504E-F140-8BB5-FBDEF87E6E13}"/>
          </ac:spMkLst>
        </pc:spChg>
      </pc:sldChg>
    </pc:docChg>
  </pc:docChgLst>
  <pc:docChgLst>
    <pc:chgData name="Shikha Saxena" userId="S::ssaxena@merpsystems.com::36ccca21-bf55-4a84-b448-111df4bfd4c1" providerId="AD" clId="Web-{E72E17CE-2401-A2AF-9563-DEAAB96B7FD7}"/>
    <pc:docChg chg="mod modSld">
      <pc:chgData name="Shikha Saxena" userId="S::ssaxena@merpsystems.com::36ccca21-bf55-4a84-b448-111df4bfd4c1" providerId="AD" clId="Web-{E72E17CE-2401-A2AF-9563-DEAAB96B7FD7}" dt="2023-11-08T17:34:17.161" v="23"/>
      <pc:docMkLst>
        <pc:docMk/>
      </pc:docMkLst>
      <pc:sldChg chg="modSp">
        <pc:chgData name="Shikha Saxena" userId="S::ssaxena@merpsystems.com::36ccca21-bf55-4a84-b448-111df4bfd4c1" providerId="AD" clId="Web-{E72E17CE-2401-A2AF-9563-DEAAB96B7FD7}" dt="2023-11-08T17:29:29.185" v="1" actId="20577"/>
        <pc:sldMkLst>
          <pc:docMk/>
          <pc:sldMk cId="1658361338" sldId="271"/>
        </pc:sldMkLst>
        <pc:spChg chg="mod">
          <ac:chgData name="Shikha Saxena" userId="S::ssaxena@merpsystems.com::36ccca21-bf55-4a84-b448-111df4bfd4c1" providerId="AD" clId="Web-{E72E17CE-2401-A2AF-9563-DEAAB96B7FD7}" dt="2023-11-08T17:29:29.185" v="1" actId="20577"/>
          <ac:spMkLst>
            <pc:docMk/>
            <pc:sldMk cId="1658361338" sldId="271"/>
            <ac:spMk id="3" creationId="{61AF6937-AA14-5597-6DAA-53991EAECBDA}"/>
          </ac:spMkLst>
        </pc:spChg>
      </pc:sldChg>
      <pc:sldChg chg="modSp">
        <pc:chgData name="Shikha Saxena" userId="S::ssaxena@merpsystems.com::36ccca21-bf55-4a84-b448-111df4bfd4c1" providerId="AD" clId="Web-{E72E17CE-2401-A2AF-9563-DEAAB96B7FD7}" dt="2023-11-08T17:31:12.391" v="13" actId="20577"/>
        <pc:sldMkLst>
          <pc:docMk/>
          <pc:sldMk cId="3292524247" sldId="273"/>
        </pc:sldMkLst>
        <pc:spChg chg="mod">
          <ac:chgData name="Shikha Saxena" userId="S::ssaxena@merpsystems.com::36ccca21-bf55-4a84-b448-111df4bfd4c1" providerId="AD" clId="Web-{E72E17CE-2401-A2AF-9563-DEAAB96B7FD7}" dt="2023-11-08T17:31:12.391" v="13" actId="20577"/>
          <ac:spMkLst>
            <pc:docMk/>
            <pc:sldMk cId="3292524247" sldId="273"/>
            <ac:spMk id="2" creationId="{36C90F5D-D0A4-5249-904B-BB20EAFC8AC9}"/>
          </ac:spMkLst>
        </pc:spChg>
      </pc:sldChg>
      <pc:sldChg chg="modSp addCm">
        <pc:chgData name="Shikha Saxena" userId="S::ssaxena@merpsystems.com::36ccca21-bf55-4a84-b448-111df4bfd4c1" providerId="AD" clId="Web-{E72E17CE-2401-A2AF-9563-DEAAB96B7FD7}" dt="2023-11-08T17:34:17.161" v="23"/>
        <pc:sldMkLst>
          <pc:docMk/>
          <pc:sldMk cId="3866733306" sldId="274"/>
        </pc:sldMkLst>
        <pc:spChg chg="mod">
          <ac:chgData name="Shikha Saxena" userId="S::ssaxena@merpsystems.com::36ccca21-bf55-4a84-b448-111df4bfd4c1" providerId="AD" clId="Web-{E72E17CE-2401-A2AF-9563-DEAAB96B7FD7}" dt="2023-11-08T17:32:46.424" v="14" actId="1076"/>
          <ac:spMkLst>
            <pc:docMk/>
            <pc:sldMk cId="3866733306" sldId="274"/>
            <ac:spMk id="36" creationId="{6487C981-42FE-EDC3-23AC-5382178D7B6F}"/>
          </ac:spMkLst>
        </pc:spChg>
        <pc:spChg chg="mod">
          <ac:chgData name="Shikha Saxena" userId="S::ssaxena@merpsystems.com::36ccca21-bf55-4a84-b448-111df4bfd4c1" providerId="AD" clId="Web-{E72E17CE-2401-A2AF-9563-DEAAB96B7FD7}" dt="2023-11-08T17:33:39.644" v="21" actId="1076"/>
          <ac:spMkLst>
            <pc:docMk/>
            <pc:sldMk cId="3866733306" sldId="274"/>
            <ac:spMk id="37" creationId="{8FD7D11A-6663-72A3-670A-667A45375D6B}"/>
          </ac:spMkLst>
        </pc:spChg>
        <pc:graphicFrameChg chg="modGraphic">
          <ac:chgData name="Shikha Saxena" userId="S::ssaxena@merpsystems.com::36ccca21-bf55-4a84-b448-111df4bfd4c1" providerId="AD" clId="Web-{E72E17CE-2401-A2AF-9563-DEAAB96B7FD7}" dt="2023-11-08T17:33:38.051" v="20" actId="20577"/>
          <ac:graphicFrameMkLst>
            <pc:docMk/>
            <pc:sldMk cId="3866733306" sldId="274"/>
            <ac:graphicFrameMk id="580" creationId="{F17ECE7A-7CC0-4202-D214-8F0DD10456BE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xmlns="" chg="add">
              <pc226:chgData name="Shikha Saxena" userId="S::ssaxena@merpsystems.com::36ccca21-bf55-4a84-b448-111df4bfd4c1" providerId="AD" clId="Web-{E72E17CE-2401-A2AF-9563-DEAAB96B7FD7}" dt="2023-11-08T17:34:17.161" v="23"/>
              <pc2:cmMkLst xmlns:pc2="http://schemas.microsoft.com/office/powerpoint/2019/9/main/command">
                <pc:docMk/>
                <pc:sldMk cId="3866733306" sldId="274"/>
                <pc2:cmMk id="{E1985789-38CD-4E76-B3BD-47DDD3897C4C}"/>
              </pc2:cmMkLst>
            </pc226:cmChg>
          </p:ext>
        </pc:extLst>
      </pc:sldChg>
    </pc:docChg>
  </pc:docChgLst>
  <pc:docChgLst>
    <pc:chgData name="Shikha Saxena" userId="S::ssaxena@merpsystems.com::36ccca21-bf55-4a84-b448-111df4bfd4c1" providerId="AD" clId="Web-{D8BBE19D-1F2C-1057-3DB4-135D12258D06}"/>
    <pc:docChg chg="modSld">
      <pc:chgData name="Shikha Saxena" userId="S::ssaxena@merpsystems.com::36ccca21-bf55-4a84-b448-111df4bfd4c1" providerId="AD" clId="Web-{D8BBE19D-1F2C-1057-3DB4-135D12258D06}" dt="2023-11-08T18:09:06.163" v="74"/>
      <pc:docMkLst>
        <pc:docMk/>
      </pc:docMkLst>
      <pc:sldChg chg="modSp">
        <pc:chgData name="Shikha Saxena" userId="S::ssaxena@merpsystems.com::36ccca21-bf55-4a84-b448-111df4bfd4c1" providerId="AD" clId="Web-{D8BBE19D-1F2C-1057-3DB4-135D12258D06}" dt="2023-11-08T18:00:13.332" v="5" actId="1076"/>
        <pc:sldMkLst>
          <pc:docMk/>
          <pc:sldMk cId="1658361338" sldId="271"/>
        </pc:sldMkLst>
        <pc:spChg chg="mod">
          <ac:chgData name="Shikha Saxena" userId="S::ssaxena@merpsystems.com::36ccca21-bf55-4a84-b448-111df4bfd4c1" providerId="AD" clId="Web-{D8BBE19D-1F2C-1057-3DB4-135D12258D06}" dt="2023-11-08T18:00:13.332" v="5" actId="1076"/>
          <ac:spMkLst>
            <pc:docMk/>
            <pc:sldMk cId="1658361338" sldId="271"/>
            <ac:spMk id="3" creationId="{61AF6937-AA14-5597-6DAA-53991EAECBDA}"/>
          </ac:spMkLst>
        </pc:spChg>
      </pc:sldChg>
      <pc:sldChg chg="delSp modSp">
        <pc:chgData name="Shikha Saxena" userId="S::ssaxena@merpsystems.com::36ccca21-bf55-4a84-b448-111df4bfd4c1" providerId="AD" clId="Web-{D8BBE19D-1F2C-1057-3DB4-135D12258D06}" dt="2023-11-08T18:01:59.992" v="28"/>
        <pc:sldMkLst>
          <pc:docMk/>
          <pc:sldMk cId="3866733306" sldId="274"/>
        </pc:sldMkLst>
        <pc:spChg chg="del mod">
          <ac:chgData name="Shikha Saxena" userId="S::ssaxena@merpsystems.com::36ccca21-bf55-4a84-b448-111df4bfd4c1" providerId="AD" clId="Web-{D8BBE19D-1F2C-1057-3DB4-135D12258D06}" dt="2023-11-08T18:00:46.192" v="8"/>
          <ac:spMkLst>
            <pc:docMk/>
            <pc:sldMk cId="3866733306" sldId="274"/>
            <ac:spMk id="36" creationId="{6487C981-42FE-EDC3-23AC-5382178D7B6F}"/>
          </ac:spMkLst>
        </pc:spChg>
        <pc:spChg chg="del">
          <ac:chgData name="Shikha Saxena" userId="S::ssaxena@merpsystems.com::36ccca21-bf55-4a84-b448-111df4bfd4c1" providerId="AD" clId="Web-{D8BBE19D-1F2C-1057-3DB4-135D12258D06}" dt="2023-11-08T18:01:56.789" v="26"/>
          <ac:spMkLst>
            <pc:docMk/>
            <pc:sldMk cId="3866733306" sldId="274"/>
            <ac:spMk id="37" creationId="{8FD7D11A-6663-72A3-670A-667A45375D6B}"/>
          </ac:spMkLst>
        </pc:spChg>
        <pc:spChg chg="del mod">
          <ac:chgData name="Shikha Saxena" userId="S::ssaxena@merpsystems.com::36ccca21-bf55-4a84-b448-111df4bfd4c1" providerId="AD" clId="Web-{D8BBE19D-1F2C-1057-3DB4-135D12258D06}" dt="2023-11-08T18:01:58.445" v="27"/>
          <ac:spMkLst>
            <pc:docMk/>
            <pc:sldMk cId="3866733306" sldId="274"/>
            <ac:spMk id="38" creationId="{D705AA4C-DE79-2AE6-4A15-41E9B1498BD1}"/>
          </ac:spMkLst>
        </pc:spChg>
        <pc:spChg chg="del">
          <ac:chgData name="Shikha Saxena" userId="S::ssaxena@merpsystems.com::36ccca21-bf55-4a84-b448-111df4bfd4c1" providerId="AD" clId="Web-{D8BBE19D-1F2C-1057-3DB4-135D12258D06}" dt="2023-11-08T18:01:59.992" v="28"/>
          <ac:spMkLst>
            <pc:docMk/>
            <pc:sldMk cId="3866733306" sldId="274"/>
            <ac:spMk id="47" creationId="{16389C05-7F6E-F95A-DE12-28F3A1B48079}"/>
          </ac:spMkLst>
        </pc:spChg>
        <pc:graphicFrameChg chg="modGraphic">
          <ac:chgData name="Shikha Saxena" userId="S::ssaxena@merpsystems.com::36ccca21-bf55-4a84-b448-111df4bfd4c1" providerId="AD" clId="Web-{D8BBE19D-1F2C-1057-3DB4-135D12258D06}" dt="2023-11-08T18:01:52.913" v="25" actId="20577"/>
          <ac:graphicFrameMkLst>
            <pc:docMk/>
            <pc:sldMk cId="3866733306" sldId="274"/>
            <ac:graphicFrameMk id="580" creationId="{F17ECE7A-7CC0-4202-D214-8F0DD10456BE}"/>
          </ac:graphicFrameMkLst>
        </pc:graphicFrameChg>
      </pc:sldChg>
      <pc:sldChg chg="delSp modSp">
        <pc:chgData name="Shikha Saxena" userId="S::ssaxena@merpsystems.com::36ccca21-bf55-4a84-b448-111df4bfd4c1" providerId="AD" clId="Web-{D8BBE19D-1F2C-1057-3DB4-135D12258D06}" dt="2023-11-08T18:04:11.449" v="44"/>
        <pc:sldMkLst>
          <pc:docMk/>
          <pc:sldMk cId="3903965772" sldId="275"/>
        </pc:sldMkLst>
        <pc:spChg chg="del">
          <ac:chgData name="Shikha Saxena" userId="S::ssaxena@merpsystems.com::36ccca21-bf55-4a84-b448-111df4bfd4c1" providerId="AD" clId="Web-{D8BBE19D-1F2C-1057-3DB4-135D12258D06}" dt="2023-11-08T18:03:46.527" v="36"/>
          <ac:spMkLst>
            <pc:docMk/>
            <pc:sldMk cId="3903965772" sldId="275"/>
            <ac:spMk id="10" creationId="{D0333E50-60BD-F2A9-5B80-C8AC44AADEE8}"/>
          </ac:spMkLst>
        </pc:spChg>
        <pc:spChg chg="del mod">
          <ac:chgData name="Shikha Saxena" userId="S::ssaxena@merpsystems.com::36ccca21-bf55-4a84-b448-111df4bfd4c1" providerId="AD" clId="Web-{D8BBE19D-1F2C-1057-3DB4-135D12258D06}" dt="2023-11-08T18:04:11.449" v="44"/>
          <ac:spMkLst>
            <pc:docMk/>
            <pc:sldMk cId="3903965772" sldId="275"/>
            <ac:spMk id="11" creationId="{D2D2EE32-402D-9196-7D1A-4EDEC230832E}"/>
          </ac:spMkLst>
        </pc:spChg>
        <pc:graphicFrameChg chg="modGraphic">
          <ac:chgData name="Shikha Saxena" userId="S::ssaxena@merpsystems.com::36ccca21-bf55-4a84-b448-111df4bfd4c1" providerId="AD" clId="Web-{D8BBE19D-1F2C-1057-3DB4-135D12258D06}" dt="2023-11-08T18:04:04.855" v="43" actId="20577"/>
          <ac:graphicFrameMkLst>
            <pc:docMk/>
            <pc:sldMk cId="3903965772" sldId="275"/>
            <ac:graphicFrameMk id="4" creationId="{59AF4839-BEFE-C4FF-CBA8-8575D2CD0EAA}"/>
          </ac:graphicFrameMkLst>
        </pc:graphicFrameChg>
      </pc:sldChg>
      <pc:sldChg chg="delSp modSp">
        <pc:chgData name="Shikha Saxena" userId="S::ssaxena@merpsystems.com::36ccca21-bf55-4a84-b448-111df4bfd4c1" providerId="AD" clId="Web-{D8BBE19D-1F2C-1057-3DB4-135D12258D06}" dt="2023-11-08T18:07:50.785" v="59"/>
        <pc:sldMkLst>
          <pc:docMk/>
          <pc:sldMk cId="512737640" sldId="276"/>
        </pc:sldMkLst>
        <pc:spChg chg="del mod">
          <ac:chgData name="Shikha Saxena" userId="S::ssaxena@merpsystems.com::36ccca21-bf55-4a84-b448-111df4bfd4c1" providerId="AD" clId="Web-{D8BBE19D-1F2C-1057-3DB4-135D12258D06}" dt="2023-11-08T18:07:29.925" v="51"/>
          <ac:spMkLst>
            <pc:docMk/>
            <pc:sldMk cId="512737640" sldId="276"/>
            <ac:spMk id="2040" creationId="{613227BC-3FE9-E130-8236-BD382DA433D0}"/>
          </ac:spMkLst>
        </pc:spChg>
        <pc:spChg chg="del mod">
          <ac:chgData name="Shikha Saxena" userId="S::ssaxena@merpsystems.com::36ccca21-bf55-4a84-b448-111df4bfd4c1" providerId="AD" clId="Web-{D8BBE19D-1F2C-1057-3DB4-135D12258D06}" dt="2023-11-08T18:07:50.785" v="59"/>
          <ac:spMkLst>
            <pc:docMk/>
            <pc:sldMk cId="512737640" sldId="276"/>
            <ac:spMk id="2041" creationId="{26F91A2D-7753-1A4B-1283-5525EB419938}"/>
          </ac:spMkLst>
        </pc:spChg>
        <pc:graphicFrameChg chg="modGraphic">
          <ac:chgData name="Shikha Saxena" userId="S::ssaxena@merpsystems.com::36ccca21-bf55-4a84-b448-111df4bfd4c1" providerId="AD" clId="Web-{D8BBE19D-1F2C-1057-3DB4-135D12258D06}" dt="2023-11-08T18:07:48.379" v="58" actId="20577"/>
          <ac:graphicFrameMkLst>
            <pc:docMk/>
            <pc:sldMk cId="512737640" sldId="276"/>
            <ac:graphicFrameMk id="4" creationId="{B3636382-BE89-1816-74E3-36AD42098D6B}"/>
          </ac:graphicFrameMkLst>
        </pc:graphicFrameChg>
      </pc:sldChg>
      <pc:sldChg chg="delSp modSp">
        <pc:chgData name="Shikha Saxena" userId="S::ssaxena@merpsystems.com::36ccca21-bf55-4a84-b448-111df4bfd4c1" providerId="AD" clId="Web-{D8BBE19D-1F2C-1057-3DB4-135D12258D06}" dt="2023-11-08T18:09:06.163" v="74"/>
        <pc:sldMkLst>
          <pc:docMk/>
          <pc:sldMk cId="995657217" sldId="277"/>
        </pc:sldMkLst>
        <pc:spChg chg="del mod">
          <ac:chgData name="Shikha Saxena" userId="S::ssaxena@merpsystems.com::36ccca21-bf55-4a84-b448-111df4bfd4c1" providerId="AD" clId="Web-{D8BBE19D-1F2C-1057-3DB4-135D12258D06}" dt="2023-11-08T18:08:33.115" v="66"/>
          <ac:spMkLst>
            <pc:docMk/>
            <pc:sldMk cId="995657217" sldId="277"/>
            <ac:spMk id="11" creationId="{78822038-78B6-5B80-0E60-CB8ED0C1CE59}"/>
          </ac:spMkLst>
        </pc:spChg>
        <pc:spChg chg="del mod">
          <ac:chgData name="Shikha Saxena" userId="S::ssaxena@merpsystems.com::36ccca21-bf55-4a84-b448-111df4bfd4c1" providerId="AD" clId="Web-{D8BBE19D-1F2C-1057-3DB4-135D12258D06}" dt="2023-11-08T18:09:06.163" v="74"/>
          <ac:spMkLst>
            <pc:docMk/>
            <pc:sldMk cId="995657217" sldId="277"/>
            <ac:spMk id="1880" creationId="{EE553DC9-4607-0B0A-47D9-59D6FD976E15}"/>
          </ac:spMkLst>
        </pc:spChg>
        <pc:graphicFrameChg chg="modGraphic">
          <ac:chgData name="Shikha Saxena" userId="S::ssaxena@merpsystems.com::36ccca21-bf55-4a84-b448-111df4bfd4c1" providerId="AD" clId="Web-{D8BBE19D-1F2C-1057-3DB4-135D12258D06}" dt="2023-11-08T18:09:03.928" v="73" actId="20577"/>
          <ac:graphicFrameMkLst>
            <pc:docMk/>
            <pc:sldMk cId="995657217" sldId="277"/>
            <ac:graphicFrameMk id="4" creationId="{8DBB347B-E171-A5D5-49B3-A2CF5CC54D88}"/>
          </ac:graphicFrameMkLst>
        </pc:graphicFrameChg>
      </pc:sldChg>
    </pc:docChg>
  </pc:docChgLst>
  <pc:docChgLst>
    <pc:chgData name="Shikha Saxena" userId="S::ssaxena@merpsystems.com::36ccca21-bf55-4a84-b448-111df4bfd4c1" providerId="AD" clId="Web-{224318A0-CC77-4AAB-A94C-27376BCAB715}"/>
    <pc:docChg chg="modSld">
      <pc:chgData name="Shikha Saxena" userId="S::ssaxena@merpsystems.com::36ccca21-bf55-4a84-b448-111df4bfd4c1" providerId="AD" clId="Web-{224318A0-CC77-4AAB-A94C-27376BCAB715}" dt="2023-11-02T13:03:39.181" v="909" actId="20577"/>
      <pc:docMkLst>
        <pc:docMk/>
      </pc:docMkLst>
      <pc:sldChg chg="addSp modSp">
        <pc:chgData name="Shikha Saxena" userId="S::ssaxena@merpsystems.com::36ccca21-bf55-4a84-b448-111df4bfd4c1" providerId="AD" clId="Web-{224318A0-CC77-4AAB-A94C-27376BCAB715}" dt="2023-11-02T12:51:35.479" v="421" actId="20577"/>
        <pc:sldMkLst>
          <pc:docMk/>
          <pc:sldMk cId="995657217" sldId="277"/>
        </pc:sldMkLst>
        <pc:spChg chg="add mod">
          <ac:chgData name="Shikha Saxena" userId="S::ssaxena@merpsystems.com::36ccca21-bf55-4a84-b448-111df4bfd4c1" providerId="AD" clId="Web-{224318A0-CC77-4AAB-A94C-27376BCAB715}" dt="2023-11-02T12:49:27.476" v="374" actId="1076"/>
          <ac:spMkLst>
            <pc:docMk/>
            <pc:sldMk cId="995657217" sldId="277"/>
            <ac:spMk id="11" creationId="{78822038-78B6-5B80-0E60-CB8ED0C1CE59}"/>
          </ac:spMkLst>
        </pc:spChg>
        <pc:spChg chg="add mod">
          <ac:chgData name="Shikha Saxena" userId="S::ssaxena@merpsystems.com::36ccca21-bf55-4a84-b448-111df4bfd4c1" providerId="AD" clId="Web-{224318A0-CC77-4AAB-A94C-27376BCAB715}" dt="2023-11-02T12:51:35.479" v="421" actId="20577"/>
          <ac:spMkLst>
            <pc:docMk/>
            <pc:sldMk cId="995657217" sldId="277"/>
            <ac:spMk id="1880" creationId="{EE553DC9-4607-0B0A-47D9-59D6FD976E15}"/>
          </ac:spMkLst>
        </pc:spChg>
        <pc:graphicFrameChg chg="modGraphic">
          <ac:chgData name="Shikha Saxena" userId="S::ssaxena@merpsystems.com::36ccca21-bf55-4a84-b448-111df4bfd4c1" providerId="AD" clId="Web-{224318A0-CC77-4AAB-A94C-27376BCAB715}" dt="2023-11-02T12:49:18.054" v="373" actId="20577"/>
          <ac:graphicFrameMkLst>
            <pc:docMk/>
            <pc:sldMk cId="995657217" sldId="277"/>
            <ac:graphicFrameMk id="4" creationId="{8DBB347B-E171-A5D5-49B3-A2CF5CC54D88}"/>
          </ac:graphicFrameMkLst>
        </pc:graphicFrameChg>
      </pc:sldChg>
      <pc:sldChg chg="addSp modSp">
        <pc:chgData name="Shikha Saxena" userId="S::ssaxena@merpsystems.com::36ccca21-bf55-4a84-b448-111df4bfd4c1" providerId="AD" clId="Web-{224318A0-CC77-4AAB-A94C-27376BCAB715}" dt="2023-11-02T13:03:39.181" v="909" actId="20577"/>
        <pc:sldMkLst>
          <pc:docMk/>
          <pc:sldMk cId="3414243823" sldId="278"/>
        </pc:sldMkLst>
        <pc:graphicFrameChg chg="add modGraphic">
          <ac:chgData name="Shikha Saxena" userId="S::ssaxena@merpsystems.com::36ccca21-bf55-4a84-b448-111df4bfd4c1" providerId="AD" clId="Web-{224318A0-CC77-4AAB-A94C-27376BCAB715}" dt="2023-11-02T13:03:39.181" v="909" actId="20577"/>
          <ac:graphicFrameMkLst>
            <pc:docMk/>
            <pc:sldMk cId="3414243823" sldId="278"/>
            <ac:graphicFrameMk id="4" creationId="{B777E08C-40EA-86F9-F61D-16F05313388B}"/>
          </ac:graphicFrameMkLst>
        </pc:graphicFrameChg>
      </pc:sldChg>
    </pc:docChg>
  </pc:docChgLst>
  <pc:docChgLst>
    <pc:chgData name="Shikha Saxena" userId="S::ssaxena@merpsystems.com::36ccca21-bf55-4a84-b448-111df4bfd4c1" providerId="AD" clId="Web-{397D303B-3498-4C43-A763-0E86C42E19B2}"/>
    <pc:docChg chg="modSld">
      <pc:chgData name="Shikha Saxena" userId="S::ssaxena@merpsystems.com::36ccca21-bf55-4a84-b448-111df4bfd4c1" providerId="AD" clId="Web-{397D303B-3498-4C43-A763-0E86C42E19B2}" dt="2023-10-30T18:27:23.761" v="854" actId="20577"/>
      <pc:docMkLst>
        <pc:docMk/>
      </pc:docMkLst>
      <pc:sldChg chg="modSp">
        <pc:chgData name="Shikha Saxena" userId="S::ssaxena@merpsystems.com::36ccca21-bf55-4a84-b448-111df4bfd4c1" providerId="AD" clId="Web-{397D303B-3498-4C43-A763-0E86C42E19B2}" dt="2023-10-30T18:27:23.761" v="854" actId="20577"/>
        <pc:sldMkLst>
          <pc:docMk/>
          <pc:sldMk cId="3292524247" sldId="273"/>
        </pc:sldMkLst>
        <pc:spChg chg="mod">
          <ac:chgData name="Shikha Saxena" userId="S::ssaxena@merpsystems.com::36ccca21-bf55-4a84-b448-111df4bfd4c1" providerId="AD" clId="Web-{397D303B-3498-4C43-A763-0E86C42E19B2}" dt="2023-10-30T15:25:56.052" v="620" actId="20577"/>
          <ac:spMkLst>
            <pc:docMk/>
            <pc:sldMk cId="3292524247" sldId="273"/>
            <ac:spMk id="556" creationId="{EA55CF5A-58D5-C56E-F721-FE6890CC4761}"/>
          </ac:spMkLst>
        </pc:spChg>
        <pc:spChg chg="mod">
          <ac:chgData name="Shikha Saxena" userId="S::ssaxena@merpsystems.com::36ccca21-bf55-4a84-b448-111df4bfd4c1" providerId="AD" clId="Web-{397D303B-3498-4C43-A763-0E86C42E19B2}" dt="2023-10-30T15:06:25.357" v="234" actId="1076"/>
          <ac:spMkLst>
            <pc:docMk/>
            <pc:sldMk cId="3292524247" sldId="273"/>
            <ac:spMk id="563" creationId="{259EF74B-1232-783D-FDB6-A1921B6DB414}"/>
          </ac:spMkLst>
        </pc:spChg>
        <pc:spChg chg="mod">
          <ac:chgData name="Shikha Saxena" userId="S::ssaxena@merpsystems.com::36ccca21-bf55-4a84-b448-111df4bfd4c1" providerId="AD" clId="Web-{397D303B-3498-4C43-A763-0E86C42E19B2}" dt="2023-10-30T15:13:13.495" v="380" actId="14100"/>
          <ac:spMkLst>
            <pc:docMk/>
            <pc:sldMk cId="3292524247" sldId="273"/>
            <ac:spMk id="564" creationId="{33E2B125-6110-2066-6B2D-997BE45F2D3D}"/>
          </ac:spMkLst>
        </pc:spChg>
        <pc:spChg chg="mod">
          <ac:chgData name="Shikha Saxena" userId="S::ssaxena@merpsystems.com::36ccca21-bf55-4a84-b448-111df4bfd4c1" providerId="AD" clId="Web-{397D303B-3498-4C43-A763-0E86C42E19B2}" dt="2023-10-30T15:26:37.054" v="655" actId="20577"/>
          <ac:spMkLst>
            <pc:docMk/>
            <pc:sldMk cId="3292524247" sldId="273"/>
            <ac:spMk id="565" creationId="{7E8ECBE8-D58D-664B-7867-527D6FF37CDB}"/>
          </ac:spMkLst>
        </pc:spChg>
        <pc:spChg chg="mod">
          <ac:chgData name="Shikha Saxena" userId="S::ssaxena@merpsystems.com::36ccca21-bf55-4a84-b448-111df4bfd4c1" providerId="AD" clId="Web-{397D303B-3498-4C43-A763-0E86C42E19B2}" dt="2023-10-30T18:27:23.761" v="854" actId="20577"/>
          <ac:spMkLst>
            <pc:docMk/>
            <pc:sldMk cId="3292524247" sldId="273"/>
            <ac:spMk id="566" creationId="{283A3E38-EC56-8178-D017-1DD23F61BC24}"/>
          </ac:spMkLst>
        </pc:spChg>
        <pc:spChg chg="mod">
          <ac:chgData name="Shikha Saxena" userId="S::ssaxena@merpsystems.com::36ccca21-bf55-4a84-b448-111df4bfd4c1" providerId="AD" clId="Web-{397D303B-3498-4C43-A763-0E86C42E19B2}" dt="2023-10-30T15:13:27.746" v="385" actId="20577"/>
          <ac:spMkLst>
            <pc:docMk/>
            <pc:sldMk cId="3292524247" sldId="273"/>
            <ac:spMk id="567" creationId="{EF551120-E1FE-B00C-4E6E-2D0C98E589C1}"/>
          </ac:spMkLst>
        </pc:spChg>
      </pc:sldChg>
    </pc:docChg>
  </pc:docChgLst>
  <pc:docChgLst>
    <pc:chgData name="Kesha Nirmal" userId="248a99dd-6e2d-480c-a412-67896e5ff3ce" providerId="ADAL" clId="{87AE5BAC-788D-47CE-A7B1-1CCA4E8386E9}"/>
    <pc:docChg chg="undo custSel addSld modSld">
      <pc:chgData name="Kesha Nirmal" userId="248a99dd-6e2d-480c-a412-67896e5ff3ce" providerId="ADAL" clId="{87AE5BAC-788D-47CE-A7B1-1CCA4E8386E9}" dt="2024-02-06T11:45:19.122" v="149" actId="1076"/>
      <pc:docMkLst>
        <pc:docMk/>
      </pc:docMkLst>
      <pc:sldChg chg="modSp mod">
        <pc:chgData name="Kesha Nirmal" userId="248a99dd-6e2d-480c-a412-67896e5ff3ce" providerId="ADAL" clId="{87AE5BAC-788D-47CE-A7B1-1CCA4E8386E9}" dt="2024-02-06T11:38:02.576" v="7" actId="20577"/>
        <pc:sldMkLst>
          <pc:docMk/>
          <pc:sldMk cId="3972879772" sldId="270"/>
        </pc:sldMkLst>
        <pc:spChg chg="mod">
          <ac:chgData name="Kesha Nirmal" userId="248a99dd-6e2d-480c-a412-67896e5ff3ce" providerId="ADAL" clId="{87AE5BAC-788D-47CE-A7B1-1CCA4E8386E9}" dt="2024-02-06T11:38:02.576" v="7" actId="20577"/>
          <ac:spMkLst>
            <pc:docMk/>
            <pc:sldMk cId="3972879772" sldId="270"/>
            <ac:spMk id="28" creationId="{30C65302-BBD8-EA4D-A006-548D720A2C21}"/>
          </ac:spMkLst>
        </pc:spChg>
      </pc:sldChg>
      <pc:sldChg chg="addCm">
        <pc:chgData name="Kesha Nirmal" userId="248a99dd-6e2d-480c-a412-67896e5ff3ce" providerId="ADAL" clId="{87AE5BAC-788D-47CE-A7B1-1CCA4E8386E9}" dt="2024-02-06T11:39:28.615" v="8"/>
        <pc:sldMkLst>
          <pc:docMk/>
          <pc:sldMk cId="1658361338" sldId="2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xmlns="" chg="add">
              <pc226:chgData name="Kesha Nirmal" userId="248a99dd-6e2d-480c-a412-67896e5ff3ce" providerId="ADAL" clId="{87AE5BAC-788D-47CE-A7B1-1CCA4E8386E9}" dt="2024-02-06T11:39:28.615" v="8"/>
              <pc2:cmMkLst xmlns:pc2="http://schemas.microsoft.com/office/powerpoint/2019/9/main/command">
                <pc:docMk/>
                <pc:sldMk cId="1658361338" sldId="271"/>
                <pc2:cmMk id="{D44CCC2A-8025-4DF6-BF5A-0CC39A1B012A}"/>
              </pc2:cmMkLst>
            </pc226:cmChg>
          </p:ext>
        </pc:extLst>
      </pc:sldChg>
      <pc:sldChg chg="modSp mod">
        <pc:chgData name="Kesha Nirmal" userId="248a99dd-6e2d-480c-a412-67896e5ff3ce" providerId="ADAL" clId="{87AE5BAC-788D-47CE-A7B1-1CCA4E8386E9}" dt="2024-02-06T11:39:49.079" v="12" actId="20577"/>
        <pc:sldMkLst>
          <pc:docMk/>
          <pc:sldMk cId="3292524247" sldId="273"/>
        </pc:sldMkLst>
        <pc:spChg chg="mod">
          <ac:chgData name="Kesha Nirmal" userId="248a99dd-6e2d-480c-a412-67896e5ff3ce" providerId="ADAL" clId="{87AE5BAC-788D-47CE-A7B1-1CCA4E8386E9}" dt="2024-02-06T11:39:42.821" v="10" actId="20577"/>
          <ac:spMkLst>
            <pc:docMk/>
            <pc:sldMk cId="3292524247" sldId="273"/>
            <ac:spMk id="563" creationId="{259EF74B-1232-783D-FDB6-A1921B6DB414}"/>
          </ac:spMkLst>
        </pc:spChg>
        <pc:spChg chg="mod">
          <ac:chgData name="Kesha Nirmal" userId="248a99dd-6e2d-480c-a412-67896e5ff3ce" providerId="ADAL" clId="{87AE5BAC-788D-47CE-A7B1-1CCA4E8386E9}" dt="2024-02-06T11:39:49.079" v="12" actId="20577"/>
          <ac:spMkLst>
            <pc:docMk/>
            <pc:sldMk cId="3292524247" sldId="273"/>
            <ac:spMk id="567" creationId="{EF551120-E1FE-B00C-4E6E-2D0C98E589C1}"/>
          </ac:spMkLst>
        </pc:spChg>
      </pc:sldChg>
      <pc:sldChg chg="modSp mod">
        <pc:chgData name="Kesha Nirmal" userId="248a99dd-6e2d-480c-a412-67896e5ff3ce" providerId="ADAL" clId="{87AE5BAC-788D-47CE-A7B1-1CCA4E8386E9}" dt="2024-02-06T11:41:14.135" v="30" actId="20577"/>
        <pc:sldMkLst>
          <pc:docMk/>
          <pc:sldMk cId="3866733306" sldId="274"/>
        </pc:sldMkLst>
        <pc:graphicFrameChg chg="mod modGraphic">
          <ac:chgData name="Kesha Nirmal" userId="248a99dd-6e2d-480c-a412-67896e5ff3ce" providerId="ADAL" clId="{87AE5BAC-788D-47CE-A7B1-1CCA4E8386E9}" dt="2024-02-06T11:41:14.135" v="30" actId="20577"/>
          <ac:graphicFrameMkLst>
            <pc:docMk/>
            <pc:sldMk cId="3866733306" sldId="274"/>
            <ac:graphicFrameMk id="580" creationId="{F17ECE7A-7CC0-4202-D214-8F0DD10456BE}"/>
          </ac:graphicFrameMkLst>
        </pc:graphicFrameChg>
      </pc:sldChg>
      <pc:sldChg chg="modSp">
        <pc:chgData name="Kesha Nirmal" userId="248a99dd-6e2d-480c-a412-67896e5ff3ce" providerId="ADAL" clId="{87AE5BAC-788D-47CE-A7B1-1CCA4E8386E9}" dt="2024-02-06T11:41:31.082" v="31" actId="33524"/>
        <pc:sldMkLst>
          <pc:docMk/>
          <pc:sldMk cId="995657217" sldId="277"/>
        </pc:sldMkLst>
        <pc:graphicFrameChg chg="mod">
          <ac:chgData name="Kesha Nirmal" userId="248a99dd-6e2d-480c-a412-67896e5ff3ce" providerId="ADAL" clId="{87AE5BAC-788D-47CE-A7B1-1CCA4E8386E9}" dt="2024-02-06T11:41:31.082" v="31" actId="33524"/>
          <ac:graphicFrameMkLst>
            <pc:docMk/>
            <pc:sldMk cId="995657217" sldId="277"/>
            <ac:graphicFrameMk id="4" creationId="{8DBB347B-E171-A5D5-49B3-A2CF5CC54D88}"/>
          </ac:graphicFrameMkLst>
        </pc:graphicFrameChg>
      </pc:sldChg>
      <pc:sldChg chg="modSp mod">
        <pc:chgData name="Kesha Nirmal" userId="248a99dd-6e2d-480c-a412-67896e5ff3ce" providerId="ADAL" clId="{87AE5BAC-788D-47CE-A7B1-1CCA4E8386E9}" dt="2024-02-06T11:41:53.169" v="35" actId="403"/>
        <pc:sldMkLst>
          <pc:docMk/>
          <pc:sldMk cId="3414243823" sldId="278"/>
        </pc:sldMkLst>
        <pc:graphicFrameChg chg="modGraphic">
          <ac:chgData name="Kesha Nirmal" userId="248a99dd-6e2d-480c-a412-67896e5ff3ce" providerId="ADAL" clId="{87AE5BAC-788D-47CE-A7B1-1CCA4E8386E9}" dt="2024-02-06T11:41:53.169" v="35" actId="403"/>
          <ac:graphicFrameMkLst>
            <pc:docMk/>
            <pc:sldMk cId="3414243823" sldId="278"/>
            <ac:graphicFrameMk id="4" creationId="{B777E08C-40EA-86F9-F61D-16F05313388B}"/>
          </ac:graphicFrameMkLst>
        </pc:graphicFrameChg>
      </pc:sldChg>
      <pc:sldChg chg="addSp delSp modSp new mod">
        <pc:chgData name="Kesha Nirmal" userId="248a99dd-6e2d-480c-a412-67896e5ff3ce" providerId="ADAL" clId="{87AE5BAC-788D-47CE-A7B1-1CCA4E8386E9}" dt="2024-02-06T11:45:19.122" v="149" actId="1076"/>
        <pc:sldMkLst>
          <pc:docMk/>
          <pc:sldMk cId="3685396108" sldId="284"/>
        </pc:sldMkLst>
        <pc:spChg chg="del">
          <ac:chgData name="Kesha Nirmal" userId="248a99dd-6e2d-480c-a412-67896e5ff3ce" providerId="ADAL" clId="{87AE5BAC-788D-47CE-A7B1-1CCA4E8386E9}" dt="2024-02-06T11:42:20.114" v="82" actId="478"/>
          <ac:spMkLst>
            <pc:docMk/>
            <pc:sldMk cId="3685396108" sldId="284"/>
            <ac:spMk id="2" creationId="{684CBE48-2FA8-710C-0F28-C101BA759108}"/>
          </ac:spMkLst>
        </pc:spChg>
        <pc:spChg chg="del">
          <ac:chgData name="Kesha Nirmal" userId="248a99dd-6e2d-480c-a412-67896e5ff3ce" providerId="ADAL" clId="{87AE5BAC-788D-47CE-A7B1-1CCA4E8386E9}" dt="2024-02-06T11:42:05.485" v="37" actId="478"/>
          <ac:spMkLst>
            <pc:docMk/>
            <pc:sldMk cId="3685396108" sldId="284"/>
            <ac:spMk id="3" creationId="{323E7914-BFBB-CA6A-5EA5-B795B8F8F7B3}"/>
          </ac:spMkLst>
        </pc:spChg>
        <pc:spChg chg="mod">
          <ac:chgData name="Kesha Nirmal" userId="248a99dd-6e2d-480c-a412-67896e5ff3ce" providerId="ADAL" clId="{87AE5BAC-788D-47CE-A7B1-1CCA4E8386E9}" dt="2024-02-06T11:42:17.378" v="81" actId="20577"/>
          <ac:spMkLst>
            <pc:docMk/>
            <pc:sldMk cId="3685396108" sldId="284"/>
            <ac:spMk id="4" creationId="{8F3CEB37-ECF9-E6E8-7158-CB46A81C1099}"/>
          </ac:spMkLst>
        </pc:spChg>
        <pc:graphicFrameChg chg="add mod ord modGraphic">
          <ac:chgData name="Kesha Nirmal" userId="248a99dd-6e2d-480c-a412-67896e5ff3ce" providerId="ADAL" clId="{87AE5BAC-788D-47CE-A7B1-1CCA4E8386E9}" dt="2024-02-06T11:45:19.122" v="149" actId="1076"/>
          <ac:graphicFrameMkLst>
            <pc:docMk/>
            <pc:sldMk cId="3685396108" sldId="284"/>
            <ac:graphicFrameMk id="5" creationId="{86610DB7-9D6F-3B2E-F144-4D82A9BB7C34}"/>
          </ac:graphicFrameMkLst>
        </pc:graphicFrameChg>
      </pc:sldChg>
    </pc:docChg>
  </pc:docChgLst>
  <pc:docChgLst>
    <pc:chgData name="Shikha Saxena" userId="S::ssaxena@merpsystems.com::36ccca21-bf55-4a84-b448-111df4bfd4c1" providerId="AD" clId="Web-{B1BD2343-B392-A900-C12D-2C37ECA6C5D1}"/>
    <pc:docChg chg="modSld">
      <pc:chgData name="Shikha Saxena" userId="S::ssaxena@merpsystems.com::36ccca21-bf55-4a84-b448-111df4bfd4c1" providerId="AD" clId="Web-{B1BD2343-B392-A900-C12D-2C37ECA6C5D1}" dt="2023-10-27T17:17:42.902" v="18" actId="1076"/>
      <pc:docMkLst>
        <pc:docMk/>
      </pc:docMkLst>
      <pc:sldChg chg="modSp">
        <pc:chgData name="Shikha Saxena" userId="S::ssaxena@merpsystems.com::36ccca21-bf55-4a84-b448-111df4bfd4c1" providerId="AD" clId="Web-{B1BD2343-B392-A900-C12D-2C37ECA6C5D1}" dt="2023-10-27T17:17:11.166" v="16" actId="20577"/>
        <pc:sldMkLst>
          <pc:docMk/>
          <pc:sldMk cId="86117723" sldId="260"/>
        </pc:sldMkLst>
        <pc:spChg chg="mod">
          <ac:chgData name="Shikha Saxena" userId="S::ssaxena@merpsystems.com::36ccca21-bf55-4a84-b448-111df4bfd4c1" providerId="AD" clId="Web-{B1BD2343-B392-A900-C12D-2C37ECA6C5D1}" dt="2023-10-27T17:17:11.166" v="16" actId="20577"/>
          <ac:spMkLst>
            <pc:docMk/>
            <pc:sldMk cId="86117723" sldId="260"/>
            <ac:spMk id="4" creationId="{9E119BDB-8D25-9F99-EBFC-6F957DEDA0D6}"/>
          </ac:spMkLst>
        </pc:spChg>
      </pc:sldChg>
      <pc:sldChg chg="modSp">
        <pc:chgData name="Shikha Saxena" userId="S::ssaxena@merpsystems.com::36ccca21-bf55-4a84-b448-111df4bfd4c1" providerId="AD" clId="Web-{B1BD2343-B392-A900-C12D-2C37ECA6C5D1}" dt="2023-10-27T17:17:42.902" v="18" actId="1076"/>
        <pc:sldMkLst>
          <pc:docMk/>
          <pc:sldMk cId="1658361338" sldId="271"/>
        </pc:sldMkLst>
        <pc:picChg chg="mod">
          <ac:chgData name="Shikha Saxena" userId="S::ssaxena@merpsystems.com::36ccca21-bf55-4a84-b448-111df4bfd4c1" providerId="AD" clId="Web-{B1BD2343-B392-A900-C12D-2C37ECA6C5D1}" dt="2023-10-27T17:17:42.902" v="18" actId="1076"/>
          <ac:picMkLst>
            <pc:docMk/>
            <pc:sldMk cId="1658361338" sldId="271"/>
            <ac:picMk id="6" creationId="{1E102A8A-BE41-1213-E131-6DB9D0A232D5}"/>
          </ac:picMkLst>
        </pc:picChg>
      </pc:sldChg>
    </pc:docChg>
  </pc:docChgLst>
  <pc:docChgLst>
    <pc:chgData name="Shikha Saxena" userId="S::ssaxena@merpsystems.com::36ccca21-bf55-4a84-b448-111df4bfd4c1" providerId="AD" clId="Web-{73E4FCF6-BE22-4178-8E19-38464E7C6F01}"/>
    <pc:docChg chg="modSld">
      <pc:chgData name="Shikha Saxena" userId="S::ssaxena@merpsystems.com::36ccca21-bf55-4a84-b448-111df4bfd4c1" providerId="AD" clId="Web-{73E4FCF6-BE22-4178-8E19-38464E7C6F01}" dt="2023-11-07T14:14:08.806" v="496" actId="20577"/>
      <pc:docMkLst>
        <pc:docMk/>
      </pc:docMkLst>
      <pc:sldChg chg="addSp modSp">
        <pc:chgData name="Shikha Saxena" userId="S::ssaxena@merpsystems.com::36ccca21-bf55-4a84-b448-111df4bfd4c1" providerId="AD" clId="Web-{73E4FCF6-BE22-4178-8E19-38464E7C6F01}" dt="2023-11-07T14:14:08.806" v="496" actId="20577"/>
        <pc:sldMkLst>
          <pc:docMk/>
          <pc:sldMk cId="3632307090" sldId="279"/>
        </pc:sldMkLst>
        <pc:graphicFrameChg chg="add modGraphic">
          <ac:chgData name="Shikha Saxena" userId="S::ssaxena@merpsystems.com::36ccca21-bf55-4a84-b448-111df4bfd4c1" providerId="AD" clId="Web-{73E4FCF6-BE22-4178-8E19-38464E7C6F01}" dt="2023-11-07T14:14:08.806" v="496" actId="20577"/>
          <ac:graphicFrameMkLst>
            <pc:docMk/>
            <pc:sldMk cId="3632307090" sldId="279"/>
            <ac:graphicFrameMk id="4" creationId="{62422DF7-4587-07D8-7CBE-B4629D149C44}"/>
          </ac:graphicFrameMkLst>
        </pc:graphicFrameChg>
      </pc:sldChg>
    </pc:docChg>
  </pc:docChgLst>
  <pc:docChgLst>
    <pc:chgData name="Shikha Saxena" userId="S::ssaxena@merpsystems.com::36ccca21-bf55-4a84-b448-111df4bfd4c1" providerId="AD" clId="Web-{9CB89C41-3EE8-4B3B-2D66-7D7741B4549D}"/>
    <pc:docChg chg="addSld delSld modSld">
      <pc:chgData name="Shikha Saxena" userId="S::ssaxena@merpsystems.com::36ccca21-bf55-4a84-b448-111df4bfd4c1" providerId="AD" clId="Web-{9CB89C41-3EE8-4B3B-2D66-7D7741B4549D}" dt="2023-10-27T17:08:28.300" v="863" actId="20577"/>
      <pc:docMkLst>
        <pc:docMk/>
      </pc:docMkLst>
      <pc:sldChg chg="del">
        <pc:chgData name="Shikha Saxena" userId="S::ssaxena@merpsystems.com::36ccca21-bf55-4a84-b448-111df4bfd4c1" providerId="AD" clId="Web-{9CB89C41-3EE8-4B3B-2D66-7D7741B4549D}" dt="2023-10-27T15:45:46.629" v="571"/>
        <pc:sldMkLst>
          <pc:docMk/>
          <pc:sldMk cId="1093892324" sldId="258"/>
        </pc:sldMkLst>
      </pc:sldChg>
      <pc:sldChg chg="addSp modSp">
        <pc:chgData name="Shikha Saxena" userId="S::ssaxena@merpsystems.com::36ccca21-bf55-4a84-b448-111df4bfd4c1" providerId="AD" clId="Web-{9CB89C41-3EE8-4B3B-2D66-7D7741B4549D}" dt="2023-10-27T15:51:10.681" v="729" actId="20577"/>
        <pc:sldMkLst>
          <pc:docMk/>
          <pc:sldMk cId="95453417" sldId="259"/>
        </pc:sldMkLst>
        <pc:spChg chg="add mod">
          <ac:chgData name="Shikha Saxena" userId="S::ssaxena@merpsystems.com::36ccca21-bf55-4a84-b448-111df4bfd4c1" providerId="AD" clId="Web-{9CB89C41-3EE8-4B3B-2D66-7D7741B4549D}" dt="2023-10-27T15:51:10.681" v="729" actId="20577"/>
          <ac:spMkLst>
            <pc:docMk/>
            <pc:sldMk cId="95453417" sldId="259"/>
            <ac:spMk id="3" creationId="{FAEA76D2-0DB2-6541-6ABD-24B389EBFC31}"/>
          </ac:spMkLst>
        </pc:spChg>
        <pc:spChg chg="mod">
          <ac:chgData name="Shikha Saxena" userId="S::ssaxena@merpsystems.com::36ccca21-bf55-4a84-b448-111df4bfd4c1" providerId="AD" clId="Web-{9CB89C41-3EE8-4B3B-2D66-7D7741B4549D}" dt="2023-10-27T15:46:42.396" v="587" actId="20577"/>
          <ac:spMkLst>
            <pc:docMk/>
            <pc:sldMk cId="95453417" sldId="259"/>
            <ac:spMk id="4" creationId="{48FD680A-6EC6-6749-9085-1FA001D10E09}"/>
          </ac:spMkLst>
        </pc:spChg>
        <pc:graphicFrameChg chg="modGraphic">
          <ac:chgData name="Shikha Saxena" userId="S::ssaxena@merpsystems.com::36ccca21-bf55-4a84-b448-111df4bfd4c1" providerId="AD" clId="Web-{9CB89C41-3EE8-4B3B-2D66-7D7741B4549D}" dt="2023-10-27T15:46:31.193" v="574"/>
          <ac:graphicFrameMkLst>
            <pc:docMk/>
            <pc:sldMk cId="95453417" sldId="259"/>
            <ac:graphicFrameMk id="6" creationId="{6D73561D-F94B-2F44-958A-7D37F0C69D91}"/>
          </ac:graphicFrameMkLst>
        </pc:graphicFrameChg>
      </pc:sldChg>
      <pc:sldChg chg="addSp delSp modSp">
        <pc:chgData name="Shikha Saxena" userId="S::ssaxena@merpsystems.com::36ccca21-bf55-4a84-b448-111df4bfd4c1" providerId="AD" clId="Web-{9CB89C41-3EE8-4B3B-2D66-7D7741B4549D}" dt="2023-10-27T15:14:48.367" v="66" actId="20577"/>
        <pc:sldMkLst>
          <pc:docMk/>
          <pc:sldMk cId="86117723" sldId="260"/>
        </pc:sldMkLst>
        <pc:spChg chg="del">
          <ac:chgData name="Shikha Saxena" userId="S::ssaxena@merpsystems.com::36ccca21-bf55-4a84-b448-111df4bfd4c1" providerId="AD" clId="Web-{9CB89C41-3EE8-4B3B-2D66-7D7741B4549D}" dt="2023-10-27T15:13:46.866" v="57"/>
          <ac:spMkLst>
            <pc:docMk/>
            <pc:sldMk cId="86117723" sldId="260"/>
            <ac:spMk id="3" creationId="{8A46669A-5DB3-7845-89D5-D350CBBE9734}"/>
          </ac:spMkLst>
        </pc:spChg>
        <pc:spChg chg="add mod">
          <ac:chgData name="Shikha Saxena" userId="S::ssaxena@merpsystems.com::36ccca21-bf55-4a84-b448-111df4bfd4c1" providerId="AD" clId="Web-{9CB89C41-3EE8-4B3B-2D66-7D7741B4549D}" dt="2023-10-27T15:14:48.367" v="66" actId="20577"/>
          <ac:spMkLst>
            <pc:docMk/>
            <pc:sldMk cId="86117723" sldId="260"/>
            <ac:spMk id="4" creationId="{9E119BDB-8D25-9F99-EBFC-6F957DEDA0D6}"/>
          </ac:spMkLst>
        </pc:spChg>
        <pc:spChg chg="del">
          <ac:chgData name="Shikha Saxena" userId="S::ssaxena@merpsystems.com::36ccca21-bf55-4a84-b448-111df4bfd4c1" providerId="AD" clId="Web-{9CB89C41-3EE8-4B3B-2D66-7D7741B4549D}" dt="2023-10-27T15:13:52.444" v="59"/>
          <ac:spMkLst>
            <pc:docMk/>
            <pc:sldMk cId="86117723" sldId="260"/>
            <ac:spMk id="6" creationId="{B6177989-C174-2B4F-88FC-F7FF61920D70}"/>
          </ac:spMkLst>
        </pc:spChg>
        <pc:picChg chg="add mod">
          <ac:chgData name="Shikha Saxena" userId="S::ssaxena@merpsystems.com::36ccca21-bf55-4a84-b448-111df4bfd4c1" providerId="AD" clId="Web-{9CB89C41-3EE8-4B3B-2D66-7D7741B4549D}" dt="2023-10-27T15:14:12.991" v="63" actId="14100"/>
          <ac:picMkLst>
            <pc:docMk/>
            <pc:sldMk cId="86117723" sldId="260"/>
            <ac:picMk id="5" creationId="{4106859B-BF88-11D8-E164-25BD5E51580B}"/>
          </ac:picMkLst>
        </pc:picChg>
      </pc:sldChg>
      <pc:sldChg chg="del">
        <pc:chgData name="Shikha Saxena" userId="S::ssaxena@merpsystems.com::36ccca21-bf55-4a84-b448-111df4bfd4c1" providerId="AD" clId="Web-{9CB89C41-3EE8-4B3B-2D66-7D7741B4549D}" dt="2023-10-27T15:12:16.364" v="4"/>
        <pc:sldMkLst>
          <pc:docMk/>
          <pc:sldMk cId="2847678514" sldId="264"/>
        </pc:sldMkLst>
      </pc:sldChg>
      <pc:sldChg chg="del">
        <pc:chgData name="Shikha Saxena" userId="S::ssaxena@merpsystems.com::36ccca21-bf55-4a84-b448-111df4bfd4c1" providerId="AD" clId="Web-{9CB89C41-3EE8-4B3B-2D66-7D7741B4549D}" dt="2023-10-27T15:11:38.208" v="0"/>
        <pc:sldMkLst>
          <pc:docMk/>
          <pc:sldMk cId="2203793044" sldId="265"/>
        </pc:sldMkLst>
      </pc:sldChg>
      <pc:sldChg chg="del">
        <pc:chgData name="Shikha Saxena" userId="S::ssaxena@merpsystems.com::36ccca21-bf55-4a84-b448-111df4bfd4c1" providerId="AD" clId="Web-{9CB89C41-3EE8-4B3B-2D66-7D7741B4549D}" dt="2023-10-27T15:11:44.286" v="2"/>
        <pc:sldMkLst>
          <pc:docMk/>
          <pc:sldMk cId="170731361" sldId="267"/>
        </pc:sldMkLst>
      </pc:sldChg>
      <pc:sldChg chg="del">
        <pc:chgData name="Shikha Saxena" userId="S::ssaxena@merpsystems.com::36ccca21-bf55-4a84-b448-111df4bfd4c1" providerId="AD" clId="Web-{9CB89C41-3EE8-4B3B-2D66-7D7741B4549D}" dt="2023-10-27T15:11:40.864" v="1"/>
        <pc:sldMkLst>
          <pc:docMk/>
          <pc:sldMk cId="1893538141" sldId="268"/>
        </pc:sldMkLst>
      </pc:sldChg>
      <pc:sldChg chg="del">
        <pc:chgData name="Shikha Saxena" userId="S::ssaxena@merpsystems.com::36ccca21-bf55-4a84-b448-111df4bfd4c1" providerId="AD" clId="Web-{9CB89C41-3EE8-4B3B-2D66-7D7741B4549D}" dt="2023-10-27T15:11:55.614" v="3"/>
        <pc:sldMkLst>
          <pc:docMk/>
          <pc:sldMk cId="3096306648" sldId="269"/>
        </pc:sldMkLst>
      </pc:sldChg>
      <pc:sldChg chg="modSp">
        <pc:chgData name="Shikha Saxena" userId="S::ssaxena@merpsystems.com::36ccca21-bf55-4a84-b448-111df4bfd4c1" providerId="AD" clId="Web-{9CB89C41-3EE8-4B3B-2D66-7D7741B4549D}" dt="2023-10-27T15:13:02.443" v="56" actId="20577"/>
        <pc:sldMkLst>
          <pc:docMk/>
          <pc:sldMk cId="3972879772" sldId="270"/>
        </pc:sldMkLst>
        <pc:spChg chg="mod">
          <ac:chgData name="Shikha Saxena" userId="S::ssaxena@merpsystems.com::36ccca21-bf55-4a84-b448-111df4bfd4c1" providerId="AD" clId="Web-{9CB89C41-3EE8-4B3B-2D66-7D7741B4549D}" dt="2023-10-27T15:12:43.287" v="42" actId="20577"/>
          <ac:spMkLst>
            <pc:docMk/>
            <pc:sldMk cId="3972879772" sldId="270"/>
            <ac:spMk id="12" creationId="{6428B348-100A-5048-BE50-9A6EAD00C748}"/>
          </ac:spMkLst>
        </pc:spChg>
        <pc:spChg chg="mod">
          <ac:chgData name="Shikha Saxena" userId="S::ssaxena@merpsystems.com::36ccca21-bf55-4a84-b448-111df4bfd4c1" providerId="AD" clId="Web-{9CB89C41-3EE8-4B3B-2D66-7D7741B4549D}" dt="2023-10-27T15:13:02.443" v="56" actId="20577"/>
          <ac:spMkLst>
            <pc:docMk/>
            <pc:sldMk cId="3972879772" sldId="270"/>
            <ac:spMk id="28" creationId="{30C65302-BBD8-EA4D-A006-548D720A2C21}"/>
          </ac:spMkLst>
        </pc:spChg>
      </pc:sldChg>
      <pc:sldChg chg="addSp delSp modSp add replId">
        <pc:chgData name="Shikha Saxena" userId="S::ssaxena@merpsystems.com::36ccca21-bf55-4a84-b448-111df4bfd4c1" providerId="AD" clId="Web-{9CB89C41-3EE8-4B3B-2D66-7D7741B4549D}" dt="2023-10-27T15:15:44.180" v="73" actId="14100"/>
        <pc:sldMkLst>
          <pc:docMk/>
          <pc:sldMk cId="1658361338" sldId="271"/>
        </pc:sldMkLst>
        <pc:spChg chg="add">
          <ac:chgData name="Shikha Saxena" userId="S::ssaxena@merpsystems.com::36ccca21-bf55-4a84-b448-111df4bfd4c1" providerId="AD" clId="Web-{9CB89C41-3EE8-4B3B-2D66-7D7741B4549D}" dt="2023-10-27T15:15:31.289" v="70"/>
          <ac:spMkLst>
            <pc:docMk/>
            <pc:sldMk cId="1658361338" sldId="271"/>
            <ac:spMk id="3" creationId="{61AF6937-AA14-5597-6DAA-53991EAECBDA}"/>
          </ac:spMkLst>
        </pc:spChg>
        <pc:spChg chg="del">
          <ac:chgData name="Shikha Saxena" userId="S::ssaxena@merpsystems.com::36ccca21-bf55-4a84-b448-111df4bfd4c1" providerId="AD" clId="Web-{9CB89C41-3EE8-4B3B-2D66-7D7741B4549D}" dt="2023-10-27T15:15:18.664" v="68"/>
          <ac:spMkLst>
            <pc:docMk/>
            <pc:sldMk cId="1658361338" sldId="271"/>
            <ac:spMk id="4" creationId="{9E119BDB-8D25-9F99-EBFC-6F957DEDA0D6}"/>
          </ac:spMkLst>
        </pc:spChg>
        <pc:picChg chg="del">
          <ac:chgData name="Shikha Saxena" userId="S::ssaxena@merpsystems.com::36ccca21-bf55-4a84-b448-111df4bfd4c1" providerId="AD" clId="Web-{9CB89C41-3EE8-4B3B-2D66-7D7741B4549D}" dt="2023-10-27T15:15:19.633" v="69"/>
          <ac:picMkLst>
            <pc:docMk/>
            <pc:sldMk cId="1658361338" sldId="271"/>
            <ac:picMk id="5" creationId="{4106859B-BF88-11D8-E164-25BD5E51580B}"/>
          </ac:picMkLst>
        </pc:picChg>
        <pc:picChg chg="add mod">
          <ac:chgData name="Shikha Saxena" userId="S::ssaxena@merpsystems.com::36ccca21-bf55-4a84-b448-111df4bfd4c1" providerId="AD" clId="Web-{9CB89C41-3EE8-4B3B-2D66-7D7741B4549D}" dt="2023-10-27T15:15:44.180" v="73" actId="14100"/>
          <ac:picMkLst>
            <pc:docMk/>
            <pc:sldMk cId="1658361338" sldId="271"/>
            <ac:picMk id="6" creationId="{1E102A8A-BE41-1213-E131-6DB9D0A232D5}"/>
          </ac:picMkLst>
        </pc:picChg>
      </pc:sldChg>
      <pc:sldChg chg="addSp delSp add replId">
        <pc:chgData name="Shikha Saxena" userId="S::ssaxena@merpsystems.com::36ccca21-bf55-4a84-b448-111df4bfd4c1" providerId="AD" clId="Web-{9CB89C41-3EE8-4B3B-2D66-7D7741B4549D}" dt="2023-10-27T15:16:18.134" v="77"/>
        <pc:sldMkLst>
          <pc:docMk/>
          <pc:sldMk cId="1591122360" sldId="272"/>
        </pc:sldMkLst>
        <pc:spChg chg="del">
          <ac:chgData name="Shikha Saxena" userId="S::ssaxena@merpsystems.com::36ccca21-bf55-4a84-b448-111df4bfd4c1" providerId="AD" clId="Web-{9CB89C41-3EE8-4B3B-2D66-7D7741B4549D}" dt="2023-10-27T15:16:13.962" v="75"/>
          <ac:spMkLst>
            <pc:docMk/>
            <pc:sldMk cId="1591122360" sldId="272"/>
            <ac:spMk id="3" creationId="{61AF6937-AA14-5597-6DAA-53991EAECBDA}"/>
          </ac:spMkLst>
        </pc:spChg>
        <pc:graphicFrameChg chg="add">
          <ac:chgData name="Shikha Saxena" userId="S::ssaxena@merpsystems.com::36ccca21-bf55-4a84-b448-111df4bfd4c1" providerId="AD" clId="Web-{9CB89C41-3EE8-4B3B-2D66-7D7741B4549D}" dt="2023-10-27T15:16:18.134" v="77"/>
          <ac:graphicFrameMkLst>
            <pc:docMk/>
            <pc:sldMk cId="1591122360" sldId="272"/>
            <ac:graphicFrameMk id="4" creationId="{CDDF101D-CB95-A287-70FD-B2847A1585F8}"/>
          </ac:graphicFrameMkLst>
        </pc:graphicFrameChg>
        <pc:picChg chg="del">
          <ac:chgData name="Shikha Saxena" userId="S::ssaxena@merpsystems.com::36ccca21-bf55-4a84-b448-111df4bfd4c1" providerId="AD" clId="Web-{9CB89C41-3EE8-4B3B-2D66-7D7741B4549D}" dt="2023-10-27T15:16:16.431" v="76"/>
          <ac:picMkLst>
            <pc:docMk/>
            <pc:sldMk cId="1591122360" sldId="272"/>
            <ac:picMk id="6" creationId="{1E102A8A-BE41-1213-E131-6DB9D0A232D5}"/>
          </ac:picMkLst>
        </pc:picChg>
      </pc:sldChg>
      <pc:sldChg chg="addSp delSp modSp add replId">
        <pc:chgData name="Shikha Saxena" userId="S::ssaxena@merpsystems.com::36ccca21-bf55-4a84-b448-111df4bfd4c1" providerId="AD" clId="Web-{9CB89C41-3EE8-4B3B-2D66-7D7741B4549D}" dt="2023-10-27T16:54:02.148" v="735" actId="20577"/>
        <pc:sldMkLst>
          <pc:docMk/>
          <pc:sldMk cId="3292524247" sldId="273"/>
        </pc:sldMkLst>
        <pc:spChg chg="mod">
          <ac:chgData name="Shikha Saxena" userId="S::ssaxena@merpsystems.com::36ccca21-bf55-4a84-b448-111df4bfd4c1" providerId="AD" clId="Web-{9CB89C41-3EE8-4B3B-2D66-7D7741B4549D}" dt="2023-10-27T15:41:09.578" v="546" actId="20577"/>
          <ac:spMkLst>
            <pc:docMk/>
            <pc:sldMk cId="3292524247" sldId="273"/>
            <ac:spMk id="2" creationId="{36C90F5D-D0A4-5249-904B-BB20EAFC8AC9}"/>
          </ac:spMkLst>
        </pc:spChg>
        <pc:spChg chg="add del mod">
          <ac:chgData name="Shikha Saxena" userId="S::ssaxena@merpsystems.com::36ccca21-bf55-4a84-b448-111df4bfd4c1" providerId="AD" clId="Web-{9CB89C41-3EE8-4B3B-2D66-7D7741B4549D}" dt="2023-10-27T15:40:47.359" v="509"/>
          <ac:spMkLst>
            <pc:docMk/>
            <pc:sldMk cId="3292524247" sldId="273"/>
            <ac:spMk id="556" creationId="{EA55CF5A-58D5-C56E-F721-FE6890CC4761}"/>
          </ac:spMkLst>
        </pc:spChg>
        <pc:spChg chg="add del mod">
          <ac:chgData name="Shikha Saxena" userId="S::ssaxena@merpsystems.com::36ccca21-bf55-4a84-b448-111df4bfd4c1" providerId="AD" clId="Web-{9CB89C41-3EE8-4B3B-2D66-7D7741B4549D}" dt="2023-10-27T15:30:50.225" v="220"/>
          <ac:spMkLst>
            <pc:docMk/>
            <pc:sldMk cId="3292524247" sldId="273"/>
            <ac:spMk id="557" creationId="{47297906-2F02-A85E-B8F5-E169F8179F75}"/>
          </ac:spMkLst>
        </pc:spChg>
        <pc:spChg chg="add del mod">
          <ac:chgData name="Shikha Saxena" userId="S::ssaxena@merpsystems.com::36ccca21-bf55-4a84-b448-111df4bfd4c1" providerId="AD" clId="Web-{9CB89C41-3EE8-4B3B-2D66-7D7741B4549D}" dt="2023-10-27T15:30:49.085" v="219"/>
          <ac:spMkLst>
            <pc:docMk/>
            <pc:sldMk cId="3292524247" sldId="273"/>
            <ac:spMk id="558" creationId="{7FF56E23-85B4-BDBD-1BCD-BFE6E85E0FC8}"/>
          </ac:spMkLst>
        </pc:spChg>
        <pc:spChg chg="add del mod">
          <ac:chgData name="Shikha Saxena" userId="S::ssaxena@merpsystems.com::36ccca21-bf55-4a84-b448-111df4bfd4c1" providerId="AD" clId="Web-{9CB89C41-3EE8-4B3B-2D66-7D7741B4549D}" dt="2023-10-27T15:30:45.663" v="216"/>
          <ac:spMkLst>
            <pc:docMk/>
            <pc:sldMk cId="3292524247" sldId="273"/>
            <ac:spMk id="559" creationId="{2FE98816-88C8-648E-CAD4-95F80058DEF1}"/>
          </ac:spMkLst>
        </pc:spChg>
        <pc:spChg chg="add del mod">
          <ac:chgData name="Shikha Saxena" userId="S::ssaxena@merpsystems.com::36ccca21-bf55-4a84-b448-111df4bfd4c1" providerId="AD" clId="Web-{9CB89C41-3EE8-4B3B-2D66-7D7741B4549D}" dt="2023-10-27T15:30:46.741" v="217"/>
          <ac:spMkLst>
            <pc:docMk/>
            <pc:sldMk cId="3292524247" sldId="273"/>
            <ac:spMk id="560" creationId="{BBA1C2A0-EC6F-4886-1FFC-37B884DF6367}"/>
          </ac:spMkLst>
        </pc:spChg>
        <pc:spChg chg="add del mod">
          <ac:chgData name="Shikha Saxena" userId="S::ssaxena@merpsystems.com::36ccca21-bf55-4a84-b448-111df4bfd4c1" providerId="AD" clId="Web-{9CB89C41-3EE8-4B3B-2D66-7D7741B4549D}" dt="2023-10-27T15:30:47.803" v="218"/>
          <ac:spMkLst>
            <pc:docMk/>
            <pc:sldMk cId="3292524247" sldId="273"/>
            <ac:spMk id="561" creationId="{AC3C31AD-7213-D131-5A80-59636EB47CB0}"/>
          </ac:spMkLst>
        </pc:spChg>
        <pc:spChg chg="add del mod">
          <ac:chgData name="Shikha Saxena" userId="S::ssaxena@merpsystems.com::36ccca21-bf55-4a84-b448-111df4bfd4c1" providerId="AD" clId="Web-{9CB89C41-3EE8-4B3B-2D66-7D7741B4549D}" dt="2023-10-27T15:31:14.944" v="233"/>
          <ac:spMkLst>
            <pc:docMk/>
            <pc:sldMk cId="3292524247" sldId="273"/>
            <ac:spMk id="562" creationId="{E66987C0-0A0E-34BF-775F-4EB5D44A48EF}"/>
          </ac:spMkLst>
        </pc:spChg>
        <pc:spChg chg="add del mod">
          <ac:chgData name="Shikha Saxena" userId="S::ssaxena@merpsystems.com::36ccca21-bf55-4a84-b448-111df4bfd4c1" providerId="AD" clId="Web-{9CB89C41-3EE8-4B3B-2D66-7D7741B4549D}" dt="2023-10-27T15:40:47.359" v="510"/>
          <ac:spMkLst>
            <pc:docMk/>
            <pc:sldMk cId="3292524247" sldId="273"/>
            <ac:spMk id="563" creationId="{259EF74B-1232-783D-FDB6-A1921B6DB414}"/>
          </ac:spMkLst>
        </pc:spChg>
        <pc:spChg chg="add del mod">
          <ac:chgData name="Shikha Saxena" userId="S::ssaxena@merpsystems.com::36ccca21-bf55-4a84-b448-111df4bfd4c1" providerId="AD" clId="Web-{9CB89C41-3EE8-4B3B-2D66-7D7741B4549D}" dt="2023-10-27T16:54:02.148" v="735" actId="20577"/>
          <ac:spMkLst>
            <pc:docMk/>
            <pc:sldMk cId="3292524247" sldId="273"/>
            <ac:spMk id="564" creationId="{33E2B125-6110-2066-6B2D-997BE45F2D3D}"/>
          </ac:spMkLst>
        </pc:spChg>
        <pc:spChg chg="add del mod">
          <ac:chgData name="Shikha Saxena" userId="S::ssaxena@merpsystems.com::36ccca21-bf55-4a84-b448-111df4bfd4c1" providerId="AD" clId="Web-{9CB89C41-3EE8-4B3B-2D66-7D7741B4549D}" dt="2023-10-27T15:40:47.359" v="512"/>
          <ac:spMkLst>
            <pc:docMk/>
            <pc:sldMk cId="3292524247" sldId="273"/>
            <ac:spMk id="565" creationId="{7E8ECBE8-D58D-664B-7867-527D6FF37CDB}"/>
          </ac:spMkLst>
        </pc:spChg>
        <pc:spChg chg="add del mod">
          <ac:chgData name="Shikha Saxena" userId="S::ssaxena@merpsystems.com::36ccca21-bf55-4a84-b448-111df4bfd4c1" providerId="AD" clId="Web-{9CB89C41-3EE8-4B3B-2D66-7D7741B4549D}" dt="2023-10-27T15:40:47.359" v="513"/>
          <ac:spMkLst>
            <pc:docMk/>
            <pc:sldMk cId="3292524247" sldId="273"/>
            <ac:spMk id="566" creationId="{283A3E38-EC56-8178-D017-1DD23F61BC24}"/>
          </ac:spMkLst>
        </pc:spChg>
        <pc:spChg chg="add del mod">
          <ac:chgData name="Shikha Saxena" userId="S::ssaxena@merpsystems.com::36ccca21-bf55-4a84-b448-111df4bfd4c1" providerId="AD" clId="Web-{9CB89C41-3EE8-4B3B-2D66-7D7741B4549D}" dt="2023-10-27T15:40:47.359" v="514"/>
          <ac:spMkLst>
            <pc:docMk/>
            <pc:sldMk cId="3292524247" sldId="273"/>
            <ac:spMk id="567" creationId="{EF551120-E1FE-B00C-4E6E-2D0C98E589C1}"/>
          </ac:spMkLst>
        </pc:spChg>
        <pc:graphicFrameChg chg="del">
          <ac:chgData name="Shikha Saxena" userId="S::ssaxena@merpsystems.com::36ccca21-bf55-4a84-b448-111df4bfd4c1" providerId="AD" clId="Web-{9CB89C41-3EE8-4B3B-2D66-7D7741B4549D}" dt="2023-10-27T15:16:30.306" v="79"/>
          <ac:graphicFrameMkLst>
            <pc:docMk/>
            <pc:sldMk cId="3292524247" sldId="273"/>
            <ac:graphicFrameMk id="4" creationId="{CDDF101D-CB95-A287-70FD-B2847A1585F8}"/>
          </ac:graphicFrameMkLst>
        </pc:graphicFrameChg>
        <pc:graphicFrameChg chg="add del mod modGraphic">
          <ac:chgData name="Shikha Saxena" userId="S::ssaxena@merpsystems.com::36ccca21-bf55-4a84-b448-111df4bfd4c1" providerId="AD" clId="Web-{9CB89C41-3EE8-4B3B-2D66-7D7741B4549D}" dt="2023-10-27T15:29:57.021" v="195"/>
          <ac:graphicFrameMkLst>
            <pc:docMk/>
            <pc:sldMk cId="3292524247" sldId="273"/>
            <ac:graphicFrameMk id="20" creationId="{D34A0774-778E-90BE-EA4C-480F2FD438F4}"/>
          </ac:graphicFrameMkLst>
        </pc:graphicFrameChg>
        <pc:graphicFrameChg chg="add del mod">
          <ac:chgData name="Shikha Saxena" userId="S::ssaxena@merpsystems.com::36ccca21-bf55-4a84-b448-111df4bfd4c1" providerId="AD" clId="Web-{9CB89C41-3EE8-4B3B-2D66-7D7741B4549D}" dt="2023-10-27T15:27:31.144" v="178"/>
          <ac:graphicFrameMkLst>
            <pc:docMk/>
            <pc:sldMk cId="3292524247" sldId="273"/>
            <ac:graphicFrameMk id="506" creationId="{DEA85D83-5130-932E-B6BB-3A50084A74EE}"/>
          </ac:graphicFrameMkLst>
        </pc:graphicFrameChg>
        <pc:graphicFrameChg chg="add del">
          <ac:chgData name="Shikha Saxena" userId="S::ssaxena@merpsystems.com::36ccca21-bf55-4a84-b448-111df4bfd4c1" providerId="AD" clId="Web-{9CB89C41-3EE8-4B3B-2D66-7D7741B4549D}" dt="2023-10-27T15:29:03.864" v="184"/>
          <ac:graphicFrameMkLst>
            <pc:docMk/>
            <pc:sldMk cId="3292524247" sldId="273"/>
            <ac:graphicFrameMk id="545" creationId="{32A7D446-BA3A-2BE3-8F29-517814A60B68}"/>
          </ac:graphicFrameMkLst>
        </pc:graphicFrameChg>
      </pc:sldChg>
      <pc:sldChg chg="addSp delSp modSp add replId">
        <pc:chgData name="Shikha Saxena" userId="S::ssaxena@merpsystems.com::36ccca21-bf55-4a84-b448-111df4bfd4c1" providerId="AD" clId="Web-{9CB89C41-3EE8-4B3B-2D66-7D7741B4549D}" dt="2023-10-27T17:08:28.300" v="863" actId="20577"/>
        <pc:sldMkLst>
          <pc:docMk/>
          <pc:sldMk cId="3866733306" sldId="274"/>
        </pc:sldMkLst>
        <pc:spChg chg="mod">
          <ac:chgData name="Shikha Saxena" userId="S::ssaxena@merpsystems.com::36ccca21-bf55-4a84-b448-111df4bfd4c1" providerId="AD" clId="Web-{9CB89C41-3EE8-4B3B-2D66-7D7741B4549D}" dt="2023-10-27T15:43:28.971" v="556" actId="20577"/>
          <ac:spMkLst>
            <pc:docMk/>
            <pc:sldMk cId="3866733306" sldId="274"/>
            <ac:spMk id="2" creationId="{36C90F5D-D0A4-5249-904B-BB20EAFC8AC9}"/>
          </ac:spMkLst>
        </pc:spChg>
        <pc:spChg chg="del">
          <ac:chgData name="Shikha Saxena" userId="S::ssaxena@merpsystems.com::36ccca21-bf55-4a84-b448-111df4bfd4c1" providerId="AD" clId="Web-{9CB89C41-3EE8-4B3B-2D66-7D7741B4549D}" dt="2023-10-27T15:36:37.762" v="394"/>
          <ac:spMkLst>
            <pc:docMk/>
            <pc:sldMk cId="3866733306" sldId="274"/>
            <ac:spMk id="556" creationId="{EA55CF5A-58D5-C56E-F721-FE6890CC4761}"/>
          </ac:spMkLst>
        </pc:spChg>
        <pc:spChg chg="del mod">
          <ac:chgData name="Shikha Saxena" userId="S::ssaxena@merpsystems.com::36ccca21-bf55-4a84-b448-111df4bfd4c1" providerId="AD" clId="Web-{9CB89C41-3EE8-4B3B-2D66-7D7741B4549D}" dt="2023-10-27T15:36:37.762" v="393"/>
          <ac:spMkLst>
            <pc:docMk/>
            <pc:sldMk cId="3866733306" sldId="274"/>
            <ac:spMk id="563" creationId="{259EF74B-1232-783D-FDB6-A1921B6DB414}"/>
          </ac:spMkLst>
        </pc:spChg>
        <pc:spChg chg="del">
          <ac:chgData name="Shikha Saxena" userId="S::ssaxena@merpsystems.com::36ccca21-bf55-4a84-b448-111df4bfd4c1" providerId="AD" clId="Web-{9CB89C41-3EE8-4B3B-2D66-7D7741B4549D}" dt="2023-10-27T15:36:21.230" v="386"/>
          <ac:spMkLst>
            <pc:docMk/>
            <pc:sldMk cId="3866733306" sldId="274"/>
            <ac:spMk id="564" creationId="{33E2B125-6110-2066-6B2D-997BE45F2D3D}"/>
          </ac:spMkLst>
        </pc:spChg>
        <pc:spChg chg="del">
          <ac:chgData name="Shikha Saxena" userId="S::ssaxena@merpsystems.com::36ccca21-bf55-4a84-b448-111df4bfd4c1" providerId="AD" clId="Web-{9CB89C41-3EE8-4B3B-2D66-7D7741B4549D}" dt="2023-10-27T15:36:37.762" v="392"/>
          <ac:spMkLst>
            <pc:docMk/>
            <pc:sldMk cId="3866733306" sldId="274"/>
            <ac:spMk id="565" creationId="{7E8ECBE8-D58D-664B-7867-527D6FF37CDB}"/>
          </ac:spMkLst>
        </pc:spChg>
        <pc:spChg chg="del">
          <ac:chgData name="Shikha Saxena" userId="S::ssaxena@merpsystems.com::36ccca21-bf55-4a84-b448-111df4bfd4c1" providerId="AD" clId="Web-{9CB89C41-3EE8-4B3B-2D66-7D7741B4549D}" dt="2023-10-27T15:36:37.762" v="391"/>
          <ac:spMkLst>
            <pc:docMk/>
            <pc:sldMk cId="3866733306" sldId="274"/>
            <ac:spMk id="566" creationId="{283A3E38-EC56-8178-D017-1DD23F61BC24}"/>
          </ac:spMkLst>
        </pc:spChg>
        <pc:spChg chg="del">
          <ac:chgData name="Shikha Saxena" userId="S::ssaxena@merpsystems.com::36ccca21-bf55-4a84-b448-111df4bfd4c1" providerId="AD" clId="Web-{9CB89C41-3EE8-4B3B-2D66-7D7741B4549D}" dt="2023-10-27T15:36:37.762" v="390"/>
          <ac:spMkLst>
            <pc:docMk/>
            <pc:sldMk cId="3866733306" sldId="274"/>
            <ac:spMk id="567" creationId="{EF551120-E1FE-B00C-4E6E-2D0C98E589C1}"/>
          </ac:spMkLst>
        </pc:spChg>
        <pc:graphicFrameChg chg="add del modGraphic">
          <ac:chgData name="Shikha Saxena" userId="S::ssaxena@merpsystems.com::36ccca21-bf55-4a84-b448-111df4bfd4c1" providerId="AD" clId="Web-{9CB89C41-3EE8-4B3B-2D66-7D7741B4549D}" dt="2023-10-27T17:04:18.137" v="796"/>
          <ac:graphicFrameMkLst>
            <pc:docMk/>
            <pc:sldMk cId="3866733306" sldId="274"/>
            <ac:graphicFrameMk id="3" creationId="{98A6E9B0-6565-F428-42D7-C618059B0A8F}"/>
          </ac:graphicFrameMkLst>
        </pc:graphicFrameChg>
        <pc:graphicFrameChg chg="add modGraphic">
          <ac:chgData name="Shikha Saxena" userId="S::ssaxena@merpsystems.com::36ccca21-bf55-4a84-b448-111df4bfd4c1" providerId="AD" clId="Web-{9CB89C41-3EE8-4B3B-2D66-7D7741B4549D}" dt="2023-10-27T17:08:28.300" v="863" actId="20577"/>
          <ac:graphicFrameMkLst>
            <pc:docMk/>
            <pc:sldMk cId="3866733306" sldId="274"/>
            <ac:graphicFrameMk id="580" creationId="{F17ECE7A-7CC0-4202-D214-8F0DD10456BE}"/>
          </ac:graphicFrameMkLst>
        </pc:graphicFrameChg>
      </pc:sldChg>
      <pc:sldChg chg="delSp modSp add replId">
        <pc:chgData name="Shikha Saxena" userId="S::ssaxena@merpsystems.com::36ccca21-bf55-4a84-b448-111df4bfd4c1" providerId="AD" clId="Web-{9CB89C41-3EE8-4B3B-2D66-7D7741B4549D}" dt="2023-10-27T15:43:49.065" v="558" actId="20577"/>
        <pc:sldMkLst>
          <pc:docMk/>
          <pc:sldMk cId="3903965772" sldId="275"/>
        </pc:sldMkLst>
        <pc:spChg chg="mod">
          <ac:chgData name="Shikha Saxena" userId="S::ssaxena@merpsystems.com::36ccca21-bf55-4a84-b448-111df4bfd4c1" providerId="AD" clId="Web-{9CB89C41-3EE8-4B3B-2D66-7D7741B4549D}" dt="2023-10-27T15:43:49.065" v="558" actId="20577"/>
          <ac:spMkLst>
            <pc:docMk/>
            <pc:sldMk cId="3903965772" sldId="275"/>
            <ac:spMk id="2" creationId="{36C90F5D-D0A4-5249-904B-BB20EAFC8AC9}"/>
          </ac:spMkLst>
        </pc:spChg>
        <pc:spChg chg="del">
          <ac:chgData name="Shikha Saxena" userId="S::ssaxena@merpsystems.com::36ccca21-bf55-4a84-b448-111df4bfd4c1" providerId="AD" clId="Web-{9CB89C41-3EE8-4B3B-2D66-7D7741B4549D}" dt="2023-10-27T15:40:38.297" v="502"/>
          <ac:spMkLst>
            <pc:docMk/>
            <pc:sldMk cId="3903965772" sldId="275"/>
            <ac:spMk id="556" creationId="{EA55CF5A-58D5-C56E-F721-FE6890CC4761}"/>
          </ac:spMkLst>
        </pc:spChg>
        <pc:spChg chg="del mod">
          <ac:chgData name="Shikha Saxena" userId="S::ssaxena@merpsystems.com::36ccca21-bf55-4a84-b448-111df4bfd4c1" providerId="AD" clId="Web-{9CB89C41-3EE8-4B3B-2D66-7D7741B4549D}" dt="2023-10-27T15:37:21.731" v="399"/>
          <ac:spMkLst>
            <pc:docMk/>
            <pc:sldMk cId="3903965772" sldId="275"/>
            <ac:spMk id="563" creationId="{259EF74B-1232-783D-FDB6-A1921B6DB414}"/>
          </ac:spMkLst>
        </pc:spChg>
        <pc:spChg chg="del">
          <ac:chgData name="Shikha Saxena" userId="S::ssaxena@merpsystems.com::36ccca21-bf55-4a84-b448-111df4bfd4c1" providerId="AD" clId="Web-{9CB89C41-3EE8-4B3B-2D66-7D7741B4549D}" dt="2023-10-27T15:40:38.297" v="501"/>
          <ac:spMkLst>
            <pc:docMk/>
            <pc:sldMk cId="3903965772" sldId="275"/>
            <ac:spMk id="565" creationId="{7E8ECBE8-D58D-664B-7867-527D6FF37CDB}"/>
          </ac:spMkLst>
        </pc:spChg>
        <pc:spChg chg="del">
          <ac:chgData name="Shikha Saxena" userId="S::ssaxena@merpsystems.com::36ccca21-bf55-4a84-b448-111df4bfd4c1" providerId="AD" clId="Web-{9CB89C41-3EE8-4B3B-2D66-7D7741B4549D}" dt="2023-10-27T15:40:38.297" v="500"/>
          <ac:spMkLst>
            <pc:docMk/>
            <pc:sldMk cId="3903965772" sldId="275"/>
            <ac:spMk id="566" creationId="{283A3E38-EC56-8178-D017-1DD23F61BC24}"/>
          </ac:spMkLst>
        </pc:spChg>
        <pc:spChg chg="del">
          <ac:chgData name="Shikha Saxena" userId="S::ssaxena@merpsystems.com::36ccca21-bf55-4a84-b448-111df4bfd4c1" providerId="AD" clId="Web-{9CB89C41-3EE8-4B3B-2D66-7D7741B4549D}" dt="2023-10-27T15:40:38.297" v="499"/>
          <ac:spMkLst>
            <pc:docMk/>
            <pc:sldMk cId="3903965772" sldId="275"/>
            <ac:spMk id="567" creationId="{EF551120-E1FE-B00C-4E6E-2D0C98E589C1}"/>
          </ac:spMkLst>
        </pc:spChg>
      </pc:sldChg>
      <pc:sldChg chg="delSp modSp add replId">
        <pc:chgData name="Shikha Saxena" userId="S::ssaxena@merpsystems.com::36ccca21-bf55-4a84-b448-111df4bfd4c1" providerId="AD" clId="Web-{9CB89C41-3EE8-4B3B-2D66-7D7741B4549D}" dt="2023-10-27T15:44:06.175" v="560" actId="20577"/>
        <pc:sldMkLst>
          <pc:docMk/>
          <pc:sldMk cId="512737640" sldId="276"/>
        </pc:sldMkLst>
        <pc:spChg chg="mod">
          <ac:chgData name="Shikha Saxena" userId="S::ssaxena@merpsystems.com::36ccca21-bf55-4a84-b448-111df4bfd4c1" providerId="AD" clId="Web-{9CB89C41-3EE8-4B3B-2D66-7D7741B4549D}" dt="2023-10-27T15:44:06.175" v="560" actId="20577"/>
          <ac:spMkLst>
            <pc:docMk/>
            <pc:sldMk cId="512737640" sldId="276"/>
            <ac:spMk id="2" creationId="{36C90F5D-D0A4-5249-904B-BB20EAFC8AC9}"/>
          </ac:spMkLst>
        </pc:spChg>
        <pc:spChg chg="del">
          <ac:chgData name="Shikha Saxena" userId="S::ssaxena@merpsystems.com::36ccca21-bf55-4a84-b448-111df4bfd4c1" providerId="AD" clId="Web-{9CB89C41-3EE8-4B3B-2D66-7D7741B4549D}" dt="2023-10-27T15:40:33.797" v="498"/>
          <ac:spMkLst>
            <pc:docMk/>
            <pc:sldMk cId="512737640" sldId="276"/>
            <ac:spMk id="556" creationId="{EA55CF5A-58D5-C56E-F721-FE6890CC4761}"/>
          </ac:spMkLst>
        </pc:spChg>
        <pc:spChg chg="del">
          <ac:chgData name="Shikha Saxena" userId="S::ssaxena@merpsystems.com::36ccca21-bf55-4a84-b448-111df4bfd4c1" providerId="AD" clId="Web-{9CB89C41-3EE8-4B3B-2D66-7D7741B4549D}" dt="2023-10-27T15:40:33.797" v="497"/>
          <ac:spMkLst>
            <pc:docMk/>
            <pc:sldMk cId="512737640" sldId="276"/>
            <ac:spMk id="565" creationId="{7E8ECBE8-D58D-664B-7867-527D6FF37CDB}"/>
          </ac:spMkLst>
        </pc:spChg>
        <pc:spChg chg="del">
          <ac:chgData name="Shikha Saxena" userId="S::ssaxena@merpsystems.com::36ccca21-bf55-4a84-b448-111df4bfd4c1" providerId="AD" clId="Web-{9CB89C41-3EE8-4B3B-2D66-7D7741B4549D}" dt="2023-10-27T15:40:33.797" v="496"/>
          <ac:spMkLst>
            <pc:docMk/>
            <pc:sldMk cId="512737640" sldId="276"/>
            <ac:spMk id="566" creationId="{283A3E38-EC56-8178-D017-1DD23F61BC24}"/>
          </ac:spMkLst>
        </pc:spChg>
        <pc:spChg chg="del">
          <ac:chgData name="Shikha Saxena" userId="S::ssaxena@merpsystems.com::36ccca21-bf55-4a84-b448-111df4bfd4c1" providerId="AD" clId="Web-{9CB89C41-3EE8-4B3B-2D66-7D7741B4549D}" dt="2023-10-27T15:37:41.247" v="411"/>
          <ac:spMkLst>
            <pc:docMk/>
            <pc:sldMk cId="512737640" sldId="276"/>
            <ac:spMk id="567" creationId="{EF551120-E1FE-B00C-4E6E-2D0C98E589C1}"/>
          </ac:spMkLst>
        </pc:spChg>
      </pc:sldChg>
      <pc:sldChg chg="delSp modSp add replId">
        <pc:chgData name="Shikha Saxena" userId="S::ssaxena@merpsystems.com::36ccca21-bf55-4a84-b448-111df4bfd4c1" providerId="AD" clId="Web-{9CB89C41-3EE8-4B3B-2D66-7D7741B4549D}" dt="2023-10-27T15:44:17.956" v="562" actId="20577"/>
        <pc:sldMkLst>
          <pc:docMk/>
          <pc:sldMk cId="995657217" sldId="277"/>
        </pc:sldMkLst>
        <pc:spChg chg="mod">
          <ac:chgData name="Shikha Saxena" userId="S::ssaxena@merpsystems.com::36ccca21-bf55-4a84-b448-111df4bfd4c1" providerId="AD" clId="Web-{9CB89C41-3EE8-4B3B-2D66-7D7741B4549D}" dt="2023-10-27T15:44:17.956" v="562" actId="20577"/>
          <ac:spMkLst>
            <pc:docMk/>
            <pc:sldMk cId="995657217" sldId="277"/>
            <ac:spMk id="2" creationId="{36C90F5D-D0A4-5249-904B-BB20EAFC8AC9}"/>
          </ac:spMkLst>
        </pc:spChg>
        <pc:spChg chg="del">
          <ac:chgData name="Shikha Saxena" userId="S::ssaxena@merpsystems.com::36ccca21-bf55-4a84-b448-111df4bfd4c1" providerId="AD" clId="Web-{9CB89C41-3EE8-4B3B-2D66-7D7741B4549D}" dt="2023-10-27T15:37:57.997" v="421"/>
          <ac:spMkLst>
            <pc:docMk/>
            <pc:sldMk cId="995657217" sldId="277"/>
            <ac:spMk id="556" creationId="{EA55CF5A-58D5-C56E-F721-FE6890CC4761}"/>
          </ac:spMkLst>
        </pc:spChg>
        <pc:spChg chg="del">
          <ac:chgData name="Shikha Saxena" userId="S::ssaxena@merpsystems.com::36ccca21-bf55-4a84-b448-111df4bfd4c1" providerId="AD" clId="Web-{9CB89C41-3EE8-4B3B-2D66-7D7741B4549D}" dt="2023-10-27T15:40:27.187" v="495"/>
          <ac:spMkLst>
            <pc:docMk/>
            <pc:sldMk cId="995657217" sldId="277"/>
            <ac:spMk id="565" creationId="{7E8ECBE8-D58D-664B-7867-527D6FF37CDB}"/>
          </ac:spMkLst>
        </pc:spChg>
        <pc:spChg chg="del">
          <ac:chgData name="Shikha Saxena" userId="S::ssaxena@merpsystems.com::36ccca21-bf55-4a84-b448-111df4bfd4c1" providerId="AD" clId="Web-{9CB89C41-3EE8-4B3B-2D66-7D7741B4549D}" dt="2023-10-27T15:40:27.187" v="494"/>
          <ac:spMkLst>
            <pc:docMk/>
            <pc:sldMk cId="995657217" sldId="277"/>
            <ac:spMk id="566" creationId="{283A3E38-EC56-8178-D017-1DD23F61BC24}"/>
          </ac:spMkLst>
        </pc:spChg>
      </pc:sldChg>
      <pc:sldChg chg="delSp modSp add replId">
        <pc:chgData name="Shikha Saxena" userId="S::ssaxena@merpsystems.com::36ccca21-bf55-4a84-b448-111df4bfd4c1" providerId="AD" clId="Web-{9CB89C41-3EE8-4B3B-2D66-7D7741B4549D}" dt="2023-10-27T15:44:24.238" v="564" actId="20577"/>
        <pc:sldMkLst>
          <pc:docMk/>
          <pc:sldMk cId="3414243823" sldId="278"/>
        </pc:sldMkLst>
        <pc:spChg chg="mod">
          <ac:chgData name="Shikha Saxena" userId="S::ssaxena@merpsystems.com::36ccca21-bf55-4a84-b448-111df4bfd4c1" providerId="AD" clId="Web-{9CB89C41-3EE8-4B3B-2D66-7D7741B4549D}" dt="2023-10-27T15:44:24.238" v="564" actId="20577"/>
          <ac:spMkLst>
            <pc:docMk/>
            <pc:sldMk cId="3414243823" sldId="278"/>
            <ac:spMk id="2" creationId="{36C90F5D-D0A4-5249-904B-BB20EAFC8AC9}"/>
          </ac:spMkLst>
        </pc:spChg>
        <pc:spChg chg="del">
          <ac:chgData name="Shikha Saxena" userId="S::ssaxena@merpsystems.com::36ccca21-bf55-4a84-b448-111df4bfd4c1" providerId="AD" clId="Web-{9CB89C41-3EE8-4B3B-2D66-7D7741B4549D}" dt="2023-10-27T15:38:08.654" v="431"/>
          <ac:spMkLst>
            <pc:docMk/>
            <pc:sldMk cId="3414243823" sldId="278"/>
            <ac:spMk id="565" creationId="{7E8ECBE8-D58D-664B-7867-527D6FF37CDB}"/>
          </ac:spMkLst>
        </pc:spChg>
        <pc:spChg chg="del mod">
          <ac:chgData name="Shikha Saxena" userId="S::ssaxena@merpsystems.com::36ccca21-bf55-4a84-b448-111df4bfd4c1" providerId="AD" clId="Web-{9CB89C41-3EE8-4B3B-2D66-7D7741B4549D}" dt="2023-10-27T15:40:22.421" v="493"/>
          <ac:spMkLst>
            <pc:docMk/>
            <pc:sldMk cId="3414243823" sldId="278"/>
            <ac:spMk id="566" creationId="{283A3E38-EC56-8178-D017-1DD23F61BC24}"/>
          </ac:spMkLst>
        </pc:spChg>
      </pc:sldChg>
      <pc:sldChg chg="delSp modSp add replId">
        <pc:chgData name="Shikha Saxena" userId="S::ssaxena@merpsystems.com::36ccca21-bf55-4a84-b448-111df4bfd4c1" providerId="AD" clId="Web-{9CB89C41-3EE8-4B3B-2D66-7D7741B4549D}" dt="2023-10-27T15:44:31.878" v="566" actId="20577"/>
        <pc:sldMkLst>
          <pc:docMk/>
          <pc:sldMk cId="3632307090" sldId="279"/>
        </pc:sldMkLst>
        <pc:spChg chg="mod">
          <ac:chgData name="Shikha Saxena" userId="S::ssaxena@merpsystems.com::36ccca21-bf55-4a84-b448-111df4bfd4c1" providerId="AD" clId="Web-{9CB89C41-3EE8-4B3B-2D66-7D7741B4549D}" dt="2023-10-27T15:44:31.878" v="566" actId="20577"/>
          <ac:spMkLst>
            <pc:docMk/>
            <pc:sldMk cId="3632307090" sldId="279"/>
            <ac:spMk id="2" creationId="{36C90F5D-D0A4-5249-904B-BB20EAFC8AC9}"/>
          </ac:spMkLst>
        </pc:spChg>
        <pc:spChg chg="del">
          <ac:chgData name="Shikha Saxena" userId="S::ssaxena@merpsystems.com::36ccca21-bf55-4a84-b448-111df4bfd4c1" providerId="AD" clId="Web-{9CB89C41-3EE8-4B3B-2D66-7D7741B4549D}" dt="2023-10-27T15:38:21.248" v="457"/>
          <ac:spMkLst>
            <pc:docMk/>
            <pc:sldMk cId="3632307090" sldId="279"/>
            <ac:spMk id="566" creationId="{283A3E38-EC56-8178-D017-1DD23F61BC24}"/>
          </ac:spMkLst>
        </pc:spChg>
      </pc:sldChg>
      <pc:sldChg chg="addSp modSp add replId">
        <pc:chgData name="Shikha Saxena" userId="S::ssaxena@merpsystems.com::36ccca21-bf55-4a84-b448-111df4bfd4c1" providerId="AD" clId="Web-{9CB89C41-3EE8-4B3B-2D66-7D7741B4549D}" dt="2023-10-27T15:45:43.614" v="570" actId="20577"/>
        <pc:sldMkLst>
          <pc:docMk/>
          <pc:sldMk cId="482808675" sldId="280"/>
        </pc:sldMkLst>
        <pc:spChg chg="mod">
          <ac:chgData name="Shikha Saxena" userId="S::ssaxena@merpsystems.com::36ccca21-bf55-4a84-b448-111df4bfd4c1" providerId="AD" clId="Web-{9CB89C41-3EE8-4B3B-2D66-7D7741B4549D}" dt="2023-10-27T15:44:39.972" v="568" actId="20577"/>
          <ac:spMkLst>
            <pc:docMk/>
            <pc:sldMk cId="482808675" sldId="280"/>
            <ac:spMk id="2" creationId="{36C90F5D-D0A4-5249-904B-BB20EAFC8AC9}"/>
          </ac:spMkLst>
        </pc:spChg>
        <pc:spChg chg="add mod">
          <ac:chgData name="Shikha Saxena" userId="S::ssaxena@merpsystems.com::36ccca21-bf55-4a84-b448-111df4bfd4c1" providerId="AD" clId="Web-{9CB89C41-3EE8-4B3B-2D66-7D7741B4549D}" dt="2023-10-27T15:45:43.614" v="570" actId="20577"/>
          <ac:spMkLst>
            <pc:docMk/>
            <pc:sldMk cId="482808675" sldId="280"/>
            <ac:spMk id="3" creationId="{4599E872-504E-F140-8BB5-FBDEF87E6E13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9EF99-8525-4BBE-87CF-962DB1BB5A53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9C009426-D24C-47D8-B6A0-F73A6FDBC4CC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Division</a:t>
          </a:r>
        </a:p>
      </dgm:t>
    </dgm:pt>
    <dgm:pt modelId="{A44EFFA0-B5A5-4052-8B32-E647E2CDFB7C}" type="parTrans" cxnId="{34CA57C5-5AC7-49F1-BBCC-07A478389F7F}">
      <dgm:prSet/>
      <dgm:spPr/>
      <dgm:t>
        <a:bodyPr/>
        <a:lstStyle/>
        <a:p>
          <a:endParaRPr lang="en-US"/>
        </a:p>
      </dgm:t>
    </dgm:pt>
    <dgm:pt modelId="{573D7B5B-71BE-427C-8A94-D433270ECE61}" type="sibTrans" cxnId="{34CA57C5-5AC7-49F1-BBCC-07A478389F7F}">
      <dgm:prSet/>
      <dgm:spPr/>
      <dgm:t>
        <a:bodyPr/>
        <a:lstStyle/>
        <a:p>
          <a:endParaRPr lang="en-US"/>
        </a:p>
      </dgm:t>
    </dgm:pt>
    <dgm:pt modelId="{E68488F2-7D0A-4B34-9621-10E7F100C5D4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Service Center</a:t>
          </a:r>
        </a:p>
      </dgm:t>
    </dgm:pt>
    <dgm:pt modelId="{2787E8B8-C06E-4EFF-BE4D-4406D2FE33F7}" type="parTrans" cxnId="{BB8F678D-B490-4359-8FCB-E86261D5F169}">
      <dgm:prSet/>
      <dgm:spPr/>
      <dgm:t>
        <a:bodyPr/>
        <a:lstStyle/>
        <a:p>
          <a:endParaRPr lang="en-US"/>
        </a:p>
      </dgm:t>
    </dgm:pt>
    <dgm:pt modelId="{A5C572B0-120D-413F-8108-ECE20F6961D0}" type="sibTrans" cxnId="{BB8F678D-B490-4359-8FCB-E86261D5F169}">
      <dgm:prSet/>
      <dgm:spPr/>
      <dgm:t>
        <a:bodyPr/>
        <a:lstStyle/>
        <a:p>
          <a:endParaRPr lang="en-US"/>
        </a:p>
      </dgm:t>
    </dgm:pt>
    <dgm:pt modelId="{9128E6CD-B0FE-40E2-94AE-E34B1A35CBB8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HQ</a:t>
          </a:r>
        </a:p>
      </dgm:t>
    </dgm:pt>
    <dgm:pt modelId="{729A7BE1-837A-4B7A-9511-63A928F15770}" type="parTrans" cxnId="{0F0999FC-C5E0-418B-ABCF-0C2507A95C64}">
      <dgm:prSet/>
      <dgm:spPr/>
      <dgm:t>
        <a:bodyPr/>
        <a:lstStyle/>
        <a:p>
          <a:endParaRPr lang="en-US"/>
        </a:p>
      </dgm:t>
    </dgm:pt>
    <dgm:pt modelId="{1DD29B61-6C61-4F21-B7B0-EC1A4FAF58E3}" type="sibTrans" cxnId="{0F0999FC-C5E0-418B-ABCF-0C2507A95C64}">
      <dgm:prSet/>
      <dgm:spPr/>
      <dgm:t>
        <a:bodyPr/>
        <a:lstStyle/>
        <a:p>
          <a:endParaRPr lang="en-US"/>
        </a:p>
      </dgm:t>
    </dgm:pt>
    <dgm:pt modelId="{7A505B86-CD6F-4154-BDF0-D94B806936CE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State User</a:t>
          </a:r>
        </a:p>
      </dgm:t>
    </dgm:pt>
    <dgm:pt modelId="{B511A09C-71AF-446A-A132-19C8AC8E83E6}" type="parTrans" cxnId="{BBD799B7-394B-4E59-B3E4-64C66F14C3FF}">
      <dgm:prSet/>
      <dgm:spPr/>
      <dgm:t>
        <a:bodyPr/>
        <a:lstStyle/>
        <a:p>
          <a:endParaRPr lang="en-US"/>
        </a:p>
      </dgm:t>
    </dgm:pt>
    <dgm:pt modelId="{3E190594-40F6-42B8-891E-EA50284AF8A7}" type="sibTrans" cxnId="{BBD799B7-394B-4E59-B3E4-64C66F14C3FF}">
      <dgm:prSet/>
      <dgm:spPr/>
      <dgm:t>
        <a:bodyPr/>
        <a:lstStyle/>
        <a:p>
          <a:endParaRPr lang="en-US"/>
        </a:p>
      </dgm:t>
    </dgm:pt>
    <dgm:pt modelId="{F1F6391A-1EAC-437E-B179-62282B162CA8}">
      <dgm:prSet phldrT="[Text]"/>
      <dgm:spPr/>
      <dgm:t>
        <a:bodyPr/>
        <a:lstStyle/>
        <a:p>
          <a:pPr rtl="0">
            <a:lnSpc>
              <a:spcPct val="100000"/>
            </a:lnSpc>
            <a:defRPr b="1"/>
          </a:pPr>
          <a:r>
            <a:rPr lang="en-US"/>
            <a:t>Administrator</a:t>
          </a:r>
          <a:r>
            <a:rPr lang="en-US">
              <a:latin typeface="Arial" panose="020B0604020202020204"/>
            </a:rPr>
            <a:t> </a:t>
          </a:r>
          <a:endParaRPr lang="en-US"/>
        </a:p>
      </dgm:t>
    </dgm:pt>
    <dgm:pt modelId="{A0F13545-DA96-4882-90ED-835560850616}" type="parTrans" cxnId="{5FACD356-0B90-4F95-94D6-92F51695CB05}">
      <dgm:prSet/>
      <dgm:spPr/>
      <dgm:t>
        <a:bodyPr/>
        <a:lstStyle/>
        <a:p>
          <a:endParaRPr lang="en-US"/>
        </a:p>
      </dgm:t>
    </dgm:pt>
    <dgm:pt modelId="{92840E84-0892-4DCC-85D5-949411A11D57}" type="sibTrans" cxnId="{5FACD356-0B90-4F95-94D6-92F51695CB05}">
      <dgm:prSet/>
      <dgm:spPr/>
      <dgm:t>
        <a:bodyPr/>
        <a:lstStyle/>
        <a:p>
          <a:endParaRPr lang="en-US"/>
        </a:p>
      </dgm:t>
    </dgm:pt>
    <dgm:pt modelId="{D6042C9F-60B2-4E83-9407-C9C38E4113E0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/>
            <a:t>Division users are assigned to 1 or more of the 51 jurisdictions. Division users can only create and review content for the jurisdictions that they have been assigned.</a:t>
          </a:r>
          <a:r>
            <a:rPr lang="en-US">
              <a:latin typeface="Arial" panose="020B0604020202020204"/>
            </a:rPr>
            <a:t> </a:t>
          </a:r>
          <a:endParaRPr lang="en-US"/>
        </a:p>
      </dgm:t>
    </dgm:pt>
    <dgm:pt modelId="{DA752404-DBED-49CF-AC11-CBE109BC4BF8}" type="parTrans" cxnId="{D7AA038A-CBC2-4269-984A-FA7E03E89087}">
      <dgm:prSet/>
      <dgm:spPr/>
      <dgm:t>
        <a:bodyPr/>
        <a:lstStyle/>
        <a:p>
          <a:endParaRPr lang="en-US"/>
        </a:p>
      </dgm:t>
    </dgm:pt>
    <dgm:pt modelId="{B44E986C-5BCA-4E9F-AB9E-1A7CE144A7B0}" type="sibTrans" cxnId="{D7AA038A-CBC2-4269-984A-FA7E03E89087}">
      <dgm:prSet/>
      <dgm:spPr/>
      <dgm:t>
        <a:bodyPr/>
        <a:lstStyle/>
        <a:p>
          <a:endParaRPr lang="en-US"/>
        </a:p>
      </dgm:t>
    </dgm:pt>
    <dgm:pt modelId="{9F88306A-68BC-42A9-B823-A8F794FEFEFE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/>
            <a:t>Service Centers users are assigned to 1 of the 4 Service Centers. Service Centers users can only create and review content for the Service Center that they have been assigned.</a:t>
          </a:r>
          <a:r>
            <a:rPr lang="en-US">
              <a:latin typeface="Arial" panose="020B0604020202020204"/>
            </a:rPr>
            <a:t> </a:t>
          </a:r>
          <a:endParaRPr lang="en-US"/>
        </a:p>
      </dgm:t>
    </dgm:pt>
    <dgm:pt modelId="{EE789204-8976-42D9-87EC-B1EE83D83FA3}" type="parTrans" cxnId="{FAE97B69-3B08-4633-914B-46B4756429BE}">
      <dgm:prSet/>
      <dgm:spPr/>
      <dgm:t>
        <a:bodyPr/>
        <a:lstStyle/>
        <a:p>
          <a:endParaRPr lang="en-US"/>
        </a:p>
      </dgm:t>
    </dgm:pt>
    <dgm:pt modelId="{E9464346-5AFC-4A7A-ADE5-46E5673F3471}" type="sibTrans" cxnId="{FAE97B69-3B08-4633-914B-46B4756429BE}">
      <dgm:prSet/>
      <dgm:spPr/>
    </dgm:pt>
    <dgm:pt modelId="{EBFD904C-A65E-409A-91DD-762387F5C304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/>
            <a:t>HQ users are assigned to all jurisdictions. HQ users can create and review content for all 51 jurisdictions.</a:t>
          </a:r>
          <a:r>
            <a:rPr lang="en-US">
              <a:latin typeface="Arial" panose="020B0604020202020204"/>
            </a:rPr>
            <a:t>  </a:t>
          </a:r>
          <a:br>
            <a:rPr lang="en-US">
              <a:latin typeface="Arial" panose="020B0604020202020204"/>
            </a:rPr>
          </a:br>
          <a:r>
            <a:rPr lang="en-US"/>
            <a:t>HQ is the only user group that can approve implementations.</a:t>
          </a:r>
          <a:r>
            <a:rPr lang="en-US">
              <a:latin typeface="Arial" panose="020B0604020202020204"/>
            </a:rPr>
            <a:t> </a:t>
          </a:r>
          <a:endParaRPr lang="en-US"/>
        </a:p>
      </dgm:t>
    </dgm:pt>
    <dgm:pt modelId="{C9405BD1-E60E-49E6-9CB4-251E562580A5}" type="parTrans" cxnId="{986E2AC5-2740-4D69-A032-ABFBC2ACF53B}">
      <dgm:prSet/>
      <dgm:spPr/>
      <dgm:t>
        <a:bodyPr/>
        <a:lstStyle/>
        <a:p>
          <a:endParaRPr lang="en-US"/>
        </a:p>
      </dgm:t>
    </dgm:pt>
    <dgm:pt modelId="{43F6294B-77CB-46A8-9B66-761BC8AA1ED2}" type="sibTrans" cxnId="{986E2AC5-2740-4D69-A032-ABFBC2ACF53B}">
      <dgm:prSet/>
      <dgm:spPr/>
    </dgm:pt>
    <dgm:pt modelId="{A579364B-1AD2-4B4C-87FE-EDC091B246B9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/>
            <a:t>State users are assigned only 1 jurisdiction. State users will use the </a:t>
          </a:r>
          <a:r>
            <a:rPr lang="en-US">
              <a:latin typeface="Arial" panose="020B0604020202020204"/>
            </a:rPr>
            <a:t>site to </a:t>
          </a:r>
          <a:r>
            <a:rPr lang="en-US"/>
            <a:t>collaborate on the content.</a:t>
          </a:r>
          <a:r>
            <a:rPr lang="en-US">
              <a:latin typeface="Arial" panose="020B0604020202020204"/>
            </a:rPr>
            <a:t>  </a:t>
          </a:r>
          <a:endParaRPr lang="en-US"/>
        </a:p>
      </dgm:t>
    </dgm:pt>
    <dgm:pt modelId="{0A35C865-7B5C-45EA-A36F-0A08A381FF15}" type="parTrans" cxnId="{E12D464E-BAC4-4CF3-8953-7BC580FCEA40}">
      <dgm:prSet/>
      <dgm:spPr/>
      <dgm:t>
        <a:bodyPr/>
        <a:lstStyle/>
        <a:p>
          <a:endParaRPr lang="en-US"/>
        </a:p>
      </dgm:t>
    </dgm:pt>
    <dgm:pt modelId="{33B38633-E7A6-498D-8341-3E7A2B3FF405}" type="sibTrans" cxnId="{E12D464E-BAC4-4CF3-8953-7BC580FCEA40}">
      <dgm:prSet/>
      <dgm:spPr/>
    </dgm:pt>
    <dgm:pt modelId="{9E7BC3BB-4F8A-434F-8F79-6FEF450B35D8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/>
            <a:t>FMCSA Administrators have additional privileges that include changing regulations, deactivating content, sending out alerts, and managing user access.</a:t>
          </a:r>
          <a:r>
            <a:rPr lang="en-US">
              <a:latin typeface="Arial" panose="020B0604020202020204"/>
            </a:rPr>
            <a:t> </a:t>
          </a:r>
          <a:endParaRPr lang="en-US"/>
        </a:p>
      </dgm:t>
    </dgm:pt>
    <dgm:pt modelId="{C2AAC2AF-334E-4282-A69F-9EC045B04E8C}" type="parTrans" cxnId="{A191395E-9952-4884-B82B-806725FE887D}">
      <dgm:prSet/>
      <dgm:spPr/>
      <dgm:t>
        <a:bodyPr/>
        <a:lstStyle/>
        <a:p>
          <a:endParaRPr lang="en-US"/>
        </a:p>
      </dgm:t>
    </dgm:pt>
    <dgm:pt modelId="{BF4C8D92-FCFE-46EE-9F29-98EBC133417F}" type="sibTrans" cxnId="{A191395E-9952-4884-B82B-806725FE887D}">
      <dgm:prSet/>
      <dgm:spPr/>
    </dgm:pt>
    <dgm:pt modelId="{8AE4CBFA-2664-43B6-972E-2FC652FB9F16}" type="pres">
      <dgm:prSet presAssocID="{DB99EF99-8525-4BBE-87CF-962DB1BB5A53}" presName="root" presStyleCnt="0">
        <dgm:presLayoutVars>
          <dgm:dir/>
          <dgm:resizeHandles val="exact"/>
        </dgm:presLayoutVars>
      </dgm:prSet>
      <dgm:spPr/>
    </dgm:pt>
    <dgm:pt modelId="{DA5E3A41-669C-458D-A2C4-5ED3ADA6A87C}" type="pres">
      <dgm:prSet presAssocID="{9C009426-D24C-47D8-B6A0-F73A6FDBC4CC}" presName="compNode" presStyleCnt="0"/>
      <dgm:spPr/>
    </dgm:pt>
    <dgm:pt modelId="{6E39E925-E512-4AA1-B585-7C1A67C0FBA6}" type="pres">
      <dgm:prSet presAssocID="{9C009426-D24C-47D8-B6A0-F73A6FDBC4C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6B1F5FC2-9019-4CB6-8826-D51C943CAAA3}" type="pres">
      <dgm:prSet presAssocID="{9C009426-D24C-47D8-B6A0-F73A6FDBC4CC}" presName="iconSpace" presStyleCnt="0"/>
      <dgm:spPr/>
    </dgm:pt>
    <dgm:pt modelId="{BAD354A9-A6E5-4024-9DF3-48AE54DA2087}" type="pres">
      <dgm:prSet presAssocID="{9C009426-D24C-47D8-B6A0-F73A6FDBC4CC}" presName="parTx" presStyleLbl="revTx" presStyleIdx="0" presStyleCnt="10">
        <dgm:presLayoutVars>
          <dgm:chMax val="0"/>
          <dgm:chPref val="0"/>
        </dgm:presLayoutVars>
      </dgm:prSet>
      <dgm:spPr/>
    </dgm:pt>
    <dgm:pt modelId="{F05B863E-E23B-4489-B367-8D4A486BED77}" type="pres">
      <dgm:prSet presAssocID="{9C009426-D24C-47D8-B6A0-F73A6FDBC4CC}" presName="txSpace" presStyleCnt="0"/>
      <dgm:spPr/>
    </dgm:pt>
    <dgm:pt modelId="{9994D60A-A1A2-496C-A06E-E69ECE6B687D}" type="pres">
      <dgm:prSet presAssocID="{9C009426-D24C-47D8-B6A0-F73A6FDBC4CC}" presName="desTx" presStyleLbl="revTx" presStyleIdx="1" presStyleCnt="10">
        <dgm:presLayoutVars/>
      </dgm:prSet>
      <dgm:spPr/>
    </dgm:pt>
    <dgm:pt modelId="{B6981648-0554-464B-99E0-0ACC1AC150F0}" type="pres">
      <dgm:prSet presAssocID="{573D7B5B-71BE-427C-8A94-D433270ECE61}" presName="sibTrans" presStyleCnt="0"/>
      <dgm:spPr/>
    </dgm:pt>
    <dgm:pt modelId="{7F73098D-F4CA-4D1D-9E31-463A0B2BBC7C}" type="pres">
      <dgm:prSet presAssocID="{E68488F2-7D0A-4B34-9621-10E7F100C5D4}" presName="compNode" presStyleCnt="0"/>
      <dgm:spPr/>
    </dgm:pt>
    <dgm:pt modelId="{B97BA615-F008-410E-A38A-5E335EA8B560}" type="pres">
      <dgm:prSet presAssocID="{E68488F2-7D0A-4B34-9621-10E7F100C5D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70B6B565-4964-478C-B511-F3F0AE8EC2F7}" type="pres">
      <dgm:prSet presAssocID="{E68488F2-7D0A-4B34-9621-10E7F100C5D4}" presName="iconSpace" presStyleCnt="0"/>
      <dgm:spPr/>
    </dgm:pt>
    <dgm:pt modelId="{4D7C1E10-B3C6-4EEC-91D9-2B42631A1F97}" type="pres">
      <dgm:prSet presAssocID="{E68488F2-7D0A-4B34-9621-10E7F100C5D4}" presName="parTx" presStyleLbl="revTx" presStyleIdx="2" presStyleCnt="10">
        <dgm:presLayoutVars>
          <dgm:chMax val="0"/>
          <dgm:chPref val="0"/>
        </dgm:presLayoutVars>
      </dgm:prSet>
      <dgm:spPr/>
    </dgm:pt>
    <dgm:pt modelId="{BD29C894-26D5-4E35-87D3-9D623979D736}" type="pres">
      <dgm:prSet presAssocID="{E68488F2-7D0A-4B34-9621-10E7F100C5D4}" presName="txSpace" presStyleCnt="0"/>
      <dgm:spPr/>
    </dgm:pt>
    <dgm:pt modelId="{8BE27733-4693-4237-A07F-92ADF326FD34}" type="pres">
      <dgm:prSet presAssocID="{E68488F2-7D0A-4B34-9621-10E7F100C5D4}" presName="desTx" presStyleLbl="revTx" presStyleIdx="3" presStyleCnt="10">
        <dgm:presLayoutVars/>
      </dgm:prSet>
      <dgm:spPr/>
    </dgm:pt>
    <dgm:pt modelId="{A58CA5BB-1CBF-4CA4-8C4A-D2B50FA932FA}" type="pres">
      <dgm:prSet presAssocID="{A5C572B0-120D-413F-8108-ECE20F6961D0}" presName="sibTrans" presStyleCnt="0"/>
      <dgm:spPr/>
    </dgm:pt>
    <dgm:pt modelId="{0F5CA393-25E0-4F34-B106-45CF59811ED1}" type="pres">
      <dgm:prSet presAssocID="{9128E6CD-B0FE-40E2-94AE-E34B1A35CBB8}" presName="compNode" presStyleCnt="0"/>
      <dgm:spPr/>
    </dgm:pt>
    <dgm:pt modelId="{D87CF607-D412-4BCF-B277-3F48B2B2419A}" type="pres">
      <dgm:prSet presAssocID="{9128E6CD-B0FE-40E2-94AE-E34B1A35CBB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324C81FC-B727-43E9-AC3D-42CA2401B6B0}" type="pres">
      <dgm:prSet presAssocID="{9128E6CD-B0FE-40E2-94AE-E34B1A35CBB8}" presName="iconSpace" presStyleCnt="0"/>
      <dgm:spPr/>
    </dgm:pt>
    <dgm:pt modelId="{B9650824-C93E-4C66-9C4F-5820DB57A24A}" type="pres">
      <dgm:prSet presAssocID="{9128E6CD-B0FE-40E2-94AE-E34B1A35CBB8}" presName="parTx" presStyleLbl="revTx" presStyleIdx="4" presStyleCnt="10">
        <dgm:presLayoutVars>
          <dgm:chMax val="0"/>
          <dgm:chPref val="0"/>
        </dgm:presLayoutVars>
      </dgm:prSet>
      <dgm:spPr/>
    </dgm:pt>
    <dgm:pt modelId="{0AD675FD-6BF1-4A67-B41A-40D1E499ED35}" type="pres">
      <dgm:prSet presAssocID="{9128E6CD-B0FE-40E2-94AE-E34B1A35CBB8}" presName="txSpace" presStyleCnt="0"/>
      <dgm:spPr/>
    </dgm:pt>
    <dgm:pt modelId="{026BE316-3059-49EE-9F87-954A9EABE389}" type="pres">
      <dgm:prSet presAssocID="{9128E6CD-B0FE-40E2-94AE-E34B1A35CBB8}" presName="desTx" presStyleLbl="revTx" presStyleIdx="5" presStyleCnt="10">
        <dgm:presLayoutVars/>
      </dgm:prSet>
      <dgm:spPr/>
    </dgm:pt>
    <dgm:pt modelId="{CA961C20-A6D0-43AF-ACE8-B63CA1F962B7}" type="pres">
      <dgm:prSet presAssocID="{1DD29B61-6C61-4F21-B7B0-EC1A4FAF58E3}" presName="sibTrans" presStyleCnt="0"/>
      <dgm:spPr/>
    </dgm:pt>
    <dgm:pt modelId="{95A34130-68AB-4770-A764-C66481A81AB0}" type="pres">
      <dgm:prSet presAssocID="{7A505B86-CD6F-4154-BDF0-D94B806936CE}" presName="compNode" presStyleCnt="0"/>
      <dgm:spPr/>
    </dgm:pt>
    <dgm:pt modelId="{BBD99C9E-7A16-4A07-881E-478AA89EEC2B}" type="pres">
      <dgm:prSet presAssocID="{7A505B86-CD6F-4154-BDF0-D94B806936C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17A3AB4C-758C-494F-8785-EE32F4BE6F83}" type="pres">
      <dgm:prSet presAssocID="{7A505B86-CD6F-4154-BDF0-D94B806936CE}" presName="iconSpace" presStyleCnt="0"/>
      <dgm:spPr/>
    </dgm:pt>
    <dgm:pt modelId="{09586A9D-BF58-450D-A394-7037561008EF}" type="pres">
      <dgm:prSet presAssocID="{7A505B86-CD6F-4154-BDF0-D94B806936CE}" presName="parTx" presStyleLbl="revTx" presStyleIdx="6" presStyleCnt="10">
        <dgm:presLayoutVars>
          <dgm:chMax val="0"/>
          <dgm:chPref val="0"/>
        </dgm:presLayoutVars>
      </dgm:prSet>
      <dgm:spPr/>
    </dgm:pt>
    <dgm:pt modelId="{91A6FFDF-B095-4425-BD08-6696A2E9C01B}" type="pres">
      <dgm:prSet presAssocID="{7A505B86-CD6F-4154-BDF0-D94B806936CE}" presName="txSpace" presStyleCnt="0"/>
      <dgm:spPr/>
    </dgm:pt>
    <dgm:pt modelId="{99C21B78-F1EF-48A1-92D1-841A31BEF8F9}" type="pres">
      <dgm:prSet presAssocID="{7A505B86-CD6F-4154-BDF0-D94B806936CE}" presName="desTx" presStyleLbl="revTx" presStyleIdx="7" presStyleCnt="10">
        <dgm:presLayoutVars/>
      </dgm:prSet>
      <dgm:spPr/>
    </dgm:pt>
    <dgm:pt modelId="{95B7A0DF-95EB-4384-8B00-476575D94A6A}" type="pres">
      <dgm:prSet presAssocID="{3E190594-40F6-42B8-891E-EA50284AF8A7}" presName="sibTrans" presStyleCnt="0"/>
      <dgm:spPr/>
    </dgm:pt>
    <dgm:pt modelId="{3A27365F-D6B0-427D-8A38-43F2455B6F40}" type="pres">
      <dgm:prSet presAssocID="{F1F6391A-1EAC-437E-B179-62282B162CA8}" presName="compNode" presStyleCnt="0"/>
      <dgm:spPr/>
    </dgm:pt>
    <dgm:pt modelId="{DA50CA7E-CD0C-4E7A-A435-F383647600E4}" type="pres">
      <dgm:prSet presAssocID="{F1F6391A-1EAC-437E-B179-62282B162CA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851B1563-551D-4E82-9767-4C064C976EB4}" type="pres">
      <dgm:prSet presAssocID="{F1F6391A-1EAC-437E-B179-62282B162CA8}" presName="iconSpace" presStyleCnt="0"/>
      <dgm:spPr/>
    </dgm:pt>
    <dgm:pt modelId="{80854F76-DF86-4977-AB0C-6C2F4D17D233}" type="pres">
      <dgm:prSet presAssocID="{F1F6391A-1EAC-437E-B179-62282B162CA8}" presName="parTx" presStyleLbl="revTx" presStyleIdx="8" presStyleCnt="10">
        <dgm:presLayoutVars>
          <dgm:chMax val="0"/>
          <dgm:chPref val="0"/>
        </dgm:presLayoutVars>
      </dgm:prSet>
      <dgm:spPr/>
    </dgm:pt>
    <dgm:pt modelId="{16B7423A-DC7C-41D4-BFE9-0DDF5EDDB20F}" type="pres">
      <dgm:prSet presAssocID="{F1F6391A-1EAC-437E-B179-62282B162CA8}" presName="txSpace" presStyleCnt="0"/>
      <dgm:spPr/>
    </dgm:pt>
    <dgm:pt modelId="{B14F77B1-8FAB-41C5-B14D-DD99D6D0302C}" type="pres">
      <dgm:prSet presAssocID="{F1F6391A-1EAC-437E-B179-62282B162CA8}" presName="desTx" presStyleLbl="revTx" presStyleIdx="9" presStyleCnt="10">
        <dgm:presLayoutVars/>
      </dgm:prSet>
      <dgm:spPr/>
    </dgm:pt>
  </dgm:ptLst>
  <dgm:cxnLst>
    <dgm:cxn modelId="{496B9A04-9E0A-4423-A8DD-A13B19DE4E4C}" type="presOf" srcId="{9F88306A-68BC-42A9-B823-A8F794FEFEFE}" destId="{8BE27733-4693-4237-A07F-92ADF326FD34}" srcOrd="0" destOrd="0" presId="urn:microsoft.com/office/officeart/2018/5/layout/CenteredIconLabelDescriptionList"/>
    <dgm:cxn modelId="{8F70DA1A-DDF5-46D5-9E59-4BA0CCD7E8A0}" type="presOf" srcId="{A579364B-1AD2-4B4C-87FE-EDC091B246B9}" destId="{99C21B78-F1EF-48A1-92D1-841A31BEF8F9}" srcOrd="0" destOrd="0" presId="urn:microsoft.com/office/officeart/2018/5/layout/CenteredIconLabelDescriptionList"/>
    <dgm:cxn modelId="{478D2F2D-F4FE-430C-81AC-2CF1258FBC16}" type="presOf" srcId="{EBFD904C-A65E-409A-91DD-762387F5C304}" destId="{026BE316-3059-49EE-9F87-954A9EABE389}" srcOrd="0" destOrd="0" presId="urn:microsoft.com/office/officeart/2018/5/layout/CenteredIconLabelDescriptionList"/>
    <dgm:cxn modelId="{E877FD38-D2AA-43D6-AB2F-F21A596A6941}" type="presOf" srcId="{E68488F2-7D0A-4B34-9621-10E7F100C5D4}" destId="{4D7C1E10-B3C6-4EEC-91D9-2B42631A1F97}" srcOrd="0" destOrd="0" presId="urn:microsoft.com/office/officeart/2018/5/layout/CenteredIconLabelDescriptionList"/>
    <dgm:cxn modelId="{A191395E-9952-4884-B82B-806725FE887D}" srcId="{F1F6391A-1EAC-437E-B179-62282B162CA8}" destId="{9E7BC3BB-4F8A-434F-8F79-6FEF450B35D8}" srcOrd="0" destOrd="0" parTransId="{C2AAC2AF-334E-4282-A69F-9EC045B04E8C}" sibTransId="{BF4C8D92-FCFE-46EE-9F29-98EBC133417F}"/>
    <dgm:cxn modelId="{FAE97B69-3B08-4633-914B-46B4756429BE}" srcId="{E68488F2-7D0A-4B34-9621-10E7F100C5D4}" destId="{9F88306A-68BC-42A9-B823-A8F794FEFEFE}" srcOrd="0" destOrd="0" parTransId="{EE789204-8976-42D9-87EC-B1EE83D83FA3}" sibTransId="{E9464346-5AFC-4A7A-ADE5-46E5673F3471}"/>
    <dgm:cxn modelId="{E12D464E-BAC4-4CF3-8953-7BC580FCEA40}" srcId="{7A505B86-CD6F-4154-BDF0-D94B806936CE}" destId="{A579364B-1AD2-4B4C-87FE-EDC091B246B9}" srcOrd="0" destOrd="0" parTransId="{0A35C865-7B5C-45EA-A36F-0A08A381FF15}" sibTransId="{33B38633-E7A6-498D-8341-3E7A2B3FF405}"/>
    <dgm:cxn modelId="{5BBC7954-50FA-4386-91C6-7674476C4728}" type="presOf" srcId="{9C009426-D24C-47D8-B6A0-F73A6FDBC4CC}" destId="{BAD354A9-A6E5-4024-9DF3-48AE54DA2087}" srcOrd="0" destOrd="0" presId="urn:microsoft.com/office/officeart/2018/5/layout/CenteredIconLabelDescriptionList"/>
    <dgm:cxn modelId="{5FACD356-0B90-4F95-94D6-92F51695CB05}" srcId="{DB99EF99-8525-4BBE-87CF-962DB1BB5A53}" destId="{F1F6391A-1EAC-437E-B179-62282B162CA8}" srcOrd="4" destOrd="0" parTransId="{A0F13545-DA96-4882-90ED-835560850616}" sibTransId="{92840E84-0892-4DCC-85D5-949411A11D57}"/>
    <dgm:cxn modelId="{1803065A-8A38-454C-BEB5-F2849FE92155}" type="presOf" srcId="{9E7BC3BB-4F8A-434F-8F79-6FEF450B35D8}" destId="{B14F77B1-8FAB-41C5-B14D-DD99D6D0302C}" srcOrd="0" destOrd="0" presId="urn:microsoft.com/office/officeart/2018/5/layout/CenteredIconLabelDescriptionList"/>
    <dgm:cxn modelId="{D7AA038A-CBC2-4269-984A-FA7E03E89087}" srcId="{9C009426-D24C-47D8-B6A0-F73A6FDBC4CC}" destId="{D6042C9F-60B2-4E83-9407-C9C38E4113E0}" srcOrd="0" destOrd="0" parTransId="{DA752404-DBED-49CF-AC11-CBE109BC4BF8}" sibTransId="{B44E986C-5BCA-4E9F-AB9E-1A7CE144A7B0}"/>
    <dgm:cxn modelId="{BB8F678D-B490-4359-8FCB-E86261D5F169}" srcId="{DB99EF99-8525-4BBE-87CF-962DB1BB5A53}" destId="{E68488F2-7D0A-4B34-9621-10E7F100C5D4}" srcOrd="1" destOrd="0" parTransId="{2787E8B8-C06E-4EFF-BE4D-4406D2FE33F7}" sibTransId="{A5C572B0-120D-413F-8108-ECE20F6961D0}"/>
    <dgm:cxn modelId="{11B4569B-C04C-43BF-BDE1-18B6D4813B86}" type="presOf" srcId="{D6042C9F-60B2-4E83-9407-C9C38E4113E0}" destId="{9994D60A-A1A2-496C-A06E-E69ECE6B687D}" srcOrd="0" destOrd="0" presId="urn:microsoft.com/office/officeart/2018/5/layout/CenteredIconLabelDescriptionList"/>
    <dgm:cxn modelId="{267B9FB3-072E-4F08-8C8D-657F1D532BC8}" type="presOf" srcId="{F1F6391A-1EAC-437E-B179-62282B162CA8}" destId="{80854F76-DF86-4977-AB0C-6C2F4D17D233}" srcOrd="0" destOrd="0" presId="urn:microsoft.com/office/officeart/2018/5/layout/CenteredIconLabelDescriptionList"/>
    <dgm:cxn modelId="{BBD799B7-394B-4E59-B3E4-64C66F14C3FF}" srcId="{DB99EF99-8525-4BBE-87CF-962DB1BB5A53}" destId="{7A505B86-CD6F-4154-BDF0-D94B806936CE}" srcOrd="3" destOrd="0" parTransId="{B511A09C-71AF-446A-A132-19C8AC8E83E6}" sibTransId="{3E190594-40F6-42B8-891E-EA50284AF8A7}"/>
    <dgm:cxn modelId="{FA6B3FBF-39E0-41C8-8AAD-CA64C8EF3EEB}" type="presOf" srcId="{DB99EF99-8525-4BBE-87CF-962DB1BB5A53}" destId="{8AE4CBFA-2664-43B6-972E-2FC652FB9F16}" srcOrd="0" destOrd="0" presId="urn:microsoft.com/office/officeart/2018/5/layout/CenteredIconLabelDescriptionList"/>
    <dgm:cxn modelId="{986E2AC5-2740-4D69-A032-ABFBC2ACF53B}" srcId="{9128E6CD-B0FE-40E2-94AE-E34B1A35CBB8}" destId="{EBFD904C-A65E-409A-91DD-762387F5C304}" srcOrd="0" destOrd="0" parTransId="{C9405BD1-E60E-49E6-9CB4-251E562580A5}" sibTransId="{43F6294B-77CB-46A8-9B66-761BC8AA1ED2}"/>
    <dgm:cxn modelId="{34CA57C5-5AC7-49F1-BBCC-07A478389F7F}" srcId="{DB99EF99-8525-4BBE-87CF-962DB1BB5A53}" destId="{9C009426-D24C-47D8-B6A0-F73A6FDBC4CC}" srcOrd="0" destOrd="0" parTransId="{A44EFFA0-B5A5-4052-8B32-E647E2CDFB7C}" sibTransId="{573D7B5B-71BE-427C-8A94-D433270ECE61}"/>
    <dgm:cxn modelId="{A240DDD7-4C73-41E3-8607-829A579367C7}" type="presOf" srcId="{7A505B86-CD6F-4154-BDF0-D94B806936CE}" destId="{09586A9D-BF58-450D-A394-7037561008EF}" srcOrd="0" destOrd="0" presId="urn:microsoft.com/office/officeart/2018/5/layout/CenteredIconLabelDescriptionList"/>
    <dgm:cxn modelId="{0F0999FC-C5E0-418B-ABCF-0C2507A95C64}" srcId="{DB99EF99-8525-4BBE-87CF-962DB1BB5A53}" destId="{9128E6CD-B0FE-40E2-94AE-E34B1A35CBB8}" srcOrd="2" destOrd="0" parTransId="{729A7BE1-837A-4B7A-9511-63A928F15770}" sibTransId="{1DD29B61-6C61-4F21-B7B0-EC1A4FAF58E3}"/>
    <dgm:cxn modelId="{786047FF-5E14-4F0B-9D2B-C818D62E3E1C}" type="presOf" srcId="{9128E6CD-B0FE-40E2-94AE-E34B1A35CBB8}" destId="{B9650824-C93E-4C66-9C4F-5820DB57A24A}" srcOrd="0" destOrd="0" presId="urn:microsoft.com/office/officeart/2018/5/layout/CenteredIconLabelDescriptionList"/>
    <dgm:cxn modelId="{749433C9-D61A-4661-B435-29235DDFEC14}" type="presParOf" srcId="{8AE4CBFA-2664-43B6-972E-2FC652FB9F16}" destId="{DA5E3A41-669C-458D-A2C4-5ED3ADA6A87C}" srcOrd="0" destOrd="0" presId="urn:microsoft.com/office/officeart/2018/5/layout/CenteredIconLabelDescriptionList"/>
    <dgm:cxn modelId="{24F439DA-AD1A-4E28-9643-BEFC3E63846F}" type="presParOf" srcId="{DA5E3A41-669C-458D-A2C4-5ED3ADA6A87C}" destId="{6E39E925-E512-4AA1-B585-7C1A67C0FBA6}" srcOrd="0" destOrd="0" presId="urn:microsoft.com/office/officeart/2018/5/layout/CenteredIconLabelDescriptionList"/>
    <dgm:cxn modelId="{67EAF92B-08A8-4ED9-9894-D83B20B15BEE}" type="presParOf" srcId="{DA5E3A41-669C-458D-A2C4-5ED3ADA6A87C}" destId="{6B1F5FC2-9019-4CB6-8826-D51C943CAAA3}" srcOrd="1" destOrd="0" presId="urn:microsoft.com/office/officeart/2018/5/layout/CenteredIconLabelDescriptionList"/>
    <dgm:cxn modelId="{0E209622-45A7-4966-9616-349C17CC564C}" type="presParOf" srcId="{DA5E3A41-669C-458D-A2C4-5ED3ADA6A87C}" destId="{BAD354A9-A6E5-4024-9DF3-48AE54DA2087}" srcOrd="2" destOrd="0" presId="urn:microsoft.com/office/officeart/2018/5/layout/CenteredIconLabelDescriptionList"/>
    <dgm:cxn modelId="{FC5938B1-2F3E-41A8-AC1A-DE0A5D8F1C55}" type="presParOf" srcId="{DA5E3A41-669C-458D-A2C4-5ED3ADA6A87C}" destId="{F05B863E-E23B-4489-B367-8D4A486BED77}" srcOrd="3" destOrd="0" presId="urn:microsoft.com/office/officeart/2018/5/layout/CenteredIconLabelDescriptionList"/>
    <dgm:cxn modelId="{0255DB4E-BD6C-42C5-9C7F-AC9F0AC81094}" type="presParOf" srcId="{DA5E3A41-669C-458D-A2C4-5ED3ADA6A87C}" destId="{9994D60A-A1A2-496C-A06E-E69ECE6B687D}" srcOrd="4" destOrd="0" presId="urn:microsoft.com/office/officeart/2018/5/layout/CenteredIconLabelDescriptionList"/>
    <dgm:cxn modelId="{452C5CDD-13F4-42EE-8AB6-8E0DF1E9A0A5}" type="presParOf" srcId="{8AE4CBFA-2664-43B6-972E-2FC652FB9F16}" destId="{B6981648-0554-464B-99E0-0ACC1AC150F0}" srcOrd="1" destOrd="0" presId="urn:microsoft.com/office/officeart/2018/5/layout/CenteredIconLabelDescriptionList"/>
    <dgm:cxn modelId="{26C2C24B-6C4C-4DE3-AD78-5FF99D8DB32C}" type="presParOf" srcId="{8AE4CBFA-2664-43B6-972E-2FC652FB9F16}" destId="{7F73098D-F4CA-4D1D-9E31-463A0B2BBC7C}" srcOrd="2" destOrd="0" presId="urn:microsoft.com/office/officeart/2018/5/layout/CenteredIconLabelDescriptionList"/>
    <dgm:cxn modelId="{50AC0609-8098-48C7-90C3-D5469FCA1C7B}" type="presParOf" srcId="{7F73098D-F4CA-4D1D-9E31-463A0B2BBC7C}" destId="{B97BA615-F008-410E-A38A-5E335EA8B560}" srcOrd="0" destOrd="0" presId="urn:microsoft.com/office/officeart/2018/5/layout/CenteredIconLabelDescriptionList"/>
    <dgm:cxn modelId="{96AD647C-DA63-4196-9CB5-A3A53E6DADBD}" type="presParOf" srcId="{7F73098D-F4CA-4D1D-9E31-463A0B2BBC7C}" destId="{70B6B565-4964-478C-B511-F3F0AE8EC2F7}" srcOrd="1" destOrd="0" presId="urn:microsoft.com/office/officeart/2018/5/layout/CenteredIconLabelDescriptionList"/>
    <dgm:cxn modelId="{14AA769A-6C85-4FCD-A8D9-080ED5972AF7}" type="presParOf" srcId="{7F73098D-F4CA-4D1D-9E31-463A0B2BBC7C}" destId="{4D7C1E10-B3C6-4EEC-91D9-2B42631A1F97}" srcOrd="2" destOrd="0" presId="urn:microsoft.com/office/officeart/2018/5/layout/CenteredIconLabelDescriptionList"/>
    <dgm:cxn modelId="{3B87EB82-19B9-4D13-876F-303796D32F02}" type="presParOf" srcId="{7F73098D-F4CA-4D1D-9E31-463A0B2BBC7C}" destId="{BD29C894-26D5-4E35-87D3-9D623979D736}" srcOrd="3" destOrd="0" presId="urn:microsoft.com/office/officeart/2018/5/layout/CenteredIconLabelDescriptionList"/>
    <dgm:cxn modelId="{90D66D7F-DFE3-4EC2-A505-9AEA7EBA0373}" type="presParOf" srcId="{7F73098D-F4CA-4D1D-9E31-463A0B2BBC7C}" destId="{8BE27733-4693-4237-A07F-92ADF326FD34}" srcOrd="4" destOrd="0" presId="urn:microsoft.com/office/officeart/2018/5/layout/CenteredIconLabelDescriptionList"/>
    <dgm:cxn modelId="{40049AD0-F22B-4929-92C3-99E37CF17F2F}" type="presParOf" srcId="{8AE4CBFA-2664-43B6-972E-2FC652FB9F16}" destId="{A58CA5BB-1CBF-4CA4-8C4A-D2B50FA932FA}" srcOrd="3" destOrd="0" presId="urn:microsoft.com/office/officeart/2018/5/layout/CenteredIconLabelDescriptionList"/>
    <dgm:cxn modelId="{CF79DBCE-F47D-43FE-B415-4716415BE8C4}" type="presParOf" srcId="{8AE4CBFA-2664-43B6-972E-2FC652FB9F16}" destId="{0F5CA393-25E0-4F34-B106-45CF59811ED1}" srcOrd="4" destOrd="0" presId="urn:microsoft.com/office/officeart/2018/5/layout/CenteredIconLabelDescriptionList"/>
    <dgm:cxn modelId="{2BA2B812-C50E-4710-B25C-26B697DDA287}" type="presParOf" srcId="{0F5CA393-25E0-4F34-B106-45CF59811ED1}" destId="{D87CF607-D412-4BCF-B277-3F48B2B2419A}" srcOrd="0" destOrd="0" presId="urn:microsoft.com/office/officeart/2018/5/layout/CenteredIconLabelDescriptionList"/>
    <dgm:cxn modelId="{344EB0B9-55AE-47A9-BF7F-8361C83D631C}" type="presParOf" srcId="{0F5CA393-25E0-4F34-B106-45CF59811ED1}" destId="{324C81FC-B727-43E9-AC3D-42CA2401B6B0}" srcOrd="1" destOrd="0" presId="urn:microsoft.com/office/officeart/2018/5/layout/CenteredIconLabelDescriptionList"/>
    <dgm:cxn modelId="{6A699E1F-77F0-42F2-9D6E-CBFB1CD567AF}" type="presParOf" srcId="{0F5CA393-25E0-4F34-B106-45CF59811ED1}" destId="{B9650824-C93E-4C66-9C4F-5820DB57A24A}" srcOrd="2" destOrd="0" presId="urn:microsoft.com/office/officeart/2018/5/layout/CenteredIconLabelDescriptionList"/>
    <dgm:cxn modelId="{12BDC290-999A-4E67-947B-D122DF8BED57}" type="presParOf" srcId="{0F5CA393-25E0-4F34-B106-45CF59811ED1}" destId="{0AD675FD-6BF1-4A67-B41A-40D1E499ED35}" srcOrd="3" destOrd="0" presId="urn:microsoft.com/office/officeart/2018/5/layout/CenteredIconLabelDescriptionList"/>
    <dgm:cxn modelId="{D12421F9-FE1B-49FE-B6DA-CD9BC3B9CA22}" type="presParOf" srcId="{0F5CA393-25E0-4F34-B106-45CF59811ED1}" destId="{026BE316-3059-49EE-9F87-954A9EABE389}" srcOrd="4" destOrd="0" presId="urn:microsoft.com/office/officeart/2018/5/layout/CenteredIconLabelDescriptionList"/>
    <dgm:cxn modelId="{6B2CE8BD-04A7-4F05-9C32-967D73870075}" type="presParOf" srcId="{8AE4CBFA-2664-43B6-972E-2FC652FB9F16}" destId="{CA961C20-A6D0-43AF-ACE8-B63CA1F962B7}" srcOrd="5" destOrd="0" presId="urn:microsoft.com/office/officeart/2018/5/layout/CenteredIconLabelDescriptionList"/>
    <dgm:cxn modelId="{182C4B7A-768E-4ACC-A50A-FBBA5956096A}" type="presParOf" srcId="{8AE4CBFA-2664-43B6-972E-2FC652FB9F16}" destId="{95A34130-68AB-4770-A764-C66481A81AB0}" srcOrd="6" destOrd="0" presId="urn:microsoft.com/office/officeart/2018/5/layout/CenteredIconLabelDescriptionList"/>
    <dgm:cxn modelId="{B2C0C03D-AF28-495F-BEF1-EFA6FCACF3D6}" type="presParOf" srcId="{95A34130-68AB-4770-A764-C66481A81AB0}" destId="{BBD99C9E-7A16-4A07-881E-478AA89EEC2B}" srcOrd="0" destOrd="0" presId="urn:microsoft.com/office/officeart/2018/5/layout/CenteredIconLabelDescriptionList"/>
    <dgm:cxn modelId="{85194F73-786D-4DAF-ACDC-42C3465E969E}" type="presParOf" srcId="{95A34130-68AB-4770-A764-C66481A81AB0}" destId="{17A3AB4C-758C-494F-8785-EE32F4BE6F83}" srcOrd="1" destOrd="0" presId="urn:microsoft.com/office/officeart/2018/5/layout/CenteredIconLabelDescriptionList"/>
    <dgm:cxn modelId="{AA0A42E0-DF71-49BA-A0D0-380640130493}" type="presParOf" srcId="{95A34130-68AB-4770-A764-C66481A81AB0}" destId="{09586A9D-BF58-450D-A394-7037561008EF}" srcOrd="2" destOrd="0" presId="urn:microsoft.com/office/officeart/2018/5/layout/CenteredIconLabelDescriptionList"/>
    <dgm:cxn modelId="{04B2A891-35A5-435B-B41F-98EB65BE541F}" type="presParOf" srcId="{95A34130-68AB-4770-A764-C66481A81AB0}" destId="{91A6FFDF-B095-4425-BD08-6696A2E9C01B}" srcOrd="3" destOrd="0" presId="urn:microsoft.com/office/officeart/2018/5/layout/CenteredIconLabelDescriptionList"/>
    <dgm:cxn modelId="{841B89E1-F68D-4594-BC21-64A405982815}" type="presParOf" srcId="{95A34130-68AB-4770-A764-C66481A81AB0}" destId="{99C21B78-F1EF-48A1-92D1-841A31BEF8F9}" srcOrd="4" destOrd="0" presId="urn:microsoft.com/office/officeart/2018/5/layout/CenteredIconLabelDescriptionList"/>
    <dgm:cxn modelId="{81739051-2D77-47BB-92AB-B0090A8308A6}" type="presParOf" srcId="{8AE4CBFA-2664-43B6-972E-2FC652FB9F16}" destId="{95B7A0DF-95EB-4384-8B00-476575D94A6A}" srcOrd="7" destOrd="0" presId="urn:microsoft.com/office/officeart/2018/5/layout/CenteredIconLabelDescriptionList"/>
    <dgm:cxn modelId="{B95FB4B9-8CF4-400B-B87F-1E4202F91F4E}" type="presParOf" srcId="{8AE4CBFA-2664-43B6-972E-2FC652FB9F16}" destId="{3A27365F-D6B0-427D-8A38-43F2455B6F40}" srcOrd="8" destOrd="0" presId="urn:microsoft.com/office/officeart/2018/5/layout/CenteredIconLabelDescriptionList"/>
    <dgm:cxn modelId="{AD1D354A-5AFE-4DDE-B66C-64CF27CEF9DC}" type="presParOf" srcId="{3A27365F-D6B0-427D-8A38-43F2455B6F40}" destId="{DA50CA7E-CD0C-4E7A-A435-F383647600E4}" srcOrd="0" destOrd="0" presId="urn:microsoft.com/office/officeart/2018/5/layout/CenteredIconLabelDescriptionList"/>
    <dgm:cxn modelId="{998B90A3-EB29-4B25-8195-6EBEF80446A7}" type="presParOf" srcId="{3A27365F-D6B0-427D-8A38-43F2455B6F40}" destId="{851B1563-551D-4E82-9767-4C064C976EB4}" srcOrd="1" destOrd="0" presId="urn:microsoft.com/office/officeart/2018/5/layout/CenteredIconLabelDescriptionList"/>
    <dgm:cxn modelId="{8E505944-51B8-47AB-8DF7-63A5475526CE}" type="presParOf" srcId="{3A27365F-D6B0-427D-8A38-43F2455B6F40}" destId="{80854F76-DF86-4977-AB0C-6C2F4D17D233}" srcOrd="2" destOrd="0" presId="urn:microsoft.com/office/officeart/2018/5/layout/CenteredIconLabelDescriptionList"/>
    <dgm:cxn modelId="{993D7A9C-4F67-433C-8DC8-02C085A482A4}" type="presParOf" srcId="{3A27365F-D6B0-427D-8A38-43F2455B6F40}" destId="{16B7423A-DC7C-41D4-BFE9-0DDF5EDDB20F}" srcOrd="3" destOrd="0" presId="urn:microsoft.com/office/officeart/2018/5/layout/CenteredIconLabelDescriptionList"/>
    <dgm:cxn modelId="{175B6E82-BB11-4DD7-8B45-D560CFB4EF3E}" type="presParOf" srcId="{3A27365F-D6B0-427D-8A38-43F2455B6F40}" destId="{B14F77B1-8FAB-41C5-B14D-DD99D6D0302C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6831DE-2F1D-429C-8E21-2E5666C9C8F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20E078D-E4C2-4C27-8EDD-06A1F2306727}">
      <dgm:prSet phldrT="[Text]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State submits</a:t>
          </a:r>
          <a:r>
            <a:rPr lang="en-US"/>
            <a:t> </a:t>
          </a:r>
          <a:r>
            <a:rPr lang="en-US">
              <a:latin typeface="Calibri Light" panose="020F0302020204030204"/>
            </a:rPr>
            <a:t>CAP Implementation Extension</a:t>
          </a:r>
          <a:endParaRPr lang="en-US"/>
        </a:p>
      </dgm:t>
    </dgm:pt>
    <dgm:pt modelId="{B2CB2D88-DA66-4A09-B88E-21CEFCDF99D8}" type="parTrans" cxnId="{B699FDAF-9FC1-40EC-BF75-7F14DDBBD48B}">
      <dgm:prSet/>
      <dgm:spPr/>
      <dgm:t>
        <a:bodyPr/>
        <a:lstStyle/>
        <a:p>
          <a:endParaRPr lang="en-US"/>
        </a:p>
      </dgm:t>
    </dgm:pt>
    <dgm:pt modelId="{37773336-5801-4B16-9757-41CB7A9DD4B0}" type="sibTrans" cxnId="{B699FDAF-9FC1-40EC-BF75-7F14DDBBD48B}">
      <dgm:prSet/>
      <dgm:spPr/>
      <dgm:t>
        <a:bodyPr/>
        <a:lstStyle/>
        <a:p>
          <a:endParaRPr lang="en-US"/>
        </a:p>
      </dgm:t>
    </dgm:pt>
    <dgm:pt modelId="{76CA51F7-B45B-440F-B193-03EA970CE9CA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CAP Implementation request is received by the Division team</a:t>
          </a:r>
        </a:p>
      </dgm:t>
    </dgm:pt>
    <dgm:pt modelId="{272112E7-9861-4A55-BD63-827D333B2F2E}" type="parTrans" cxnId="{AB05850C-BD34-4354-B310-41D5926ACBE3}">
      <dgm:prSet/>
      <dgm:spPr/>
      <dgm:t>
        <a:bodyPr/>
        <a:lstStyle/>
        <a:p>
          <a:endParaRPr lang="en-US"/>
        </a:p>
      </dgm:t>
    </dgm:pt>
    <dgm:pt modelId="{9BCD2342-AD7D-4B99-9586-126CC2EA93E2}" type="sibTrans" cxnId="{AB05850C-BD34-4354-B310-41D5926ACBE3}">
      <dgm:prSet/>
      <dgm:spPr/>
      <dgm:t>
        <a:bodyPr/>
        <a:lstStyle/>
        <a:p>
          <a:endParaRPr lang="en-US"/>
        </a:p>
      </dgm:t>
    </dgm:pt>
    <dgm:pt modelId="{3A7FF1E5-FAF0-4C5C-A5BF-D92507FE47D1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Division 'Approves' the request, and it is sent to the Service Center for the review or,</a:t>
          </a:r>
        </a:p>
      </dgm:t>
    </dgm:pt>
    <dgm:pt modelId="{C38EEDAD-813B-42BC-8103-8D6A9CE8E0CE}" type="parTrans" cxnId="{2AE03B1E-6854-4B72-8613-C6FBFAE6387A}">
      <dgm:prSet/>
      <dgm:spPr/>
    </dgm:pt>
    <dgm:pt modelId="{E957F010-BE4E-4BD9-AB77-37C1C7F7A67F}" type="sibTrans" cxnId="{2AE03B1E-6854-4B72-8613-C6FBFAE6387A}">
      <dgm:prSet/>
      <dgm:spPr/>
    </dgm:pt>
    <dgm:pt modelId="{CD580D23-8429-4C3B-B662-9E610B1C552A}">
      <dgm:prSet phldr="0"/>
      <dgm:spPr/>
      <dgm:t>
        <a:bodyPr/>
        <a:lstStyle/>
        <a:p>
          <a:pPr rtl="0"/>
          <a:r>
            <a:rPr lang="en-US" sz="1300" dirty="0">
              <a:latin typeface="Calibri Light" panose="020F0302020204030204"/>
            </a:rPr>
            <a:t>Service Center 'Approves' the request, and it is sent to the HQ for their review or,</a:t>
          </a:r>
        </a:p>
      </dgm:t>
    </dgm:pt>
    <dgm:pt modelId="{7F8E490A-1F09-4DF4-A9CD-9B3F7B9BCF6B}" type="parTrans" cxnId="{F113EE38-3778-4B13-9AB8-07E6E810C1E4}">
      <dgm:prSet/>
      <dgm:spPr/>
    </dgm:pt>
    <dgm:pt modelId="{3AA6B5D3-7A97-43E2-90E7-F9A2698E493D}" type="sibTrans" cxnId="{F113EE38-3778-4B13-9AB8-07E6E810C1E4}">
      <dgm:prSet/>
      <dgm:spPr/>
    </dgm:pt>
    <dgm:pt modelId="{05EE3F24-C78B-4FCE-BAB6-DA7D5967D12C}">
      <dgm:prSet phldr="0"/>
      <dgm:spPr/>
      <dgm:t>
        <a:bodyPr/>
        <a:lstStyle/>
        <a:p>
          <a:pPr rtl="0"/>
          <a:r>
            <a:rPr lang="en-US" sz="1300" dirty="0">
              <a:latin typeface="Calibri Light" panose="020F0302020204030204"/>
            </a:rPr>
            <a:t>HQ 'Approves' the request or,</a:t>
          </a:r>
        </a:p>
      </dgm:t>
    </dgm:pt>
    <dgm:pt modelId="{BADFAEE9-9D90-4E8D-BFC7-322B5AD022CA}" type="parTrans" cxnId="{EA111A11-3D7E-4550-8DA0-D5A69E074F03}">
      <dgm:prSet/>
      <dgm:spPr/>
    </dgm:pt>
    <dgm:pt modelId="{CD4F6A0D-0992-484D-90BF-8F5FD01D86B1}" type="sibTrans" cxnId="{EA111A11-3D7E-4550-8DA0-D5A69E074F03}">
      <dgm:prSet/>
      <dgm:spPr/>
    </dgm:pt>
    <dgm:pt modelId="{24C319FF-546E-43CF-B54C-F9BF84AA31CF}">
      <dgm:prSet phldr="0"/>
      <dgm:spPr/>
      <dgm:t>
        <a:bodyPr/>
        <a:lstStyle/>
        <a:p>
          <a:pPr rtl="0"/>
          <a:r>
            <a:rPr lang="en-US" sz="1300" dirty="0">
              <a:latin typeface="Calibri Light" panose="020F0302020204030204"/>
            </a:rPr>
            <a:t>State receives the updated status in their SCORE dashboard.</a:t>
          </a:r>
        </a:p>
      </dgm:t>
    </dgm:pt>
    <dgm:pt modelId="{357687FE-7E89-443B-8630-7647EAFAAE1A}" type="parTrans" cxnId="{FC3DA02F-F5DA-4E90-88F8-9F6E710FC354}">
      <dgm:prSet/>
      <dgm:spPr/>
    </dgm:pt>
    <dgm:pt modelId="{9617802D-0C15-484B-A3D1-C409F465F520}" type="sibTrans" cxnId="{FC3DA02F-F5DA-4E90-88F8-9F6E710FC354}">
      <dgm:prSet/>
      <dgm:spPr/>
    </dgm:pt>
    <dgm:pt modelId="{7D6D6721-325E-4478-A908-EC583467C0BF}">
      <dgm:prSet phldr="0"/>
      <dgm:spPr/>
      <dgm:t>
        <a:bodyPr/>
        <a:lstStyle/>
        <a:p>
          <a:pPr rtl="0"/>
          <a:r>
            <a:rPr lang="en-US">
              <a:solidFill>
                <a:srgbClr val="FFFFFF"/>
              </a:solidFill>
              <a:latin typeface="Calibri Light" panose="020F0302020204030204"/>
            </a:rPr>
            <a:t>Division may 'Return to State' and state resubmits.</a:t>
          </a:r>
        </a:p>
      </dgm:t>
    </dgm:pt>
    <dgm:pt modelId="{247B57DB-D004-4F2F-A804-556511862663}" type="parTrans" cxnId="{4BC5E98D-758F-4E84-842B-41B87F2466B5}">
      <dgm:prSet/>
      <dgm:spPr/>
    </dgm:pt>
    <dgm:pt modelId="{E28F2127-BA8F-4C30-9359-DE6208159109}" type="sibTrans" cxnId="{4BC5E98D-758F-4E84-842B-41B87F2466B5}">
      <dgm:prSet/>
      <dgm:spPr/>
    </dgm:pt>
    <dgm:pt modelId="{A30C361A-CA9A-45B6-AC70-7C5D37F3A60B}">
      <dgm:prSet phldr="0" custT="1"/>
      <dgm:spPr/>
      <dgm:t>
        <a:bodyPr/>
        <a:lstStyle/>
        <a:p>
          <a:pPr rtl="0"/>
          <a:r>
            <a:rPr lang="en-US" sz="1050" dirty="0">
              <a:solidFill>
                <a:srgbClr val="FFFFFF"/>
              </a:solidFill>
              <a:latin typeface="Calibri Light" panose="020F0302020204030204"/>
            </a:rPr>
            <a:t>Service Center may 'Return to State' and state resubmits.</a:t>
          </a:r>
        </a:p>
      </dgm:t>
    </dgm:pt>
    <dgm:pt modelId="{161EB115-60B5-46B1-B907-0161AC9EFECC}" type="parTrans" cxnId="{18EFC9AB-BBFE-4C02-BED9-26616390654A}">
      <dgm:prSet/>
      <dgm:spPr/>
    </dgm:pt>
    <dgm:pt modelId="{897EFF17-4727-4939-93A2-22C55B5D5379}" type="sibTrans" cxnId="{18EFC9AB-BBFE-4C02-BED9-26616390654A}">
      <dgm:prSet/>
      <dgm:spPr/>
    </dgm:pt>
    <dgm:pt modelId="{CE3A0373-7394-4511-BA38-0D00B25A5F7C}">
      <dgm:prSet phldr="0" custT="1"/>
      <dgm:spPr/>
      <dgm:t>
        <a:bodyPr/>
        <a:lstStyle/>
        <a:p>
          <a:pPr rtl="0"/>
          <a:r>
            <a:rPr lang="en-US" sz="1100" dirty="0">
              <a:solidFill>
                <a:srgbClr val="FFFFFF"/>
              </a:solidFill>
              <a:latin typeface="Calibri Light" panose="020F0302020204030204"/>
            </a:rPr>
            <a:t>HQ may 'Return to State' and state resubmits.</a:t>
          </a:r>
        </a:p>
      </dgm:t>
    </dgm:pt>
    <dgm:pt modelId="{301BA72D-8526-4A6E-8E0B-8836BDB58566}" type="parTrans" cxnId="{113041F4-3703-4A40-8D8B-C054F380BA0E}">
      <dgm:prSet/>
      <dgm:spPr/>
    </dgm:pt>
    <dgm:pt modelId="{29B53E09-D810-4A88-998D-8F9A94A19449}" type="sibTrans" cxnId="{113041F4-3703-4A40-8D8B-C054F380BA0E}">
      <dgm:prSet/>
      <dgm:spPr/>
    </dgm:pt>
    <dgm:pt modelId="{50003A90-D97C-47E6-9AD1-742378CCFD0B}">
      <dgm:prSet phldr="0" custT="1"/>
      <dgm:spPr/>
      <dgm:t>
        <a:bodyPr/>
        <a:lstStyle/>
        <a:p>
          <a:pPr rtl="0"/>
          <a:r>
            <a:rPr lang="en-US" sz="1100" dirty="0">
              <a:solidFill>
                <a:srgbClr val="FFFFFF"/>
              </a:solidFill>
              <a:latin typeface="Calibri Light" panose="020F0302020204030204"/>
            </a:rPr>
            <a:t>Third return from any of the FMCSA team is considered as 'Rejection'.</a:t>
          </a:r>
        </a:p>
      </dgm:t>
    </dgm:pt>
    <dgm:pt modelId="{AA583737-D767-45FD-80CD-B41C49EE9C6E}" type="parTrans" cxnId="{2DB1D163-E0FA-4667-996F-EA52B3986ED5}">
      <dgm:prSet/>
      <dgm:spPr/>
    </dgm:pt>
    <dgm:pt modelId="{FE234CA8-B374-468C-B07C-2CCB83A9C8A3}" type="sibTrans" cxnId="{2DB1D163-E0FA-4667-996F-EA52B3986ED5}">
      <dgm:prSet/>
      <dgm:spPr/>
    </dgm:pt>
    <dgm:pt modelId="{7BCCE01B-8B7B-40F7-984A-11A3342A2E0D}">
      <dgm:prSet phldr="0" custT="1"/>
      <dgm:spPr/>
      <dgm:t>
        <a:bodyPr/>
        <a:lstStyle/>
        <a:p>
          <a:r>
            <a:rPr lang="en-US" sz="1100" dirty="0">
              <a:solidFill>
                <a:srgbClr val="FFFFFF"/>
              </a:solidFill>
              <a:latin typeface="Calibri Light" panose="020F0302020204030204"/>
            </a:rPr>
            <a:t>State can submit a new request.</a:t>
          </a:r>
          <a:endParaRPr lang="en-US" sz="1100" dirty="0"/>
        </a:p>
      </dgm:t>
    </dgm:pt>
    <dgm:pt modelId="{25FF36C5-4E74-4631-9143-131243A64A16}" type="parTrans" cxnId="{0439C31C-B88A-445D-9950-CCB23048240F}">
      <dgm:prSet/>
      <dgm:spPr/>
    </dgm:pt>
    <dgm:pt modelId="{AF744EED-5F9F-4A4F-8E21-3312CE6ACB28}" type="sibTrans" cxnId="{0439C31C-B88A-445D-9950-CCB23048240F}">
      <dgm:prSet/>
      <dgm:spPr/>
    </dgm:pt>
    <dgm:pt modelId="{8DD103ED-5986-440F-8530-36547DE288F1}" type="pres">
      <dgm:prSet presAssocID="{B16831DE-2F1D-429C-8E21-2E5666C9C8F5}" presName="CompostProcess" presStyleCnt="0">
        <dgm:presLayoutVars>
          <dgm:dir/>
          <dgm:resizeHandles val="exact"/>
        </dgm:presLayoutVars>
      </dgm:prSet>
      <dgm:spPr/>
    </dgm:pt>
    <dgm:pt modelId="{56EC3D43-6B1F-4991-969A-73BE83E443BD}" type="pres">
      <dgm:prSet presAssocID="{B16831DE-2F1D-429C-8E21-2E5666C9C8F5}" presName="arrow" presStyleLbl="bgShp" presStyleIdx="0" presStyleCnt="1"/>
      <dgm:spPr/>
    </dgm:pt>
    <dgm:pt modelId="{75482BC4-5F4D-4892-89BA-31DA6B5BAA8C}" type="pres">
      <dgm:prSet presAssocID="{B16831DE-2F1D-429C-8E21-2E5666C9C8F5}" presName="linearProcess" presStyleCnt="0"/>
      <dgm:spPr/>
    </dgm:pt>
    <dgm:pt modelId="{DCDBF944-6D14-4F21-A366-1A371B394D4C}" type="pres">
      <dgm:prSet presAssocID="{720E078D-E4C2-4C27-8EDD-06A1F2306727}" presName="textNode" presStyleLbl="node1" presStyleIdx="0" presStyleCnt="6">
        <dgm:presLayoutVars>
          <dgm:bulletEnabled val="1"/>
        </dgm:presLayoutVars>
      </dgm:prSet>
      <dgm:spPr/>
    </dgm:pt>
    <dgm:pt modelId="{A65CF5DB-9930-428C-8123-C90E320582AE}" type="pres">
      <dgm:prSet presAssocID="{37773336-5801-4B16-9757-41CB7A9DD4B0}" presName="sibTrans" presStyleCnt="0"/>
      <dgm:spPr/>
    </dgm:pt>
    <dgm:pt modelId="{218196BC-C49C-4533-BCDC-17B962A8BC26}" type="pres">
      <dgm:prSet presAssocID="{76CA51F7-B45B-440F-B193-03EA970CE9CA}" presName="textNode" presStyleLbl="node1" presStyleIdx="1" presStyleCnt="6">
        <dgm:presLayoutVars>
          <dgm:bulletEnabled val="1"/>
        </dgm:presLayoutVars>
      </dgm:prSet>
      <dgm:spPr/>
    </dgm:pt>
    <dgm:pt modelId="{CD945F71-CF9C-47EC-AA64-68C8FB6C5B34}" type="pres">
      <dgm:prSet presAssocID="{9BCD2342-AD7D-4B99-9586-126CC2EA93E2}" presName="sibTrans" presStyleCnt="0"/>
      <dgm:spPr/>
    </dgm:pt>
    <dgm:pt modelId="{43C0A64F-22BA-4CF3-BD40-17D666334B45}" type="pres">
      <dgm:prSet presAssocID="{3A7FF1E5-FAF0-4C5C-A5BF-D92507FE47D1}" presName="textNode" presStyleLbl="node1" presStyleIdx="2" presStyleCnt="6">
        <dgm:presLayoutVars>
          <dgm:bulletEnabled val="1"/>
        </dgm:presLayoutVars>
      </dgm:prSet>
      <dgm:spPr/>
    </dgm:pt>
    <dgm:pt modelId="{44A066A6-1770-443F-B85D-83D72955D5D6}" type="pres">
      <dgm:prSet presAssocID="{E957F010-BE4E-4BD9-AB77-37C1C7F7A67F}" presName="sibTrans" presStyleCnt="0"/>
      <dgm:spPr/>
    </dgm:pt>
    <dgm:pt modelId="{9AFF9C50-7AC6-45B0-A17C-3351F3320947}" type="pres">
      <dgm:prSet presAssocID="{CD580D23-8429-4C3B-B662-9E610B1C552A}" presName="textNode" presStyleLbl="node1" presStyleIdx="3" presStyleCnt="6">
        <dgm:presLayoutVars>
          <dgm:bulletEnabled val="1"/>
        </dgm:presLayoutVars>
      </dgm:prSet>
      <dgm:spPr/>
    </dgm:pt>
    <dgm:pt modelId="{D194281A-5844-4967-8C77-FC769456E45A}" type="pres">
      <dgm:prSet presAssocID="{3AA6B5D3-7A97-43E2-90E7-F9A2698E493D}" presName="sibTrans" presStyleCnt="0"/>
      <dgm:spPr/>
    </dgm:pt>
    <dgm:pt modelId="{C0414D25-BB68-44E6-B9B6-AE3A8CF2EEB3}" type="pres">
      <dgm:prSet presAssocID="{05EE3F24-C78B-4FCE-BAB6-DA7D5967D12C}" presName="textNode" presStyleLbl="node1" presStyleIdx="4" presStyleCnt="6">
        <dgm:presLayoutVars>
          <dgm:bulletEnabled val="1"/>
        </dgm:presLayoutVars>
      </dgm:prSet>
      <dgm:spPr/>
    </dgm:pt>
    <dgm:pt modelId="{ADFA53D5-C550-4D17-AEFB-428C8C48AEA7}" type="pres">
      <dgm:prSet presAssocID="{CD4F6A0D-0992-484D-90BF-8F5FD01D86B1}" presName="sibTrans" presStyleCnt="0"/>
      <dgm:spPr/>
    </dgm:pt>
    <dgm:pt modelId="{D55EFADB-7CF2-44B3-A78A-306B7E4939B2}" type="pres">
      <dgm:prSet presAssocID="{24C319FF-546E-43CF-B54C-F9BF84AA31CF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121C2805-474E-4D81-8351-133272D0F47C}" type="presOf" srcId="{50003A90-D97C-47E6-9AD1-742378CCFD0B}" destId="{D55EFADB-7CF2-44B3-A78A-306B7E4939B2}" srcOrd="0" destOrd="1" presId="urn:microsoft.com/office/officeart/2005/8/layout/hProcess9"/>
    <dgm:cxn modelId="{69FF3006-9071-4A94-939C-DECDE79E8301}" type="presOf" srcId="{05EE3F24-C78B-4FCE-BAB6-DA7D5967D12C}" destId="{C0414D25-BB68-44E6-B9B6-AE3A8CF2EEB3}" srcOrd="0" destOrd="0" presId="urn:microsoft.com/office/officeart/2005/8/layout/hProcess9"/>
    <dgm:cxn modelId="{AB05850C-BD34-4354-B310-41D5926ACBE3}" srcId="{B16831DE-2F1D-429C-8E21-2E5666C9C8F5}" destId="{76CA51F7-B45B-440F-B193-03EA970CE9CA}" srcOrd="1" destOrd="0" parTransId="{272112E7-9861-4A55-BD63-827D333B2F2E}" sibTransId="{9BCD2342-AD7D-4B99-9586-126CC2EA93E2}"/>
    <dgm:cxn modelId="{EA111A11-3D7E-4550-8DA0-D5A69E074F03}" srcId="{B16831DE-2F1D-429C-8E21-2E5666C9C8F5}" destId="{05EE3F24-C78B-4FCE-BAB6-DA7D5967D12C}" srcOrd="4" destOrd="0" parTransId="{BADFAEE9-9D90-4E8D-BFC7-322B5AD022CA}" sibTransId="{CD4F6A0D-0992-484D-90BF-8F5FD01D86B1}"/>
    <dgm:cxn modelId="{0439C31C-B88A-445D-9950-CCB23048240F}" srcId="{24C319FF-546E-43CF-B54C-F9BF84AA31CF}" destId="{7BCCE01B-8B7B-40F7-984A-11A3342A2E0D}" srcOrd="1" destOrd="0" parTransId="{25FF36C5-4E74-4631-9143-131243A64A16}" sibTransId="{AF744EED-5F9F-4A4F-8E21-3312CE6ACB28}"/>
    <dgm:cxn modelId="{2AE03B1E-6854-4B72-8613-C6FBFAE6387A}" srcId="{B16831DE-2F1D-429C-8E21-2E5666C9C8F5}" destId="{3A7FF1E5-FAF0-4C5C-A5BF-D92507FE47D1}" srcOrd="2" destOrd="0" parTransId="{C38EEDAD-813B-42BC-8103-8D6A9CE8E0CE}" sibTransId="{E957F010-BE4E-4BD9-AB77-37C1C7F7A67F}"/>
    <dgm:cxn modelId="{E2A83626-EF25-43DA-BE18-14EBEBD3E5C7}" type="presOf" srcId="{3A7FF1E5-FAF0-4C5C-A5BF-D92507FE47D1}" destId="{43C0A64F-22BA-4CF3-BD40-17D666334B45}" srcOrd="0" destOrd="0" presId="urn:microsoft.com/office/officeart/2005/8/layout/hProcess9"/>
    <dgm:cxn modelId="{FC3DA02F-F5DA-4E90-88F8-9F6E710FC354}" srcId="{B16831DE-2F1D-429C-8E21-2E5666C9C8F5}" destId="{24C319FF-546E-43CF-B54C-F9BF84AA31CF}" srcOrd="5" destOrd="0" parTransId="{357687FE-7E89-443B-8630-7647EAFAAE1A}" sibTransId="{9617802D-0C15-484B-A3D1-C409F465F520}"/>
    <dgm:cxn modelId="{EC0CF72F-B1FF-4123-A472-43AB96E27071}" type="presOf" srcId="{720E078D-E4C2-4C27-8EDD-06A1F2306727}" destId="{DCDBF944-6D14-4F21-A366-1A371B394D4C}" srcOrd="0" destOrd="0" presId="urn:microsoft.com/office/officeart/2005/8/layout/hProcess9"/>
    <dgm:cxn modelId="{7B151033-BF7E-4C80-9F37-9F2EFC8A644D}" type="presOf" srcId="{A30C361A-CA9A-45B6-AC70-7C5D37F3A60B}" destId="{9AFF9C50-7AC6-45B0-A17C-3351F3320947}" srcOrd="0" destOrd="1" presId="urn:microsoft.com/office/officeart/2005/8/layout/hProcess9"/>
    <dgm:cxn modelId="{8EEC3138-C187-4015-B9CB-C05EAB60EA18}" type="presOf" srcId="{7D6D6721-325E-4478-A908-EC583467C0BF}" destId="{43C0A64F-22BA-4CF3-BD40-17D666334B45}" srcOrd="0" destOrd="1" presId="urn:microsoft.com/office/officeart/2005/8/layout/hProcess9"/>
    <dgm:cxn modelId="{F113EE38-3778-4B13-9AB8-07E6E810C1E4}" srcId="{B16831DE-2F1D-429C-8E21-2E5666C9C8F5}" destId="{CD580D23-8429-4C3B-B662-9E610B1C552A}" srcOrd="3" destOrd="0" parTransId="{7F8E490A-1F09-4DF4-A9CD-9B3F7B9BCF6B}" sibTransId="{3AA6B5D3-7A97-43E2-90E7-F9A2698E493D}"/>
    <dgm:cxn modelId="{2DB1D163-E0FA-4667-996F-EA52B3986ED5}" srcId="{24C319FF-546E-43CF-B54C-F9BF84AA31CF}" destId="{50003A90-D97C-47E6-9AD1-742378CCFD0B}" srcOrd="0" destOrd="0" parTransId="{AA583737-D767-45FD-80CD-B41C49EE9C6E}" sibTransId="{FE234CA8-B374-468C-B07C-2CCB83A9C8A3}"/>
    <dgm:cxn modelId="{7D332A68-D9E3-49A4-A8F4-0E84A88ACCEF}" type="presOf" srcId="{7BCCE01B-8B7B-40F7-984A-11A3342A2E0D}" destId="{D55EFADB-7CF2-44B3-A78A-306B7E4939B2}" srcOrd="0" destOrd="2" presId="urn:microsoft.com/office/officeart/2005/8/layout/hProcess9"/>
    <dgm:cxn modelId="{AB29F952-7093-41D1-AF50-D13B9FA8C7B9}" type="presOf" srcId="{24C319FF-546E-43CF-B54C-F9BF84AA31CF}" destId="{D55EFADB-7CF2-44B3-A78A-306B7E4939B2}" srcOrd="0" destOrd="0" presId="urn:microsoft.com/office/officeart/2005/8/layout/hProcess9"/>
    <dgm:cxn modelId="{E353F18C-2FC1-4AEE-9FD3-735A77B2F8FF}" type="presOf" srcId="{B16831DE-2F1D-429C-8E21-2E5666C9C8F5}" destId="{8DD103ED-5986-440F-8530-36547DE288F1}" srcOrd="0" destOrd="0" presId="urn:microsoft.com/office/officeart/2005/8/layout/hProcess9"/>
    <dgm:cxn modelId="{4BC5E98D-758F-4E84-842B-41B87F2466B5}" srcId="{3A7FF1E5-FAF0-4C5C-A5BF-D92507FE47D1}" destId="{7D6D6721-325E-4478-A908-EC583467C0BF}" srcOrd="0" destOrd="0" parTransId="{247B57DB-D004-4F2F-A804-556511862663}" sibTransId="{E28F2127-BA8F-4C30-9359-DE6208159109}"/>
    <dgm:cxn modelId="{18EFC9AB-BBFE-4C02-BED9-26616390654A}" srcId="{CD580D23-8429-4C3B-B662-9E610B1C552A}" destId="{A30C361A-CA9A-45B6-AC70-7C5D37F3A60B}" srcOrd="0" destOrd="0" parTransId="{161EB115-60B5-46B1-B907-0161AC9EFECC}" sibTransId="{897EFF17-4727-4939-93A2-22C55B5D5379}"/>
    <dgm:cxn modelId="{B699FDAF-9FC1-40EC-BF75-7F14DDBBD48B}" srcId="{B16831DE-2F1D-429C-8E21-2E5666C9C8F5}" destId="{720E078D-E4C2-4C27-8EDD-06A1F2306727}" srcOrd="0" destOrd="0" parTransId="{B2CB2D88-DA66-4A09-B88E-21CEFCDF99D8}" sibTransId="{37773336-5801-4B16-9757-41CB7A9DD4B0}"/>
    <dgm:cxn modelId="{629794B8-E039-40DB-A72F-4AA7788894B6}" type="presOf" srcId="{76CA51F7-B45B-440F-B193-03EA970CE9CA}" destId="{218196BC-C49C-4533-BCDC-17B962A8BC26}" srcOrd="0" destOrd="0" presId="urn:microsoft.com/office/officeart/2005/8/layout/hProcess9"/>
    <dgm:cxn modelId="{1D64FCC5-02FA-4D90-BB2E-43B4B859DFBA}" type="presOf" srcId="{CD580D23-8429-4C3B-B662-9E610B1C552A}" destId="{9AFF9C50-7AC6-45B0-A17C-3351F3320947}" srcOrd="0" destOrd="0" presId="urn:microsoft.com/office/officeart/2005/8/layout/hProcess9"/>
    <dgm:cxn modelId="{0C4A66D8-9B96-4777-A5A1-EB01BBC139E8}" type="presOf" srcId="{CE3A0373-7394-4511-BA38-0D00B25A5F7C}" destId="{C0414D25-BB68-44E6-B9B6-AE3A8CF2EEB3}" srcOrd="0" destOrd="1" presId="urn:microsoft.com/office/officeart/2005/8/layout/hProcess9"/>
    <dgm:cxn modelId="{113041F4-3703-4A40-8D8B-C054F380BA0E}" srcId="{05EE3F24-C78B-4FCE-BAB6-DA7D5967D12C}" destId="{CE3A0373-7394-4511-BA38-0D00B25A5F7C}" srcOrd="0" destOrd="0" parTransId="{301BA72D-8526-4A6E-8E0B-8836BDB58566}" sibTransId="{29B53E09-D810-4A88-998D-8F9A94A19449}"/>
    <dgm:cxn modelId="{4416D4C0-8BC1-4385-9996-7DD51F44BF3B}" type="presParOf" srcId="{8DD103ED-5986-440F-8530-36547DE288F1}" destId="{56EC3D43-6B1F-4991-969A-73BE83E443BD}" srcOrd="0" destOrd="0" presId="urn:microsoft.com/office/officeart/2005/8/layout/hProcess9"/>
    <dgm:cxn modelId="{6B47BBCF-6DA5-43AE-AA17-4C872DB4AB6D}" type="presParOf" srcId="{8DD103ED-5986-440F-8530-36547DE288F1}" destId="{75482BC4-5F4D-4892-89BA-31DA6B5BAA8C}" srcOrd="1" destOrd="0" presId="urn:microsoft.com/office/officeart/2005/8/layout/hProcess9"/>
    <dgm:cxn modelId="{7759CD84-50BA-4C70-9E9E-0D93D33F300B}" type="presParOf" srcId="{75482BC4-5F4D-4892-89BA-31DA6B5BAA8C}" destId="{DCDBF944-6D14-4F21-A366-1A371B394D4C}" srcOrd="0" destOrd="0" presId="urn:microsoft.com/office/officeart/2005/8/layout/hProcess9"/>
    <dgm:cxn modelId="{55FBE02B-C7DE-4633-8079-232BB117660B}" type="presParOf" srcId="{75482BC4-5F4D-4892-89BA-31DA6B5BAA8C}" destId="{A65CF5DB-9930-428C-8123-C90E320582AE}" srcOrd="1" destOrd="0" presId="urn:microsoft.com/office/officeart/2005/8/layout/hProcess9"/>
    <dgm:cxn modelId="{A033F679-B7A5-4AE2-AB42-BC15C5E6483B}" type="presParOf" srcId="{75482BC4-5F4D-4892-89BA-31DA6B5BAA8C}" destId="{218196BC-C49C-4533-BCDC-17B962A8BC26}" srcOrd="2" destOrd="0" presId="urn:microsoft.com/office/officeart/2005/8/layout/hProcess9"/>
    <dgm:cxn modelId="{4FB644E1-C5A9-4F89-AFCD-AA681FA5C377}" type="presParOf" srcId="{75482BC4-5F4D-4892-89BA-31DA6B5BAA8C}" destId="{CD945F71-CF9C-47EC-AA64-68C8FB6C5B34}" srcOrd="3" destOrd="0" presId="urn:microsoft.com/office/officeart/2005/8/layout/hProcess9"/>
    <dgm:cxn modelId="{AB5F1959-B762-4950-A813-45035197082A}" type="presParOf" srcId="{75482BC4-5F4D-4892-89BA-31DA6B5BAA8C}" destId="{43C0A64F-22BA-4CF3-BD40-17D666334B45}" srcOrd="4" destOrd="0" presId="urn:microsoft.com/office/officeart/2005/8/layout/hProcess9"/>
    <dgm:cxn modelId="{E1251CF8-698D-4156-9498-63FDF4F9299F}" type="presParOf" srcId="{75482BC4-5F4D-4892-89BA-31DA6B5BAA8C}" destId="{44A066A6-1770-443F-B85D-83D72955D5D6}" srcOrd="5" destOrd="0" presId="urn:microsoft.com/office/officeart/2005/8/layout/hProcess9"/>
    <dgm:cxn modelId="{AA2A6446-F261-48A8-9939-36BFB2CB834B}" type="presParOf" srcId="{75482BC4-5F4D-4892-89BA-31DA6B5BAA8C}" destId="{9AFF9C50-7AC6-45B0-A17C-3351F3320947}" srcOrd="6" destOrd="0" presId="urn:microsoft.com/office/officeart/2005/8/layout/hProcess9"/>
    <dgm:cxn modelId="{D28CECF8-971A-402A-9424-555603A75599}" type="presParOf" srcId="{75482BC4-5F4D-4892-89BA-31DA6B5BAA8C}" destId="{D194281A-5844-4967-8C77-FC769456E45A}" srcOrd="7" destOrd="0" presId="urn:microsoft.com/office/officeart/2005/8/layout/hProcess9"/>
    <dgm:cxn modelId="{FDAA18CA-385E-40D2-99C9-836CB0B504B9}" type="presParOf" srcId="{75482BC4-5F4D-4892-89BA-31DA6B5BAA8C}" destId="{C0414D25-BB68-44E6-B9B6-AE3A8CF2EEB3}" srcOrd="8" destOrd="0" presId="urn:microsoft.com/office/officeart/2005/8/layout/hProcess9"/>
    <dgm:cxn modelId="{0409756A-53A0-4EC5-B5AB-DF6DD061F14C}" type="presParOf" srcId="{75482BC4-5F4D-4892-89BA-31DA6B5BAA8C}" destId="{ADFA53D5-C550-4D17-AEFB-428C8C48AEA7}" srcOrd="9" destOrd="0" presId="urn:microsoft.com/office/officeart/2005/8/layout/hProcess9"/>
    <dgm:cxn modelId="{6B1AE12E-4E43-450B-958C-FAB476E2FAA3}" type="presParOf" srcId="{75482BC4-5F4D-4892-89BA-31DA6B5BAA8C}" destId="{D55EFADB-7CF2-44B3-A78A-306B7E4939B2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6831DE-2F1D-429C-8E21-2E5666C9C8F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20E078D-E4C2-4C27-8EDD-06A1F2306727}">
      <dgm:prSet phldrT="[Text]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State or any of the FMCSA team (Division/SC or HQ) submits an Annual Certification.</a:t>
          </a:r>
          <a:endParaRPr lang="en-US"/>
        </a:p>
      </dgm:t>
    </dgm:pt>
    <dgm:pt modelId="{B2CB2D88-DA66-4A09-B88E-21CEFCDF99D8}" type="parTrans" cxnId="{B699FDAF-9FC1-40EC-BF75-7F14DDBBD48B}">
      <dgm:prSet/>
      <dgm:spPr/>
      <dgm:t>
        <a:bodyPr/>
        <a:lstStyle/>
        <a:p>
          <a:endParaRPr lang="en-US"/>
        </a:p>
      </dgm:t>
    </dgm:pt>
    <dgm:pt modelId="{37773336-5801-4B16-9757-41CB7A9DD4B0}" type="sibTrans" cxnId="{B699FDAF-9FC1-40EC-BF75-7F14DDBBD48B}">
      <dgm:prSet/>
      <dgm:spPr/>
      <dgm:t>
        <a:bodyPr/>
        <a:lstStyle/>
        <a:p>
          <a:endParaRPr lang="en-US"/>
        </a:p>
      </dgm:t>
    </dgm:pt>
    <dgm:pt modelId="{76CA51F7-B45B-440F-B193-03EA970CE9CA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Division team receives the Annual Certification submitted by the state and Approves it and, it is sent to Service Center and HQ team or,</a:t>
          </a:r>
        </a:p>
      </dgm:t>
    </dgm:pt>
    <dgm:pt modelId="{272112E7-9861-4A55-BD63-827D333B2F2E}" type="parTrans" cxnId="{AB05850C-BD34-4354-B310-41D5926ACBE3}">
      <dgm:prSet/>
      <dgm:spPr/>
      <dgm:t>
        <a:bodyPr/>
        <a:lstStyle/>
        <a:p>
          <a:endParaRPr lang="en-US"/>
        </a:p>
      </dgm:t>
    </dgm:pt>
    <dgm:pt modelId="{9BCD2342-AD7D-4B99-9586-126CC2EA93E2}" type="sibTrans" cxnId="{AB05850C-BD34-4354-B310-41D5926ACBE3}">
      <dgm:prSet/>
      <dgm:spPr/>
      <dgm:t>
        <a:bodyPr/>
        <a:lstStyle/>
        <a:p>
          <a:endParaRPr lang="en-US"/>
        </a:p>
      </dgm:t>
    </dgm:pt>
    <dgm:pt modelId="{3A7FF1E5-FAF0-4C5C-A5BF-D92507FE47D1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Either Service Center or HQ can Approve it or,</a:t>
          </a:r>
        </a:p>
      </dgm:t>
    </dgm:pt>
    <dgm:pt modelId="{C38EEDAD-813B-42BC-8103-8D6A9CE8E0CE}" type="parTrans" cxnId="{2AE03B1E-6854-4B72-8613-C6FBFAE6387A}">
      <dgm:prSet/>
      <dgm:spPr/>
      <dgm:t>
        <a:bodyPr/>
        <a:lstStyle/>
        <a:p>
          <a:endParaRPr lang="en-US"/>
        </a:p>
      </dgm:t>
    </dgm:pt>
    <dgm:pt modelId="{E957F010-BE4E-4BD9-AB77-37C1C7F7A67F}" type="sibTrans" cxnId="{2AE03B1E-6854-4B72-8613-C6FBFAE6387A}">
      <dgm:prSet/>
      <dgm:spPr/>
      <dgm:t>
        <a:bodyPr/>
        <a:lstStyle/>
        <a:p>
          <a:endParaRPr lang="en-US"/>
        </a:p>
      </dgm:t>
    </dgm:pt>
    <dgm:pt modelId="{CD580D23-8429-4C3B-B662-9E610B1C552A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Annual Certification status is updated in State dashboard (Approved or Returned)</a:t>
          </a:r>
        </a:p>
      </dgm:t>
    </dgm:pt>
    <dgm:pt modelId="{7F8E490A-1F09-4DF4-A9CD-9B3F7B9BCF6B}" type="parTrans" cxnId="{F113EE38-3778-4B13-9AB8-07E6E810C1E4}">
      <dgm:prSet/>
      <dgm:spPr/>
      <dgm:t>
        <a:bodyPr/>
        <a:lstStyle/>
        <a:p>
          <a:endParaRPr lang="en-US"/>
        </a:p>
      </dgm:t>
    </dgm:pt>
    <dgm:pt modelId="{3AA6B5D3-7A97-43E2-90E7-F9A2698E493D}" type="sibTrans" cxnId="{F113EE38-3778-4B13-9AB8-07E6E810C1E4}">
      <dgm:prSet/>
      <dgm:spPr/>
      <dgm:t>
        <a:bodyPr/>
        <a:lstStyle/>
        <a:p>
          <a:endParaRPr lang="en-US"/>
        </a:p>
      </dgm:t>
    </dgm:pt>
    <dgm:pt modelId="{7CCA37C9-FCB0-4059-A5D1-9453F98E8140}">
      <dgm:prSet phldr="0"/>
      <dgm:spPr/>
      <dgm:t>
        <a:bodyPr/>
        <a:lstStyle/>
        <a:p>
          <a:pPr rtl="0"/>
          <a:r>
            <a:rPr lang="en-US">
              <a:solidFill>
                <a:srgbClr val="FFFFFF"/>
              </a:solidFill>
              <a:latin typeface="Calibri"/>
              <a:ea typeface="Calibri"/>
              <a:cs typeface="Calibri"/>
            </a:rPr>
            <a:t>Division 'Returns to State' and the state resubmits.</a:t>
          </a:r>
        </a:p>
      </dgm:t>
    </dgm:pt>
    <dgm:pt modelId="{545E1961-F1D3-49F6-99A9-B92714590E04}" type="parTrans" cxnId="{F540F54A-2928-4E28-A841-23ED83F0A868}">
      <dgm:prSet/>
      <dgm:spPr/>
      <dgm:t>
        <a:bodyPr/>
        <a:lstStyle/>
        <a:p>
          <a:endParaRPr lang="en-US"/>
        </a:p>
      </dgm:t>
    </dgm:pt>
    <dgm:pt modelId="{E8680A42-1B53-4D66-BE59-EE71346B0A8C}" type="sibTrans" cxnId="{F540F54A-2928-4E28-A841-23ED83F0A868}">
      <dgm:prSet/>
      <dgm:spPr/>
      <dgm:t>
        <a:bodyPr/>
        <a:lstStyle/>
        <a:p>
          <a:endParaRPr lang="en-US"/>
        </a:p>
      </dgm:t>
    </dgm:pt>
    <dgm:pt modelId="{308D11EE-97DB-4B4E-968A-1D49EE15955E}">
      <dgm:prSet phldr="0"/>
      <dgm:spPr/>
      <dgm:t>
        <a:bodyPr/>
        <a:lstStyle/>
        <a:p>
          <a:pPr rtl="0"/>
          <a:r>
            <a:rPr lang="en-US" dirty="0">
              <a:solidFill>
                <a:srgbClr val="FFFFFF"/>
              </a:solidFill>
              <a:latin typeface="Calibri"/>
              <a:ea typeface="Calibri"/>
              <a:cs typeface="Calibri"/>
            </a:rPr>
            <a:t>SC or HQ 'Returns to State' and the State resubmits.</a:t>
          </a:r>
        </a:p>
      </dgm:t>
    </dgm:pt>
    <dgm:pt modelId="{C2745653-7F41-45CB-BECD-9ECEF8189F9B}" type="parTrans" cxnId="{A59A03A6-FAF3-46B8-B426-30011852D926}">
      <dgm:prSet/>
      <dgm:spPr/>
      <dgm:t>
        <a:bodyPr/>
        <a:lstStyle/>
        <a:p>
          <a:endParaRPr lang="en-US"/>
        </a:p>
      </dgm:t>
    </dgm:pt>
    <dgm:pt modelId="{95717909-3321-4212-84FA-06BC3840A11E}" type="sibTrans" cxnId="{A59A03A6-FAF3-46B8-B426-30011852D926}">
      <dgm:prSet/>
      <dgm:spPr/>
      <dgm:t>
        <a:bodyPr/>
        <a:lstStyle/>
        <a:p>
          <a:endParaRPr lang="en-US"/>
        </a:p>
      </dgm:t>
    </dgm:pt>
    <dgm:pt modelId="{8DD103ED-5986-440F-8530-36547DE288F1}" type="pres">
      <dgm:prSet presAssocID="{B16831DE-2F1D-429C-8E21-2E5666C9C8F5}" presName="CompostProcess" presStyleCnt="0">
        <dgm:presLayoutVars>
          <dgm:dir/>
          <dgm:resizeHandles val="exact"/>
        </dgm:presLayoutVars>
      </dgm:prSet>
      <dgm:spPr/>
    </dgm:pt>
    <dgm:pt modelId="{56EC3D43-6B1F-4991-969A-73BE83E443BD}" type="pres">
      <dgm:prSet presAssocID="{B16831DE-2F1D-429C-8E21-2E5666C9C8F5}" presName="arrow" presStyleLbl="bgShp" presStyleIdx="0" presStyleCnt="1"/>
      <dgm:spPr/>
    </dgm:pt>
    <dgm:pt modelId="{75482BC4-5F4D-4892-89BA-31DA6B5BAA8C}" type="pres">
      <dgm:prSet presAssocID="{B16831DE-2F1D-429C-8E21-2E5666C9C8F5}" presName="linearProcess" presStyleCnt="0"/>
      <dgm:spPr/>
    </dgm:pt>
    <dgm:pt modelId="{DCDBF944-6D14-4F21-A366-1A371B394D4C}" type="pres">
      <dgm:prSet presAssocID="{720E078D-E4C2-4C27-8EDD-06A1F2306727}" presName="textNode" presStyleLbl="node1" presStyleIdx="0" presStyleCnt="4">
        <dgm:presLayoutVars>
          <dgm:bulletEnabled val="1"/>
        </dgm:presLayoutVars>
      </dgm:prSet>
      <dgm:spPr/>
    </dgm:pt>
    <dgm:pt modelId="{A65CF5DB-9930-428C-8123-C90E320582AE}" type="pres">
      <dgm:prSet presAssocID="{37773336-5801-4B16-9757-41CB7A9DD4B0}" presName="sibTrans" presStyleCnt="0"/>
      <dgm:spPr/>
    </dgm:pt>
    <dgm:pt modelId="{218196BC-C49C-4533-BCDC-17B962A8BC26}" type="pres">
      <dgm:prSet presAssocID="{76CA51F7-B45B-440F-B193-03EA970CE9CA}" presName="textNode" presStyleLbl="node1" presStyleIdx="1" presStyleCnt="4">
        <dgm:presLayoutVars>
          <dgm:bulletEnabled val="1"/>
        </dgm:presLayoutVars>
      </dgm:prSet>
      <dgm:spPr/>
    </dgm:pt>
    <dgm:pt modelId="{CD945F71-CF9C-47EC-AA64-68C8FB6C5B34}" type="pres">
      <dgm:prSet presAssocID="{9BCD2342-AD7D-4B99-9586-126CC2EA93E2}" presName="sibTrans" presStyleCnt="0"/>
      <dgm:spPr/>
    </dgm:pt>
    <dgm:pt modelId="{4C2CB12F-6B18-43C6-858E-69DE7897FB0E}" type="pres">
      <dgm:prSet presAssocID="{3A7FF1E5-FAF0-4C5C-A5BF-D92507FE47D1}" presName="textNode" presStyleLbl="node1" presStyleIdx="2" presStyleCnt="4">
        <dgm:presLayoutVars>
          <dgm:bulletEnabled val="1"/>
        </dgm:presLayoutVars>
      </dgm:prSet>
      <dgm:spPr/>
    </dgm:pt>
    <dgm:pt modelId="{0727D7FE-B247-4DA4-A246-76DE1FF17C1E}" type="pres">
      <dgm:prSet presAssocID="{E957F010-BE4E-4BD9-AB77-37C1C7F7A67F}" presName="sibTrans" presStyleCnt="0"/>
      <dgm:spPr/>
    </dgm:pt>
    <dgm:pt modelId="{9AFF9C50-7AC6-45B0-A17C-3351F3320947}" type="pres">
      <dgm:prSet presAssocID="{CD580D23-8429-4C3B-B662-9E610B1C552A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56D98F03-4F18-4070-9B78-966598B4B789}" type="presOf" srcId="{76CA51F7-B45B-440F-B193-03EA970CE9CA}" destId="{218196BC-C49C-4533-BCDC-17B962A8BC26}" srcOrd="0" destOrd="0" presId="urn:microsoft.com/office/officeart/2005/8/layout/hProcess9"/>
    <dgm:cxn modelId="{AB05850C-BD34-4354-B310-41D5926ACBE3}" srcId="{B16831DE-2F1D-429C-8E21-2E5666C9C8F5}" destId="{76CA51F7-B45B-440F-B193-03EA970CE9CA}" srcOrd="1" destOrd="0" parTransId="{272112E7-9861-4A55-BD63-827D333B2F2E}" sibTransId="{9BCD2342-AD7D-4B99-9586-126CC2EA93E2}"/>
    <dgm:cxn modelId="{2AE03B1E-6854-4B72-8613-C6FBFAE6387A}" srcId="{B16831DE-2F1D-429C-8E21-2E5666C9C8F5}" destId="{3A7FF1E5-FAF0-4C5C-A5BF-D92507FE47D1}" srcOrd="2" destOrd="0" parTransId="{C38EEDAD-813B-42BC-8103-8D6A9CE8E0CE}" sibTransId="{E957F010-BE4E-4BD9-AB77-37C1C7F7A67F}"/>
    <dgm:cxn modelId="{EE9A4733-DB4F-4FA9-AAA8-4B62246BD8D9}" type="presOf" srcId="{720E078D-E4C2-4C27-8EDD-06A1F2306727}" destId="{DCDBF944-6D14-4F21-A366-1A371B394D4C}" srcOrd="0" destOrd="0" presId="urn:microsoft.com/office/officeart/2005/8/layout/hProcess9"/>
    <dgm:cxn modelId="{F113EE38-3778-4B13-9AB8-07E6E810C1E4}" srcId="{B16831DE-2F1D-429C-8E21-2E5666C9C8F5}" destId="{CD580D23-8429-4C3B-B662-9E610B1C552A}" srcOrd="3" destOrd="0" parTransId="{7F8E490A-1F09-4DF4-A9CD-9B3F7B9BCF6B}" sibTransId="{3AA6B5D3-7A97-43E2-90E7-F9A2698E493D}"/>
    <dgm:cxn modelId="{107E0643-8AD9-4D41-870B-BAE47A74F515}" type="presOf" srcId="{3A7FF1E5-FAF0-4C5C-A5BF-D92507FE47D1}" destId="{4C2CB12F-6B18-43C6-858E-69DE7897FB0E}" srcOrd="0" destOrd="0" presId="urn:microsoft.com/office/officeart/2005/8/layout/hProcess9"/>
    <dgm:cxn modelId="{F540F54A-2928-4E28-A841-23ED83F0A868}" srcId="{76CA51F7-B45B-440F-B193-03EA970CE9CA}" destId="{7CCA37C9-FCB0-4059-A5D1-9453F98E8140}" srcOrd="0" destOrd="0" parTransId="{545E1961-F1D3-49F6-99A9-B92714590E04}" sibTransId="{E8680A42-1B53-4D66-BE59-EE71346B0A8C}"/>
    <dgm:cxn modelId="{E2A63E7E-C0B0-40D8-A9D2-D24C8492CC3D}" type="presOf" srcId="{CD580D23-8429-4C3B-B662-9E610B1C552A}" destId="{9AFF9C50-7AC6-45B0-A17C-3351F3320947}" srcOrd="0" destOrd="0" presId="urn:microsoft.com/office/officeart/2005/8/layout/hProcess9"/>
    <dgm:cxn modelId="{E353F18C-2FC1-4AEE-9FD3-735A77B2F8FF}" type="presOf" srcId="{B16831DE-2F1D-429C-8E21-2E5666C9C8F5}" destId="{8DD103ED-5986-440F-8530-36547DE288F1}" srcOrd="0" destOrd="0" presId="urn:microsoft.com/office/officeart/2005/8/layout/hProcess9"/>
    <dgm:cxn modelId="{238B138D-E02C-41C7-BC14-DB3A26648B6A}" type="presOf" srcId="{7CCA37C9-FCB0-4059-A5D1-9453F98E8140}" destId="{218196BC-C49C-4533-BCDC-17B962A8BC26}" srcOrd="0" destOrd="1" presId="urn:microsoft.com/office/officeart/2005/8/layout/hProcess9"/>
    <dgm:cxn modelId="{A59A03A6-FAF3-46B8-B426-30011852D926}" srcId="{3A7FF1E5-FAF0-4C5C-A5BF-D92507FE47D1}" destId="{308D11EE-97DB-4B4E-968A-1D49EE15955E}" srcOrd="0" destOrd="0" parTransId="{C2745653-7F41-45CB-BECD-9ECEF8189F9B}" sibTransId="{95717909-3321-4212-84FA-06BC3840A11E}"/>
    <dgm:cxn modelId="{B699FDAF-9FC1-40EC-BF75-7F14DDBBD48B}" srcId="{B16831DE-2F1D-429C-8E21-2E5666C9C8F5}" destId="{720E078D-E4C2-4C27-8EDD-06A1F2306727}" srcOrd="0" destOrd="0" parTransId="{B2CB2D88-DA66-4A09-B88E-21CEFCDF99D8}" sibTransId="{37773336-5801-4B16-9757-41CB7A9DD4B0}"/>
    <dgm:cxn modelId="{318D11D1-42C0-4E1F-B7B3-D85954D0BCC5}" type="presOf" srcId="{308D11EE-97DB-4B4E-968A-1D49EE15955E}" destId="{4C2CB12F-6B18-43C6-858E-69DE7897FB0E}" srcOrd="0" destOrd="1" presId="urn:microsoft.com/office/officeart/2005/8/layout/hProcess9"/>
    <dgm:cxn modelId="{E28B2549-9CDB-4E66-A500-330F8E447E43}" type="presParOf" srcId="{8DD103ED-5986-440F-8530-36547DE288F1}" destId="{56EC3D43-6B1F-4991-969A-73BE83E443BD}" srcOrd="0" destOrd="0" presId="urn:microsoft.com/office/officeart/2005/8/layout/hProcess9"/>
    <dgm:cxn modelId="{D4CAC7A0-6AE2-4514-96C2-35DAE914CFBF}" type="presParOf" srcId="{8DD103ED-5986-440F-8530-36547DE288F1}" destId="{75482BC4-5F4D-4892-89BA-31DA6B5BAA8C}" srcOrd="1" destOrd="0" presId="urn:microsoft.com/office/officeart/2005/8/layout/hProcess9"/>
    <dgm:cxn modelId="{1051F105-7BE2-4B29-88A0-76AFA1B9CA80}" type="presParOf" srcId="{75482BC4-5F4D-4892-89BA-31DA6B5BAA8C}" destId="{DCDBF944-6D14-4F21-A366-1A371B394D4C}" srcOrd="0" destOrd="0" presId="urn:microsoft.com/office/officeart/2005/8/layout/hProcess9"/>
    <dgm:cxn modelId="{31D07FCD-A5BD-439E-A593-DD9BF067C6D3}" type="presParOf" srcId="{75482BC4-5F4D-4892-89BA-31DA6B5BAA8C}" destId="{A65CF5DB-9930-428C-8123-C90E320582AE}" srcOrd="1" destOrd="0" presId="urn:microsoft.com/office/officeart/2005/8/layout/hProcess9"/>
    <dgm:cxn modelId="{A0DE3E3D-C5E5-4D3D-90DC-E058D9B860CF}" type="presParOf" srcId="{75482BC4-5F4D-4892-89BA-31DA6B5BAA8C}" destId="{218196BC-C49C-4533-BCDC-17B962A8BC26}" srcOrd="2" destOrd="0" presId="urn:microsoft.com/office/officeart/2005/8/layout/hProcess9"/>
    <dgm:cxn modelId="{A6E642B3-F734-475E-8AFC-16EDE415985E}" type="presParOf" srcId="{75482BC4-5F4D-4892-89BA-31DA6B5BAA8C}" destId="{CD945F71-CF9C-47EC-AA64-68C8FB6C5B34}" srcOrd="3" destOrd="0" presId="urn:microsoft.com/office/officeart/2005/8/layout/hProcess9"/>
    <dgm:cxn modelId="{4A3C37F2-6DEE-4DC0-878E-09A629250562}" type="presParOf" srcId="{75482BC4-5F4D-4892-89BA-31DA6B5BAA8C}" destId="{4C2CB12F-6B18-43C6-858E-69DE7897FB0E}" srcOrd="4" destOrd="0" presId="urn:microsoft.com/office/officeart/2005/8/layout/hProcess9"/>
    <dgm:cxn modelId="{A8041D15-3803-4B97-A258-3641524E8F54}" type="presParOf" srcId="{75482BC4-5F4D-4892-89BA-31DA6B5BAA8C}" destId="{0727D7FE-B247-4DA4-A246-76DE1FF17C1E}" srcOrd="5" destOrd="0" presId="urn:microsoft.com/office/officeart/2005/8/layout/hProcess9"/>
    <dgm:cxn modelId="{6C59F250-A778-41B9-960B-7F6BE02801F5}" type="presParOf" srcId="{75482BC4-5F4D-4892-89BA-31DA6B5BAA8C}" destId="{9AFF9C50-7AC6-45B0-A17C-3351F332094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6831DE-2F1D-429C-8E21-2E5666C9C8F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20E078D-E4C2-4C27-8EDD-06A1F2306727}">
      <dgm:prSet phldrT="[Text]" custT="1"/>
      <dgm:spPr/>
      <dgm:t>
        <a:bodyPr/>
        <a:lstStyle/>
        <a:p>
          <a:pPr rtl="0"/>
          <a:r>
            <a:rPr lang="en-US" sz="1800" dirty="0">
              <a:latin typeface="Calibri Light" panose="020F0302020204030204"/>
            </a:rPr>
            <a:t>State contests a Finding within 30 days of the Finding was opened.</a:t>
          </a:r>
        </a:p>
      </dgm:t>
    </dgm:pt>
    <dgm:pt modelId="{B2CB2D88-DA66-4A09-B88E-21CEFCDF99D8}" type="parTrans" cxnId="{B699FDAF-9FC1-40EC-BF75-7F14DDBBD48B}">
      <dgm:prSet/>
      <dgm:spPr/>
      <dgm:t>
        <a:bodyPr/>
        <a:lstStyle/>
        <a:p>
          <a:endParaRPr lang="en-US"/>
        </a:p>
      </dgm:t>
    </dgm:pt>
    <dgm:pt modelId="{37773336-5801-4B16-9757-41CB7A9DD4B0}" type="sibTrans" cxnId="{B699FDAF-9FC1-40EC-BF75-7F14DDBBD48B}">
      <dgm:prSet/>
      <dgm:spPr/>
      <dgm:t>
        <a:bodyPr/>
        <a:lstStyle/>
        <a:p>
          <a:endParaRPr lang="en-US"/>
        </a:p>
      </dgm:t>
    </dgm:pt>
    <dgm:pt modelId="{3A7FF1E5-FAF0-4C5C-A5BF-D92507FE47D1}">
      <dgm:prSet phldr="0"/>
      <dgm:spPr/>
      <dgm:t>
        <a:bodyPr/>
        <a:lstStyle/>
        <a:p>
          <a:pPr rtl="0"/>
          <a:r>
            <a:rPr lang="en-US" sz="1700" kern="1200" dirty="0">
              <a:latin typeface="Calibri Light" panose="020F0302020204030204"/>
            </a:rPr>
            <a:t>If HQ approves it, the Finding is closed, and the State views the updated status as 'Contested-Accepted' or,</a:t>
          </a:r>
        </a:p>
      </dgm:t>
    </dgm:pt>
    <dgm:pt modelId="{C38EEDAD-813B-42BC-8103-8D6A9CE8E0CE}" type="parTrans" cxnId="{2AE03B1E-6854-4B72-8613-C6FBFAE6387A}">
      <dgm:prSet/>
      <dgm:spPr/>
      <dgm:t>
        <a:bodyPr/>
        <a:lstStyle/>
        <a:p>
          <a:endParaRPr lang="en-US"/>
        </a:p>
      </dgm:t>
    </dgm:pt>
    <dgm:pt modelId="{E957F010-BE4E-4BD9-AB77-37C1C7F7A67F}" type="sibTrans" cxnId="{2AE03B1E-6854-4B72-8613-C6FBFAE6387A}">
      <dgm:prSet/>
      <dgm:spPr/>
      <dgm:t>
        <a:bodyPr/>
        <a:lstStyle/>
        <a:p>
          <a:endParaRPr lang="en-US"/>
        </a:p>
      </dgm:t>
    </dgm:pt>
    <dgm:pt modelId="{C591DB2A-2D51-4A26-AEC7-A8643CB6D44B}">
      <dgm:prSet phldr="0" custT="1"/>
      <dgm:spPr/>
      <dgm:t>
        <a:bodyPr/>
        <a:lstStyle/>
        <a:p>
          <a:pPr rtl="0"/>
          <a:r>
            <a:rPr lang="en-US" sz="1800" dirty="0">
              <a:latin typeface="Calibri Light" panose="020F0302020204030204"/>
            </a:rPr>
            <a:t>HQ receives the request in their dashboard and 'Approves' it or, ‘Rejects’ it.</a:t>
          </a:r>
          <a:endParaRPr lang="en-US" sz="1800" dirty="0"/>
        </a:p>
      </dgm:t>
    </dgm:pt>
    <dgm:pt modelId="{5B6487BF-F1B7-43C9-84F6-CCC6CD5B96E4}" type="parTrans" cxnId="{06668705-19B4-48EE-8CF9-A6B4F3227471}">
      <dgm:prSet/>
      <dgm:spPr/>
      <dgm:t>
        <a:bodyPr/>
        <a:lstStyle/>
        <a:p>
          <a:endParaRPr lang="en-US"/>
        </a:p>
      </dgm:t>
    </dgm:pt>
    <dgm:pt modelId="{CA3CCFD3-F248-4D29-89AE-BB4BFBCB6FC0}" type="sibTrans" cxnId="{06668705-19B4-48EE-8CF9-A6B4F3227471}">
      <dgm:prSet/>
      <dgm:spPr/>
      <dgm:t>
        <a:bodyPr/>
        <a:lstStyle/>
        <a:p>
          <a:endParaRPr lang="en-US"/>
        </a:p>
      </dgm:t>
    </dgm:pt>
    <dgm:pt modelId="{FA5BE881-0D13-45C8-A593-90E182E32FD6}">
      <dgm:prSet phldr="0" custT="1"/>
      <dgm:spPr/>
      <dgm:t>
        <a:bodyPr/>
        <a:lstStyle/>
        <a:p>
          <a:pPr rtl="0"/>
          <a:r>
            <a:rPr lang="en-US" sz="1300" kern="1200" dirty="0">
              <a:solidFill>
                <a:srgbClr val="FFFFFF"/>
              </a:solidFill>
              <a:latin typeface="Calibri"/>
              <a:ea typeface="Calibri"/>
              <a:cs typeface="Calibri"/>
            </a:rPr>
            <a:t> </a:t>
          </a:r>
          <a:r>
            <a:rPr lang="en-US" sz="1700" kern="1200" dirty="0">
              <a:solidFill>
                <a:srgbClr val="FFFFFF"/>
              </a:solidFill>
              <a:latin typeface="Calibri Light" panose="020F0302020204030204"/>
              <a:ea typeface="+mn-ea"/>
              <a:cs typeface="+mn-cs"/>
            </a:rPr>
            <a:t>If HQ Rejects it, the Finding remains open, the status is updated to 'Approved' and the State must submit the CAP.</a:t>
          </a:r>
        </a:p>
      </dgm:t>
    </dgm:pt>
    <dgm:pt modelId="{094EEBD4-5BE2-403C-B5F0-8928097EDA52}" type="parTrans" cxnId="{E4B4E66D-E9CF-45A1-8475-C369A09946ED}">
      <dgm:prSet/>
      <dgm:spPr/>
      <dgm:t>
        <a:bodyPr/>
        <a:lstStyle/>
        <a:p>
          <a:endParaRPr lang="en-US"/>
        </a:p>
      </dgm:t>
    </dgm:pt>
    <dgm:pt modelId="{10AC19C6-C65A-4A65-B655-A6DD755EEB6D}" type="sibTrans" cxnId="{E4B4E66D-E9CF-45A1-8475-C369A09946ED}">
      <dgm:prSet/>
      <dgm:spPr/>
      <dgm:t>
        <a:bodyPr/>
        <a:lstStyle/>
        <a:p>
          <a:endParaRPr lang="en-US"/>
        </a:p>
      </dgm:t>
    </dgm:pt>
    <dgm:pt modelId="{8DD103ED-5986-440F-8530-36547DE288F1}" type="pres">
      <dgm:prSet presAssocID="{B16831DE-2F1D-429C-8E21-2E5666C9C8F5}" presName="CompostProcess" presStyleCnt="0">
        <dgm:presLayoutVars>
          <dgm:dir/>
          <dgm:resizeHandles val="exact"/>
        </dgm:presLayoutVars>
      </dgm:prSet>
      <dgm:spPr/>
    </dgm:pt>
    <dgm:pt modelId="{56EC3D43-6B1F-4991-969A-73BE83E443BD}" type="pres">
      <dgm:prSet presAssocID="{B16831DE-2F1D-429C-8E21-2E5666C9C8F5}" presName="arrow" presStyleLbl="bgShp" presStyleIdx="0" presStyleCnt="1"/>
      <dgm:spPr/>
    </dgm:pt>
    <dgm:pt modelId="{75482BC4-5F4D-4892-89BA-31DA6B5BAA8C}" type="pres">
      <dgm:prSet presAssocID="{B16831DE-2F1D-429C-8E21-2E5666C9C8F5}" presName="linearProcess" presStyleCnt="0"/>
      <dgm:spPr/>
    </dgm:pt>
    <dgm:pt modelId="{DCDBF944-6D14-4F21-A366-1A371B394D4C}" type="pres">
      <dgm:prSet presAssocID="{720E078D-E4C2-4C27-8EDD-06A1F2306727}" presName="textNode" presStyleLbl="node1" presStyleIdx="0" presStyleCnt="3">
        <dgm:presLayoutVars>
          <dgm:bulletEnabled val="1"/>
        </dgm:presLayoutVars>
      </dgm:prSet>
      <dgm:spPr/>
    </dgm:pt>
    <dgm:pt modelId="{A65CF5DB-9930-428C-8123-C90E320582AE}" type="pres">
      <dgm:prSet presAssocID="{37773336-5801-4B16-9757-41CB7A9DD4B0}" presName="sibTrans" presStyleCnt="0"/>
      <dgm:spPr/>
    </dgm:pt>
    <dgm:pt modelId="{2F3FA5FD-944B-4766-A1F3-83D42C95FBBD}" type="pres">
      <dgm:prSet presAssocID="{C591DB2A-2D51-4A26-AEC7-A8643CB6D44B}" presName="textNode" presStyleLbl="node1" presStyleIdx="1" presStyleCnt="3" custLinFactNeighborX="-13566">
        <dgm:presLayoutVars>
          <dgm:bulletEnabled val="1"/>
        </dgm:presLayoutVars>
      </dgm:prSet>
      <dgm:spPr/>
    </dgm:pt>
    <dgm:pt modelId="{830DF682-4921-490A-90CC-A992826452F9}" type="pres">
      <dgm:prSet presAssocID="{CA3CCFD3-F248-4D29-89AE-BB4BFBCB6FC0}" presName="sibTrans" presStyleCnt="0"/>
      <dgm:spPr/>
    </dgm:pt>
    <dgm:pt modelId="{4C2CB12F-6B18-43C6-858E-69DE7897FB0E}" type="pres">
      <dgm:prSet presAssocID="{3A7FF1E5-FAF0-4C5C-A5BF-D92507FE47D1}" presName="textNode" presStyleLbl="node1" presStyleIdx="2" presStyleCnt="3" custScaleX="118041" custScaleY="102912" custLinFactNeighborX="-36191" custLinFactNeighborY="1480">
        <dgm:presLayoutVars>
          <dgm:bulletEnabled val="1"/>
        </dgm:presLayoutVars>
      </dgm:prSet>
      <dgm:spPr/>
    </dgm:pt>
  </dgm:ptLst>
  <dgm:cxnLst>
    <dgm:cxn modelId="{06668705-19B4-48EE-8CF9-A6B4F3227471}" srcId="{B16831DE-2F1D-429C-8E21-2E5666C9C8F5}" destId="{C591DB2A-2D51-4A26-AEC7-A8643CB6D44B}" srcOrd="1" destOrd="0" parTransId="{5B6487BF-F1B7-43C9-84F6-CCC6CD5B96E4}" sibTransId="{CA3CCFD3-F248-4D29-89AE-BB4BFBCB6FC0}"/>
    <dgm:cxn modelId="{2AE03B1E-6854-4B72-8613-C6FBFAE6387A}" srcId="{B16831DE-2F1D-429C-8E21-2E5666C9C8F5}" destId="{3A7FF1E5-FAF0-4C5C-A5BF-D92507FE47D1}" srcOrd="2" destOrd="0" parTransId="{C38EEDAD-813B-42BC-8103-8D6A9CE8E0CE}" sibTransId="{E957F010-BE4E-4BD9-AB77-37C1C7F7A67F}"/>
    <dgm:cxn modelId="{5581A730-8DC1-47B8-980A-09EFADE50365}" type="presOf" srcId="{FA5BE881-0D13-45C8-A593-90E182E32FD6}" destId="{4C2CB12F-6B18-43C6-858E-69DE7897FB0E}" srcOrd="0" destOrd="1" presId="urn:microsoft.com/office/officeart/2005/8/layout/hProcess9"/>
    <dgm:cxn modelId="{E4B4E66D-E9CF-45A1-8475-C369A09946ED}" srcId="{3A7FF1E5-FAF0-4C5C-A5BF-D92507FE47D1}" destId="{FA5BE881-0D13-45C8-A593-90E182E32FD6}" srcOrd="0" destOrd="0" parTransId="{094EEBD4-5BE2-403C-B5F0-8928097EDA52}" sibTransId="{10AC19C6-C65A-4A65-B655-A6DD755EEB6D}"/>
    <dgm:cxn modelId="{E353F18C-2FC1-4AEE-9FD3-735A77B2F8FF}" type="presOf" srcId="{B16831DE-2F1D-429C-8E21-2E5666C9C8F5}" destId="{8DD103ED-5986-440F-8530-36547DE288F1}" srcOrd="0" destOrd="0" presId="urn:microsoft.com/office/officeart/2005/8/layout/hProcess9"/>
    <dgm:cxn modelId="{9157639E-6450-45C0-9BE2-BA2B274D23AC}" type="presOf" srcId="{C591DB2A-2D51-4A26-AEC7-A8643CB6D44B}" destId="{2F3FA5FD-944B-4766-A1F3-83D42C95FBBD}" srcOrd="0" destOrd="0" presId="urn:microsoft.com/office/officeart/2005/8/layout/hProcess9"/>
    <dgm:cxn modelId="{B699FDAF-9FC1-40EC-BF75-7F14DDBBD48B}" srcId="{B16831DE-2F1D-429C-8E21-2E5666C9C8F5}" destId="{720E078D-E4C2-4C27-8EDD-06A1F2306727}" srcOrd="0" destOrd="0" parTransId="{B2CB2D88-DA66-4A09-B88E-21CEFCDF99D8}" sibTransId="{37773336-5801-4B16-9757-41CB7A9DD4B0}"/>
    <dgm:cxn modelId="{50BEF8BD-C196-499A-AF8E-02ED69366CB0}" type="presOf" srcId="{3A7FF1E5-FAF0-4C5C-A5BF-D92507FE47D1}" destId="{4C2CB12F-6B18-43C6-858E-69DE7897FB0E}" srcOrd="0" destOrd="0" presId="urn:microsoft.com/office/officeart/2005/8/layout/hProcess9"/>
    <dgm:cxn modelId="{115590FB-0CB9-4259-B5C1-FE4CD269B688}" type="presOf" srcId="{720E078D-E4C2-4C27-8EDD-06A1F2306727}" destId="{DCDBF944-6D14-4F21-A366-1A371B394D4C}" srcOrd="0" destOrd="0" presId="urn:microsoft.com/office/officeart/2005/8/layout/hProcess9"/>
    <dgm:cxn modelId="{A2F48711-C159-4C19-AA99-47F73C0B3541}" type="presParOf" srcId="{8DD103ED-5986-440F-8530-36547DE288F1}" destId="{56EC3D43-6B1F-4991-969A-73BE83E443BD}" srcOrd="0" destOrd="0" presId="urn:microsoft.com/office/officeart/2005/8/layout/hProcess9"/>
    <dgm:cxn modelId="{E9D9664F-171A-4199-A07A-5FC744DC0ADF}" type="presParOf" srcId="{8DD103ED-5986-440F-8530-36547DE288F1}" destId="{75482BC4-5F4D-4892-89BA-31DA6B5BAA8C}" srcOrd="1" destOrd="0" presId="urn:microsoft.com/office/officeart/2005/8/layout/hProcess9"/>
    <dgm:cxn modelId="{96EDFAF6-A26D-4E99-897E-E2D3E5FE2780}" type="presParOf" srcId="{75482BC4-5F4D-4892-89BA-31DA6B5BAA8C}" destId="{DCDBF944-6D14-4F21-A366-1A371B394D4C}" srcOrd="0" destOrd="0" presId="urn:microsoft.com/office/officeart/2005/8/layout/hProcess9"/>
    <dgm:cxn modelId="{007D4154-5528-4A8B-8F08-958F5EC38D70}" type="presParOf" srcId="{75482BC4-5F4D-4892-89BA-31DA6B5BAA8C}" destId="{A65CF5DB-9930-428C-8123-C90E320582AE}" srcOrd="1" destOrd="0" presId="urn:microsoft.com/office/officeart/2005/8/layout/hProcess9"/>
    <dgm:cxn modelId="{EA2AC19D-3226-4582-A7BA-DA2B59FDE9F9}" type="presParOf" srcId="{75482BC4-5F4D-4892-89BA-31DA6B5BAA8C}" destId="{2F3FA5FD-944B-4766-A1F3-83D42C95FBBD}" srcOrd="2" destOrd="0" presId="urn:microsoft.com/office/officeart/2005/8/layout/hProcess9"/>
    <dgm:cxn modelId="{2FFBA7B1-D2E5-4158-9C4E-E4119FD2EC92}" type="presParOf" srcId="{75482BC4-5F4D-4892-89BA-31DA6B5BAA8C}" destId="{830DF682-4921-490A-90CC-A992826452F9}" srcOrd="3" destOrd="0" presId="urn:microsoft.com/office/officeart/2005/8/layout/hProcess9"/>
    <dgm:cxn modelId="{56D5A3F6-6AC5-4ECC-8C2B-A17F95B618A7}" type="presParOf" srcId="{75482BC4-5F4D-4892-89BA-31DA6B5BAA8C}" destId="{4C2CB12F-6B18-43C6-858E-69DE7897FB0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6831DE-2F1D-429C-8E21-2E5666C9C8F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20E078D-E4C2-4C27-8EDD-06A1F2306727}">
      <dgm:prSet phldrT="[Text]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FMCSA team (Division, Service Center or HQ) submits a Noteworthy Observation.</a:t>
          </a:r>
          <a:endParaRPr lang="en-US"/>
        </a:p>
      </dgm:t>
    </dgm:pt>
    <dgm:pt modelId="{B2CB2D88-DA66-4A09-B88E-21CEFCDF99D8}" type="parTrans" cxnId="{B699FDAF-9FC1-40EC-BF75-7F14DDBBD48B}">
      <dgm:prSet/>
      <dgm:spPr/>
      <dgm:t>
        <a:bodyPr/>
        <a:lstStyle/>
        <a:p>
          <a:endParaRPr lang="en-US"/>
        </a:p>
      </dgm:t>
    </dgm:pt>
    <dgm:pt modelId="{37773336-5801-4B16-9757-41CB7A9DD4B0}" type="sibTrans" cxnId="{B699FDAF-9FC1-40EC-BF75-7F14DDBBD48B}">
      <dgm:prSet/>
      <dgm:spPr/>
      <dgm:t>
        <a:bodyPr/>
        <a:lstStyle/>
        <a:p>
          <a:endParaRPr lang="en-US"/>
        </a:p>
      </dgm:t>
    </dgm:pt>
    <dgm:pt modelId="{3A7FF1E5-FAF0-4C5C-A5BF-D92507FE47D1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HQ 'Approves' it or,</a:t>
          </a:r>
        </a:p>
      </dgm:t>
    </dgm:pt>
    <dgm:pt modelId="{C38EEDAD-813B-42BC-8103-8D6A9CE8E0CE}" type="parTrans" cxnId="{2AE03B1E-6854-4B72-8613-C6FBFAE6387A}">
      <dgm:prSet/>
      <dgm:spPr/>
      <dgm:t>
        <a:bodyPr/>
        <a:lstStyle/>
        <a:p>
          <a:endParaRPr lang="en-US"/>
        </a:p>
      </dgm:t>
    </dgm:pt>
    <dgm:pt modelId="{E957F010-BE4E-4BD9-AB77-37C1C7F7A67F}" type="sibTrans" cxnId="{2AE03B1E-6854-4B72-8613-C6FBFAE6387A}">
      <dgm:prSet/>
      <dgm:spPr/>
      <dgm:t>
        <a:bodyPr/>
        <a:lstStyle/>
        <a:p>
          <a:endParaRPr lang="en-US"/>
        </a:p>
      </dgm:t>
    </dgm:pt>
    <dgm:pt modelId="{CD580D23-8429-4C3B-B662-9E610B1C552A}">
      <dgm:prSet phldr="0"/>
      <dgm:spPr/>
      <dgm:t>
        <a:bodyPr/>
        <a:lstStyle/>
        <a:p>
          <a:pPr algn="l" rtl="0"/>
          <a:r>
            <a:rPr lang="en-US" dirty="0">
              <a:latin typeface="Calibri Light" panose="020F0302020204030204"/>
            </a:rPr>
            <a:t>- The State is notified via email only if the Noteworthy Observation type is, 'Noteworthy Practices’. </a:t>
          </a:r>
        </a:p>
        <a:p>
          <a:pPr algn="l" rtl="0"/>
          <a:r>
            <a:rPr lang="en-US" dirty="0">
              <a:latin typeface="Calibri Light" panose="020F0302020204030204"/>
            </a:rPr>
            <a:t> - For 'Potential Risk Issue' or 'Program Improvement', only FMCSA is notified, and the status is updated.</a:t>
          </a:r>
        </a:p>
      </dgm:t>
    </dgm:pt>
    <dgm:pt modelId="{7F8E490A-1F09-4DF4-A9CD-9B3F7B9BCF6B}" type="parTrans" cxnId="{F113EE38-3778-4B13-9AB8-07E6E810C1E4}">
      <dgm:prSet/>
      <dgm:spPr/>
      <dgm:t>
        <a:bodyPr/>
        <a:lstStyle/>
        <a:p>
          <a:endParaRPr lang="en-US"/>
        </a:p>
      </dgm:t>
    </dgm:pt>
    <dgm:pt modelId="{3AA6B5D3-7A97-43E2-90E7-F9A2698E493D}" type="sibTrans" cxnId="{F113EE38-3778-4B13-9AB8-07E6E810C1E4}">
      <dgm:prSet/>
      <dgm:spPr/>
      <dgm:t>
        <a:bodyPr/>
        <a:lstStyle/>
        <a:p>
          <a:endParaRPr lang="en-US"/>
        </a:p>
      </dgm:t>
    </dgm:pt>
    <dgm:pt modelId="{F86A76EA-7575-482A-9BFC-1B21617A198C}">
      <dgm:prSet phldr="0"/>
      <dgm:spPr/>
      <dgm:t>
        <a:bodyPr/>
        <a:lstStyle/>
        <a:p>
          <a:pPr rtl="0"/>
          <a:r>
            <a:rPr lang="en-US">
              <a:solidFill>
                <a:srgbClr val="FFFFFF"/>
              </a:solidFill>
              <a:latin typeface="Calibri"/>
              <a:ea typeface="Calibri"/>
              <a:cs typeface="Calibri"/>
            </a:rPr>
            <a:t>HQ 'Rejects' the request.</a:t>
          </a:r>
        </a:p>
      </dgm:t>
    </dgm:pt>
    <dgm:pt modelId="{87A4C03F-A3B7-4C60-B03D-4A519958EABB}" type="parTrans" cxnId="{79E25348-D665-4908-94CB-0C9F74F48A64}">
      <dgm:prSet/>
      <dgm:spPr/>
      <dgm:t>
        <a:bodyPr/>
        <a:lstStyle/>
        <a:p>
          <a:endParaRPr lang="en-US"/>
        </a:p>
      </dgm:t>
    </dgm:pt>
    <dgm:pt modelId="{16523FB9-BF56-478D-BAB0-A72AF9973C5F}" type="sibTrans" cxnId="{79E25348-D665-4908-94CB-0C9F74F48A64}">
      <dgm:prSet/>
      <dgm:spPr/>
      <dgm:t>
        <a:bodyPr/>
        <a:lstStyle/>
        <a:p>
          <a:endParaRPr lang="en-US"/>
        </a:p>
      </dgm:t>
    </dgm:pt>
    <dgm:pt modelId="{8DD103ED-5986-440F-8530-36547DE288F1}" type="pres">
      <dgm:prSet presAssocID="{B16831DE-2F1D-429C-8E21-2E5666C9C8F5}" presName="CompostProcess" presStyleCnt="0">
        <dgm:presLayoutVars>
          <dgm:dir/>
          <dgm:resizeHandles val="exact"/>
        </dgm:presLayoutVars>
      </dgm:prSet>
      <dgm:spPr/>
    </dgm:pt>
    <dgm:pt modelId="{56EC3D43-6B1F-4991-969A-73BE83E443BD}" type="pres">
      <dgm:prSet presAssocID="{B16831DE-2F1D-429C-8E21-2E5666C9C8F5}" presName="arrow" presStyleLbl="bgShp" presStyleIdx="0" presStyleCnt="1"/>
      <dgm:spPr/>
    </dgm:pt>
    <dgm:pt modelId="{75482BC4-5F4D-4892-89BA-31DA6B5BAA8C}" type="pres">
      <dgm:prSet presAssocID="{B16831DE-2F1D-429C-8E21-2E5666C9C8F5}" presName="linearProcess" presStyleCnt="0"/>
      <dgm:spPr/>
    </dgm:pt>
    <dgm:pt modelId="{DCDBF944-6D14-4F21-A366-1A371B394D4C}" type="pres">
      <dgm:prSet presAssocID="{720E078D-E4C2-4C27-8EDD-06A1F2306727}" presName="textNode" presStyleLbl="node1" presStyleIdx="0" presStyleCnt="3">
        <dgm:presLayoutVars>
          <dgm:bulletEnabled val="1"/>
        </dgm:presLayoutVars>
      </dgm:prSet>
      <dgm:spPr/>
    </dgm:pt>
    <dgm:pt modelId="{A65CF5DB-9930-428C-8123-C90E320582AE}" type="pres">
      <dgm:prSet presAssocID="{37773336-5801-4B16-9757-41CB7A9DD4B0}" presName="sibTrans" presStyleCnt="0"/>
      <dgm:spPr/>
    </dgm:pt>
    <dgm:pt modelId="{4C2CB12F-6B18-43C6-858E-69DE7897FB0E}" type="pres">
      <dgm:prSet presAssocID="{3A7FF1E5-FAF0-4C5C-A5BF-D92507FE47D1}" presName="textNode" presStyleLbl="node1" presStyleIdx="1" presStyleCnt="3">
        <dgm:presLayoutVars>
          <dgm:bulletEnabled val="1"/>
        </dgm:presLayoutVars>
      </dgm:prSet>
      <dgm:spPr/>
    </dgm:pt>
    <dgm:pt modelId="{0727D7FE-B247-4DA4-A246-76DE1FF17C1E}" type="pres">
      <dgm:prSet presAssocID="{E957F010-BE4E-4BD9-AB77-37C1C7F7A67F}" presName="sibTrans" presStyleCnt="0"/>
      <dgm:spPr/>
    </dgm:pt>
    <dgm:pt modelId="{9AFF9C50-7AC6-45B0-A17C-3351F3320947}" type="pres">
      <dgm:prSet presAssocID="{CD580D23-8429-4C3B-B662-9E610B1C552A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2AE03B1E-6854-4B72-8613-C6FBFAE6387A}" srcId="{B16831DE-2F1D-429C-8E21-2E5666C9C8F5}" destId="{3A7FF1E5-FAF0-4C5C-A5BF-D92507FE47D1}" srcOrd="1" destOrd="0" parTransId="{C38EEDAD-813B-42BC-8103-8D6A9CE8E0CE}" sibTransId="{E957F010-BE4E-4BD9-AB77-37C1C7F7A67F}"/>
    <dgm:cxn modelId="{F113EE38-3778-4B13-9AB8-07E6E810C1E4}" srcId="{B16831DE-2F1D-429C-8E21-2E5666C9C8F5}" destId="{CD580D23-8429-4C3B-B662-9E610B1C552A}" srcOrd="2" destOrd="0" parTransId="{7F8E490A-1F09-4DF4-A9CD-9B3F7B9BCF6B}" sibTransId="{3AA6B5D3-7A97-43E2-90E7-F9A2698E493D}"/>
    <dgm:cxn modelId="{79E25348-D665-4908-94CB-0C9F74F48A64}" srcId="{3A7FF1E5-FAF0-4C5C-A5BF-D92507FE47D1}" destId="{F86A76EA-7575-482A-9BFC-1B21617A198C}" srcOrd="0" destOrd="0" parTransId="{87A4C03F-A3B7-4C60-B03D-4A519958EABB}" sibTransId="{16523FB9-BF56-478D-BAB0-A72AF9973C5F}"/>
    <dgm:cxn modelId="{F4C7DD53-4BDF-4390-BD30-D00B7652E9BF}" type="presOf" srcId="{3A7FF1E5-FAF0-4C5C-A5BF-D92507FE47D1}" destId="{4C2CB12F-6B18-43C6-858E-69DE7897FB0E}" srcOrd="0" destOrd="0" presId="urn:microsoft.com/office/officeart/2005/8/layout/hProcess9"/>
    <dgm:cxn modelId="{E353F18C-2FC1-4AEE-9FD3-735A77B2F8FF}" type="presOf" srcId="{B16831DE-2F1D-429C-8E21-2E5666C9C8F5}" destId="{8DD103ED-5986-440F-8530-36547DE288F1}" srcOrd="0" destOrd="0" presId="urn:microsoft.com/office/officeart/2005/8/layout/hProcess9"/>
    <dgm:cxn modelId="{82F3F49F-427B-4A83-9FC5-07B8680085F5}" type="presOf" srcId="{F86A76EA-7575-482A-9BFC-1B21617A198C}" destId="{4C2CB12F-6B18-43C6-858E-69DE7897FB0E}" srcOrd="0" destOrd="1" presId="urn:microsoft.com/office/officeart/2005/8/layout/hProcess9"/>
    <dgm:cxn modelId="{B699FDAF-9FC1-40EC-BF75-7F14DDBBD48B}" srcId="{B16831DE-2F1D-429C-8E21-2E5666C9C8F5}" destId="{720E078D-E4C2-4C27-8EDD-06A1F2306727}" srcOrd="0" destOrd="0" parTransId="{B2CB2D88-DA66-4A09-B88E-21CEFCDF99D8}" sibTransId="{37773336-5801-4B16-9757-41CB7A9DD4B0}"/>
    <dgm:cxn modelId="{EF8D25E9-CE8A-4504-B36B-FB13BA06B032}" type="presOf" srcId="{CD580D23-8429-4C3B-B662-9E610B1C552A}" destId="{9AFF9C50-7AC6-45B0-A17C-3351F3320947}" srcOrd="0" destOrd="0" presId="urn:microsoft.com/office/officeart/2005/8/layout/hProcess9"/>
    <dgm:cxn modelId="{A00F70EB-0EEF-4812-8B2C-B10B298FFDF0}" type="presOf" srcId="{720E078D-E4C2-4C27-8EDD-06A1F2306727}" destId="{DCDBF944-6D14-4F21-A366-1A371B394D4C}" srcOrd="0" destOrd="0" presId="urn:microsoft.com/office/officeart/2005/8/layout/hProcess9"/>
    <dgm:cxn modelId="{D25DEB6E-1B67-47E2-ADD3-E1646243CF45}" type="presParOf" srcId="{8DD103ED-5986-440F-8530-36547DE288F1}" destId="{56EC3D43-6B1F-4991-969A-73BE83E443BD}" srcOrd="0" destOrd="0" presId="urn:microsoft.com/office/officeart/2005/8/layout/hProcess9"/>
    <dgm:cxn modelId="{DBADA10C-9DC4-4BBF-AA57-91890F98EC3D}" type="presParOf" srcId="{8DD103ED-5986-440F-8530-36547DE288F1}" destId="{75482BC4-5F4D-4892-89BA-31DA6B5BAA8C}" srcOrd="1" destOrd="0" presId="urn:microsoft.com/office/officeart/2005/8/layout/hProcess9"/>
    <dgm:cxn modelId="{6E14FB9C-6D07-459D-B68E-AF9727B19499}" type="presParOf" srcId="{75482BC4-5F4D-4892-89BA-31DA6B5BAA8C}" destId="{DCDBF944-6D14-4F21-A366-1A371B394D4C}" srcOrd="0" destOrd="0" presId="urn:microsoft.com/office/officeart/2005/8/layout/hProcess9"/>
    <dgm:cxn modelId="{9277C4CA-8D23-40EF-90FD-7CED5BF781E6}" type="presParOf" srcId="{75482BC4-5F4D-4892-89BA-31DA6B5BAA8C}" destId="{A65CF5DB-9930-428C-8123-C90E320582AE}" srcOrd="1" destOrd="0" presId="urn:microsoft.com/office/officeart/2005/8/layout/hProcess9"/>
    <dgm:cxn modelId="{5F39D322-D4BC-4C1D-9EFF-5D59FF0C8DCC}" type="presParOf" srcId="{75482BC4-5F4D-4892-89BA-31DA6B5BAA8C}" destId="{4C2CB12F-6B18-43C6-858E-69DE7897FB0E}" srcOrd="2" destOrd="0" presId="urn:microsoft.com/office/officeart/2005/8/layout/hProcess9"/>
    <dgm:cxn modelId="{065DF65F-48B6-466E-A9D5-54864CB74A1E}" type="presParOf" srcId="{75482BC4-5F4D-4892-89BA-31DA6B5BAA8C}" destId="{0727D7FE-B247-4DA4-A246-76DE1FF17C1E}" srcOrd="3" destOrd="0" presId="urn:microsoft.com/office/officeart/2005/8/layout/hProcess9"/>
    <dgm:cxn modelId="{7DD11C88-E9F4-429B-8778-9A87E0581075}" type="presParOf" srcId="{75482BC4-5F4D-4892-89BA-31DA6B5BAA8C}" destId="{9AFF9C50-7AC6-45B0-A17C-3351F332094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6831DE-2F1D-429C-8E21-2E5666C9C8F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20E078D-E4C2-4C27-8EDD-06A1F2306727}">
      <dgm:prSet phldrT="[Text]" custT="1"/>
      <dgm:spPr/>
      <dgm:t>
        <a:bodyPr/>
        <a:lstStyle/>
        <a:p>
          <a:pPr rtl="0"/>
          <a:r>
            <a:rPr lang="en-US" sz="1200" dirty="0">
              <a:latin typeface="Calibri Light" panose="020F0302020204030204"/>
            </a:rPr>
            <a:t>FMCSA team submits an APR or STR Review </a:t>
          </a:r>
          <a:endParaRPr lang="en-US" sz="1200" dirty="0"/>
        </a:p>
      </dgm:t>
    </dgm:pt>
    <dgm:pt modelId="{B2CB2D88-DA66-4A09-B88E-21CEFCDF99D8}" type="parTrans" cxnId="{B699FDAF-9FC1-40EC-BF75-7F14DDBBD48B}">
      <dgm:prSet/>
      <dgm:spPr/>
      <dgm:t>
        <a:bodyPr/>
        <a:lstStyle/>
        <a:p>
          <a:endParaRPr lang="en-US"/>
        </a:p>
      </dgm:t>
    </dgm:pt>
    <dgm:pt modelId="{37773336-5801-4B16-9757-41CB7A9DD4B0}" type="sibTrans" cxnId="{B699FDAF-9FC1-40EC-BF75-7F14DDBBD48B}">
      <dgm:prSet/>
      <dgm:spPr/>
      <dgm:t>
        <a:bodyPr/>
        <a:lstStyle/>
        <a:p>
          <a:endParaRPr lang="en-US"/>
        </a:p>
      </dgm:t>
    </dgm:pt>
    <dgm:pt modelId="{76CA51F7-B45B-440F-B193-03EA970CE9CA}">
      <dgm:prSet phldrT="[Text]" phldr="0" custT="1"/>
      <dgm:spPr/>
      <dgm:t>
        <a:bodyPr/>
        <a:lstStyle/>
        <a:p>
          <a:pPr rtl="0"/>
          <a:r>
            <a:rPr lang="en-US" sz="1200">
              <a:latin typeface="Calibri Light" panose="020F0302020204030204"/>
            </a:rPr>
            <a:t>A subsequent APR or STR checklist is created</a:t>
          </a:r>
        </a:p>
      </dgm:t>
    </dgm:pt>
    <dgm:pt modelId="{272112E7-9861-4A55-BD63-827D333B2F2E}" type="parTrans" cxnId="{AB05850C-BD34-4354-B310-41D5926ACBE3}">
      <dgm:prSet/>
      <dgm:spPr/>
      <dgm:t>
        <a:bodyPr/>
        <a:lstStyle/>
        <a:p>
          <a:endParaRPr lang="en-US"/>
        </a:p>
      </dgm:t>
    </dgm:pt>
    <dgm:pt modelId="{9BCD2342-AD7D-4B99-9586-126CC2EA93E2}" type="sibTrans" cxnId="{AB05850C-BD34-4354-B310-41D5926ACBE3}">
      <dgm:prSet/>
      <dgm:spPr/>
      <dgm:t>
        <a:bodyPr/>
        <a:lstStyle/>
        <a:p>
          <a:endParaRPr lang="en-US"/>
        </a:p>
      </dgm:t>
    </dgm:pt>
    <dgm:pt modelId="{3A7FF1E5-FAF0-4C5C-A5BF-D92507FE47D1}">
      <dgm:prSet phldr="0" custT="1"/>
      <dgm:spPr/>
      <dgm:t>
        <a:bodyPr/>
        <a:lstStyle/>
        <a:p>
          <a:pPr rtl="0"/>
          <a:r>
            <a:rPr lang="en-US" sz="1200">
              <a:latin typeface="Calibri Light" panose="020F0302020204030204"/>
            </a:rPr>
            <a:t>FMCSA team can view all the sections and the associated questions </a:t>
          </a:r>
        </a:p>
      </dgm:t>
    </dgm:pt>
    <dgm:pt modelId="{C38EEDAD-813B-42BC-8103-8D6A9CE8E0CE}" type="parTrans" cxnId="{2AE03B1E-6854-4B72-8613-C6FBFAE6387A}">
      <dgm:prSet/>
      <dgm:spPr/>
      <dgm:t>
        <a:bodyPr/>
        <a:lstStyle/>
        <a:p>
          <a:endParaRPr lang="en-US"/>
        </a:p>
      </dgm:t>
    </dgm:pt>
    <dgm:pt modelId="{E957F010-BE4E-4BD9-AB77-37C1C7F7A67F}" type="sibTrans" cxnId="{2AE03B1E-6854-4B72-8613-C6FBFAE6387A}">
      <dgm:prSet/>
      <dgm:spPr/>
      <dgm:t>
        <a:bodyPr/>
        <a:lstStyle/>
        <a:p>
          <a:endParaRPr lang="en-US"/>
        </a:p>
      </dgm:t>
    </dgm:pt>
    <dgm:pt modelId="{CD580D23-8429-4C3B-B662-9E610B1C552A}">
      <dgm:prSet phldr="0" custT="1"/>
      <dgm:spPr/>
      <dgm:t>
        <a:bodyPr/>
        <a:lstStyle/>
        <a:p>
          <a:pPr rtl="0"/>
          <a:r>
            <a:rPr lang="en-US" sz="1200">
              <a:latin typeface="Calibri Light" panose="020F0302020204030204"/>
            </a:rPr>
            <a:t>FMCSA enters responses to 'FMCSA Notes/Outcome'</a:t>
          </a:r>
        </a:p>
      </dgm:t>
    </dgm:pt>
    <dgm:pt modelId="{7F8E490A-1F09-4DF4-A9CD-9B3F7B9BCF6B}" type="parTrans" cxnId="{F113EE38-3778-4B13-9AB8-07E6E810C1E4}">
      <dgm:prSet/>
      <dgm:spPr/>
      <dgm:t>
        <a:bodyPr/>
        <a:lstStyle/>
        <a:p>
          <a:endParaRPr lang="en-US"/>
        </a:p>
      </dgm:t>
    </dgm:pt>
    <dgm:pt modelId="{3AA6B5D3-7A97-43E2-90E7-F9A2698E493D}" type="sibTrans" cxnId="{F113EE38-3778-4B13-9AB8-07E6E810C1E4}">
      <dgm:prSet/>
      <dgm:spPr/>
      <dgm:t>
        <a:bodyPr/>
        <a:lstStyle/>
        <a:p>
          <a:endParaRPr lang="en-US"/>
        </a:p>
      </dgm:t>
    </dgm:pt>
    <dgm:pt modelId="{54429764-E580-4B3F-BDB6-FE93BDA7CD6B}">
      <dgm:prSet phldr="0" custT="1"/>
      <dgm:spPr/>
      <dgm:t>
        <a:bodyPr/>
        <a:lstStyle/>
        <a:p>
          <a:pPr rtl="0"/>
          <a:r>
            <a:rPr lang="en-US" sz="1200">
              <a:latin typeface="Calibri Light" panose="020F0302020204030204"/>
            </a:rPr>
            <a:t>FMCSA can view the State responses in the 'State Notes/Outcome' field</a:t>
          </a:r>
        </a:p>
      </dgm:t>
    </dgm:pt>
    <dgm:pt modelId="{8D86E764-DEBB-49E5-B980-6D7E76EDDA0A}" type="parTrans" cxnId="{7A12C469-E25B-4D91-8476-B0B12A1DAF7E}">
      <dgm:prSet/>
      <dgm:spPr/>
      <dgm:t>
        <a:bodyPr/>
        <a:lstStyle/>
        <a:p>
          <a:endParaRPr lang="en-US"/>
        </a:p>
      </dgm:t>
    </dgm:pt>
    <dgm:pt modelId="{4DECA601-1CC8-40B5-8E39-49E17F82C875}" type="sibTrans" cxnId="{7A12C469-E25B-4D91-8476-B0B12A1DAF7E}">
      <dgm:prSet/>
      <dgm:spPr/>
      <dgm:t>
        <a:bodyPr/>
        <a:lstStyle/>
        <a:p>
          <a:endParaRPr lang="en-US"/>
        </a:p>
      </dgm:t>
    </dgm:pt>
    <dgm:pt modelId="{75B17A56-B1CE-47C3-970E-1F9521C270AF}">
      <dgm:prSet phldr="0" custT="1"/>
      <dgm:spPr/>
      <dgm:t>
        <a:bodyPr/>
        <a:lstStyle/>
        <a:p>
          <a:pPr rtl="0"/>
          <a:r>
            <a:rPr lang="en-US" sz="1200">
              <a:latin typeface="Calibri Light" panose="020F0302020204030204"/>
            </a:rPr>
            <a:t>When the Review is complete, enter the 'Completed Date' and the Review status is updated to 'Closed' </a:t>
          </a:r>
        </a:p>
      </dgm:t>
    </dgm:pt>
    <dgm:pt modelId="{B6876812-73CB-4528-9649-DB03BB5AF2FB}" type="parTrans" cxnId="{2578D3B8-10F4-48E2-8D03-02D04113DD40}">
      <dgm:prSet/>
      <dgm:spPr/>
      <dgm:t>
        <a:bodyPr/>
        <a:lstStyle/>
        <a:p>
          <a:endParaRPr lang="en-US"/>
        </a:p>
      </dgm:t>
    </dgm:pt>
    <dgm:pt modelId="{876162B5-33CD-42A1-BD69-FDDC6B60C95B}" type="sibTrans" cxnId="{2578D3B8-10F4-48E2-8D03-02D04113DD40}">
      <dgm:prSet/>
      <dgm:spPr/>
      <dgm:t>
        <a:bodyPr/>
        <a:lstStyle/>
        <a:p>
          <a:endParaRPr lang="en-US"/>
        </a:p>
      </dgm:t>
    </dgm:pt>
    <dgm:pt modelId="{8DD103ED-5986-440F-8530-36547DE288F1}" type="pres">
      <dgm:prSet presAssocID="{B16831DE-2F1D-429C-8E21-2E5666C9C8F5}" presName="CompostProcess" presStyleCnt="0">
        <dgm:presLayoutVars>
          <dgm:dir/>
          <dgm:resizeHandles val="exact"/>
        </dgm:presLayoutVars>
      </dgm:prSet>
      <dgm:spPr/>
    </dgm:pt>
    <dgm:pt modelId="{56EC3D43-6B1F-4991-969A-73BE83E443BD}" type="pres">
      <dgm:prSet presAssocID="{B16831DE-2F1D-429C-8E21-2E5666C9C8F5}" presName="arrow" presStyleLbl="bgShp" presStyleIdx="0" presStyleCnt="1"/>
      <dgm:spPr/>
    </dgm:pt>
    <dgm:pt modelId="{75482BC4-5F4D-4892-89BA-31DA6B5BAA8C}" type="pres">
      <dgm:prSet presAssocID="{B16831DE-2F1D-429C-8E21-2E5666C9C8F5}" presName="linearProcess" presStyleCnt="0"/>
      <dgm:spPr/>
    </dgm:pt>
    <dgm:pt modelId="{DCDBF944-6D14-4F21-A366-1A371B394D4C}" type="pres">
      <dgm:prSet presAssocID="{720E078D-E4C2-4C27-8EDD-06A1F2306727}" presName="textNode" presStyleLbl="node1" presStyleIdx="0" presStyleCnt="6">
        <dgm:presLayoutVars>
          <dgm:bulletEnabled val="1"/>
        </dgm:presLayoutVars>
      </dgm:prSet>
      <dgm:spPr/>
    </dgm:pt>
    <dgm:pt modelId="{A65CF5DB-9930-428C-8123-C90E320582AE}" type="pres">
      <dgm:prSet presAssocID="{37773336-5801-4B16-9757-41CB7A9DD4B0}" presName="sibTrans" presStyleCnt="0"/>
      <dgm:spPr/>
    </dgm:pt>
    <dgm:pt modelId="{218196BC-C49C-4533-BCDC-17B962A8BC26}" type="pres">
      <dgm:prSet presAssocID="{76CA51F7-B45B-440F-B193-03EA970CE9CA}" presName="textNode" presStyleLbl="node1" presStyleIdx="1" presStyleCnt="6">
        <dgm:presLayoutVars>
          <dgm:bulletEnabled val="1"/>
        </dgm:presLayoutVars>
      </dgm:prSet>
      <dgm:spPr/>
    </dgm:pt>
    <dgm:pt modelId="{CD945F71-CF9C-47EC-AA64-68C8FB6C5B34}" type="pres">
      <dgm:prSet presAssocID="{9BCD2342-AD7D-4B99-9586-126CC2EA93E2}" presName="sibTrans" presStyleCnt="0"/>
      <dgm:spPr/>
    </dgm:pt>
    <dgm:pt modelId="{4C2CB12F-6B18-43C6-858E-69DE7897FB0E}" type="pres">
      <dgm:prSet presAssocID="{3A7FF1E5-FAF0-4C5C-A5BF-D92507FE47D1}" presName="textNode" presStyleLbl="node1" presStyleIdx="2" presStyleCnt="6">
        <dgm:presLayoutVars>
          <dgm:bulletEnabled val="1"/>
        </dgm:presLayoutVars>
      </dgm:prSet>
      <dgm:spPr/>
    </dgm:pt>
    <dgm:pt modelId="{0727D7FE-B247-4DA4-A246-76DE1FF17C1E}" type="pres">
      <dgm:prSet presAssocID="{E957F010-BE4E-4BD9-AB77-37C1C7F7A67F}" presName="sibTrans" presStyleCnt="0"/>
      <dgm:spPr/>
    </dgm:pt>
    <dgm:pt modelId="{9AFF9C50-7AC6-45B0-A17C-3351F3320947}" type="pres">
      <dgm:prSet presAssocID="{CD580D23-8429-4C3B-B662-9E610B1C552A}" presName="textNode" presStyleLbl="node1" presStyleIdx="3" presStyleCnt="6">
        <dgm:presLayoutVars>
          <dgm:bulletEnabled val="1"/>
        </dgm:presLayoutVars>
      </dgm:prSet>
      <dgm:spPr/>
    </dgm:pt>
    <dgm:pt modelId="{0962EACE-5151-49BF-963B-9D75DD9C3C9E}" type="pres">
      <dgm:prSet presAssocID="{3AA6B5D3-7A97-43E2-90E7-F9A2698E493D}" presName="sibTrans" presStyleCnt="0"/>
      <dgm:spPr/>
    </dgm:pt>
    <dgm:pt modelId="{A8A5A6D4-C9A2-4FE9-AF2B-669F70F5228C}" type="pres">
      <dgm:prSet presAssocID="{54429764-E580-4B3F-BDB6-FE93BDA7CD6B}" presName="textNode" presStyleLbl="node1" presStyleIdx="4" presStyleCnt="6">
        <dgm:presLayoutVars>
          <dgm:bulletEnabled val="1"/>
        </dgm:presLayoutVars>
      </dgm:prSet>
      <dgm:spPr/>
    </dgm:pt>
    <dgm:pt modelId="{C9B9E36D-70DA-416D-9E2B-AAFD6117E5DB}" type="pres">
      <dgm:prSet presAssocID="{4DECA601-1CC8-40B5-8E39-49E17F82C875}" presName="sibTrans" presStyleCnt="0"/>
      <dgm:spPr/>
    </dgm:pt>
    <dgm:pt modelId="{4808C0D9-62EA-482D-836A-C6DEB7D8024D}" type="pres">
      <dgm:prSet presAssocID="{75B17A56-B1CE-47C3-970E-1F9521C270AF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AB05850C-BD34-4354-B310-41D5926ACBE3}" srcId="{B16831DE-2F1D-429C-8E21-2E5666C9C8F5}" destId="{76CA51F7-B45B-440F-B193-03EA970CE9CA}" srcOrd="1" destOrd="0" parTransId="{272112E7-9861-4A55-BD63-827D333B2F2E}" sibTransId="{9BCD2342-AD7D-4B99-9586-126CC2EA93E2}"/>
    <dgm:cxn modelId="{40957E17-D69A-4427-90E6-0D7F8EE9CA30}" type="presOf" srcId="{720E078D-E4C2-4C27-8EDD-06A1F2306727}" destId="{DCDBF944-6D14-4F21-A366-1A371B394D4C}" srcOrd="0" destOrd="0" presId="urn:microsoft.com/office/officeart/2005/8/layout/hProcess9"/>
    <dgm:cxn modelId="{2AE03B1E-6854-4B72-8613-C6FBFAE6387A}" srcId="{B16831DE-2F1D-429C-8E21-2E5666C9C8F5}" destId="{3A7FF1E5-FAF0-4C5C-A5BF-D92507FE47D1}" srcOrd="2" destOrd="0" parTransId="{C38EEDAD-813B-42BC-8103-8D6A9CE8E0CE}" sibTransId="{E957F010-BE4E-4BD9-AB77-37C1C7F7A67F}"/>
    <dgm:cxn modelId="{F113EE38-3778-4B13-9AB8-07E6E810C1E4}" srcId="{B16831DE-2F1D-429C-8E21-2E5666C9C8F5}" destId="{CD580D23-8429-4C3B-B662-9E610B1C552A}" srcOrd="3" destOrd="0" parTransId="{7F8E490A-1F09-4DF4-A9CD-9B3F7B9BCF6B}" sibTransId="{3AA6B5D3-7A97-43E2-90E7-F9A2698E493D}"/>
    <dgm:cxn modelId="{04B79763-370C-4C5C-A3ED-A85DC1C45904}" type="presOf" srcId="{76CA51F7-B45B-440F-B193-03EA970CE9CA}" destId="{218196BC-C49C-4533-BCDC-17B962A8BC26}" srcOrd="0" destOrd="0" presId="urn:microsoft.com/office/officeart/2005/8/layout/hProcess9"/>
    <dgm:cxn modelId="{D52B9444-A0A8-4DF7-A79C-0956F35823A1}" type="presOf" srcId="{CD580D23-8429-4C3B-B662-9E610B1C552A}" destId="{9AFF9C50-7AC6-45B0-A17C-3351F3320947}" srcOrd="0" destOrd="0" presId="urn:microsoft.com/office/officeart/2005/8/layout/hProcess9"/>
    <dgm:cxn modelId="{7A12C469-E25B-4D91-8476-B0B12A1DAF7E}" srcId="{B16831DE-2F1D-429C-8E21-2E5666C9C8F5}" destId="{54429764-E580-4B3F-BDB6-FE93BDA7CD6B}" srcOrd="4" destOrd="0" parTransId="{8D86E764-DEBB-49E5-B980-6D7E76EDDA0A}" sibTransId="{4DECA601-1CC8-40B5-8E39-49E17F82C875}"/>
    <dgm:cxn modelId="{6DF0C26F-B8D7-45FC-8BDD-97D6D8B7835D}" type="presOf" srcId="{75B17A56-B1CE-47C3-970E-1F9521C270AF}" destId="{4808C0D9-62EA-482D-836A-C6DEB7D8024D}" srcOrd="0" destOrd="0" presId="urn:microsoft.com/office/officeart/2005/8/layout/hProcess9"/>
    <dgm:cxn modelId="{ADDFF074-D8DB-456B-BFA7-5A5ED3CDFAF5}" type="presOf" srcId="{3A7FF1E5-FAF0-4C5C-A5BF-D92507FE47D1}" destId="{4C2CB12F-6B18-43C6-858E-69DE7897FB0E}" srcOrd="0" destOrd="0" presId="urn:microsoft.com/office/officeart/2005/8/layout/hProcess9"/>
    <dgm:cxn modelId="{4A947D84-CD25-49B1-B986-F74D1D430F18}" type="presOf" srcId="{54429764-E580-4B3F-BDB6-FE93BDA7CD6B}" destId="{A8A5A6D4-C9A2-4FE9-AF2B-669F70F5228C}" srcOrd="0" destOrd="0" presId="urn:microsoft.com/office/officeart/2005/8/layout/hProcess9"/>
    <dgm:cxn modelId="{E353F18C-2FC1-4AEE-9FD3-735A77B2F8FF}" type="presOf" srcId="{B16831DE-2F1D-429C-8E21-2E5666C9C8F5}" destId="{8DD103ED-5986-440F-8530-36547DE288F1}" srcOrd="0" destOrd="0" presId="urn:microsoft.com/office/officeart/2005/8/layout/hProcess9"/>
    <dgm:cxn modelId="{B699FDAF-9FC1-40EC-BF75-7F14DDBBD48B}" srcId="{B16831DE-2F1D-429C-8E21-2E5666C9C8F5}" destId="{720E078D-E4C2-4C27-8EDD-06A1F2306727}" srcOrd="0" destOrd="0" parTransId="{B2CB2D88-DA66-4A09-B88E-21CEFCDF99D8}" sibTransId="{37773336-5801-4B16-9757-41CB7A9DD4B0}"/>
    <dgm:cxn modelId="{2578D3B8-10F4-48E2-8D03-02D04113DD40}" srcId="{B16831DE-2F1D-429C-8E21-2E5666C9C8F5}" destId="{75B17A56-B1CE-47C3-970E-1F9521C270AF}" srcOrd="5" destOrd="0" parTransId="{B6876812-73CB-4528-9649-DB03BB5AF2FB}" sibTransId="{876162B5-33CD-42A1-BD69-FDDC6B60C95B}"/>
    <dgm:cxn modelId="{CD16B877-9E0A-45B6-9D78-FDDAD693F311}" type="presParOf" srcId="{8DD103ED-5986-440F-8530-36547DE288F1}" destId="{56EC3D43-6B1F-4991-969A-73BE83E443BD}" srcOrd="0" destOrd="0" presId="urn:microsoft.com/office/officeart/2005/8/layout/hProcess9"/>
    <dgm:cxn modelId="{AA0C04A0-BDF4-4F9F-BC95-CCCB079458A6}" type="presParOf" srcId="{8DD103ED-5986-440F-8530-36547DE288F1}" destId="{75482BC4-5F4D-4892-89BA-31DA6B5BAA8C}" srcOrd="1" destOrd="0" presId="urn:microsoft.com/office/officeart/2005/8/layout/hProcess9"/>
    <dgm:cxn modelId="{48691880-BA75-4CAF-8D98-8502E5AB3779}" type="presParOf" srcId="{75482BC4-5F4D-4892-89BA-31DA6B5BAA8C}" destId="{DCDBF944-6D14-4F21-A366-1A371B394D4C}" srcOrd="0" destOrd="0" presId="urn:microsoft.com/office/officeart/2005/8/layout/hProcess9"/>
    <dgm:cxn modelId="{81660541-A128-4B38-8381-2C02407F43B9}" type="presParOf" srcId="{75482BC4-5F4D-4892-89BA-31DA6B5BAA8C}" destId="{A65CF5DB-9930-428C-8123-C90E320582AE}" srcOrd="1" destOrd="0" presId="urn:microsoft.com/office/officeart/2005/8/layout/hProcess9"/>
    <dgm:cxn modelId="{42633A95-C2C9-405A-AEEA-3E83D55AA083}" type="presParOf" srcId="{75482BC4-5F4D-4892-89BA-31DA6B5BAA8C}" destId="{218196BC-C49C-4533-BCDC-17B962A8BC26}" srcOrd="2" destOrd="0" presId="urn:microsoft.com/office/officeart/2005/8/layout/hProcess9"/>
    <dgm:cxn modelId="{FDE96EC0-0AFB-4A17-BB20-72CE74E61465}" type="presParOf" srcId="{75482BC4-5F4D-4892-89BA-31DA6B5BAA8C}" destId="{CD945F71-CF9C-47EC-AA64-68C8FB6C5B34}" srcOrd="3" destOrd="0" presId="urn:microsoft.com/office/officeart/2005/8/layout/hProcess9"/>
    <dgm:cxn modelId="{9D07696D-510C-482A-9506-F3F50CB77493}" type="presParOf" srcId="{75482BC4-5F4D-4892-89BA-31DA6B5BAA8C}" destId="{4C2CB12F-6B18-43C6-858E-69DE7897FB0E}" srcOrd="4" destOrd="0" presId="urn:microsoft.com/office/officeart/2005/8/layout/hProcess9"/>
    <dgm:cxn modelId="{FA085853-EC2F-4D5D-94DB-6A589E0FB6F3}" type="presParOf" srcId="{75482BC4-5F4D-4892-89BA-31DA6B5BAA8C}" destId="{0727D7FE-B247-4DA4-A246-76DE1FF17C1E}" srcOrd="5" destOrd="0" presId="urn:microsoft.com/office/officeart/2005/8/layout/hProcess9"/>
    <dgm:cxn modelId="{D4A050B4-75C2-4DD8-88BD-4A17C0CCDB26}" type="presParOf" srcId="{75482BC4-5F4D-4892-89BA-31DA6B5BAA8C}" destId="{9AFF9C50-7AC6-45B0-A17C-3351F3320947}" srcOrd="6" destOrd="0" presId="urn:microsoft.com/office/officeart/2005/8/layout/hProcess9"/>
    <dgm:cxn modelId="{9B56E3B4-1997-4E2F-8754-B247DAF84A3B}" type="presParOf" srcId="{75482BC4-5F4D-4892-89BA-31DA6B5BAA8C}" destId="{0962EACE-5151-49BF-963B-9D75DD9C3C9E}" srcOrd="7" destOrd="0" presId="urn:microsoft.com/office/officeart/2005/8/layout/hProcess9"/>
    <dgm:cxn modelId="{9CB276C7-3734-48A1-9E60-002A4C6BEE9D}" type="presParOf" srcId="{75482BC4-5F4D-4892-89BA-31DA6B5BAA8C}" destId="{A8A5A6D4-C9A2-4FE9-AF2B-669F70F5228C}" srcOrd="8" destOrd="0" presId="urn:microsoft.com/office/officeart/2005/8/layout/hProcess9"/>
    <dgm:cxn modelId="{EB5469AB-3C6B-449E-8C99-39DDBC4C1E74}" type="presParOf" srcId="{75482BC4-5F4D-4892-89BA-31DA6B5BAA8C}" destId="{C9B9E36D-70DA-416D-9E2B-AAFD6117E5DB}" srcOrd="9" destOrd="0" presId="urn:microsoft.com/office/officeart/2005/8/layout/hProcess9"/>
    <dgm:cxn modelId="{0DBCA674-3392-4706-B20D-5921A8545577}" type="presParOf" srcId="{75482BC4-5F4D-4892-89BA-31DA6B5BAA8C}" destId="{4808C0D9-62EA-482D-836A-C6DEB7D8024D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6831DE-2F1D-429C-8E21-2E5666C9C8F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20E078D-E4C2-4C27-8EDD-06A1F2306727}">
      <dgm:prSet phldrT="[Text]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Division team enters the 'Completed Date' for an APR Review and a new tab, 'Review Letter' is added to the Review.</a:t>
          </a:r>
          <a:endParaRPr lang="en-US"/>
        </a:p>
      </dgm:t>
    </dgm:pt>
    <dgm:pt modelId="{B2CB2D88-DA66-4A09-B88E-21CEFCDF99D8}" type="parTrans" cxnId="{B699FDAF-9FC1-40EC-BF75-7F14DDBBD48B}">
      <dgm:prSet/>
      <dgm:spPr/>
      <dgm:t>
        <a:bodyPr/>
        <a:lstStyle/>
        <a:p>
          <a:endParaRPr lang="en-US"/>
        </a:p>
      </dgm:t>
    </dgm:pt>
    <dgm:pt modelId="{37773336-5801-4B16-9757-41CB7A9DD4B0}" type="sibTrans" cxnId="{B699FDAF-9FC1-40EC-BF75-7F14DDBBD48B}">
      <dgm:prSet/>
      <dgm:spPr/>
      <dgm:t>
        <a:bodyPr/>
        <a:lstStyle/>
        <a:p>
          <a:endParaRPr lang="en-US"/>
        </a:p>
      </dgm:t>
    </dgm:pt>
    <dgm:pt modelId="{76CA51F7-B45B-440F-B193-03EA970CE9CA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 Letter is generated and edited if needed. Alternatively, letter can be directly uploaded into SharePoint location provided on the 'Review Letter' tab.</a:t>
          </a:r>
        </a:p>
      </dgm:t>
    </dgm:pt>
    <dgm:pt modelId="{272112E7-9861-4A55-BD63-827D333B2F2E}" type="parTrans" cxnId="{AB05850C-BD34-4354-B310-41D5926ACBE3}">
      <dgm:prSet/>
      <dgm:spPr/>
      <dgm:t>
        <a:bodyPr/>
        <a:lstStyle/>
        <a:p>
          <a:endParaRPr lang="en-US"/>
        </a:p>
      </dgm:t>
    </dgm:pt>
    <dgm:pt modelId="{9BCD2342-AD7D-4B99-9586-126CC2EA93E2}" type="sibTrans" cxnId="{AB05850C-BD34-4354-B310-41D5926ACBE3}">
      <dgm:prSet/>
      <dgm:spPr/>
      <dgm:t>
        <a:bodyPr/>
        <a:lstStyle/>
        <a:p>
          <a:endParaRPr lang="en-US"/>
        </a:p>
      </dgm:t>
    </dgm:pt>
    <dgm:pt modelId="{3A7FF1E5-FAF0-4C5C-A5BF-D92507FE47D1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Letter is submitted for Review. </a:t>
          </a:r>
        </a:p>
      </dgm:t>
    </dgm:pt>
    <dgm:pt modelId="{C38EEDAD-813B-42BC-8103-8D6A9CE8E0CE}" type="parTrans" cxnId="{2AE03B1E-6854-4B72-8613-C6FBFAE6387A}">
      <dgm:prSet/>
      <dgm:spPr/>
    </dgm:pt>
    <dgm:pt modelId="{E957F010-BE4E-4BD9-AB77-37C1C7F7A67F}" type="sibTrans" cxnId="{2AE03B1E-6854-4B72-8613-C6FBFAE6387A}">
      <dgm:prSet/>
      <dgm:spPr/>
    </dgm:pt>
    <dgm:pt modelId="{CD580D23-8429-4C3B-B662-9E610B1C552A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Letter may be returned for additional edits. </a:t>
          </a:r>
        </a:p>
      </dgm:t>
    </dgm:pt>
    <dgm:pt modelId="{7F8E490A-1F09-4DF4-A9CD-9B3F7B9BCF6B}" type="parTrans" cxnId="{F113EE38-3778-4B13-9AB8-07E6E810C1E4}">
      <dgm:prSet/>
      <dgm:spPr/>
    </dgm:pt>
    <dgm:pt modelId="{3AA6B5D3-7A97-43E2-90E7-F9A2698E493D}" type="sibTrans" cxnId="{F113EE38-3778-4B13-9AB8-07E6E810C1E4}">
      <dgm:prSet/>
      <dgm:spPr/>
    </dgm:pt>
    <dgm:pt modelId="{54429764-E580-4B3F-BDB6-FE93BDA7CD6B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Administrator approves the letter. </a:t>
          </a:r>
        </a:p>
      </dgm:t>
    </dgm:pt>
    <dgm:pt modelId="{8D86E764-DEBB-49E5-B980-6D7E76EDDA0A}" type="parTrans" cxnId="{7A12C469-E25B-4D91-8476-B0B12A1DAF7E}">
      <dgm:prSet/>
      <dgm:spPr/>
    </dgm:pt>
    <dgm:pt modelId="{4DECA601-1CC8-40B5-8E39-49E17F82C875}" type="sibTrans" cxnId="{7A12C469-E25B-4D91-8476-B0B12A1DAF7E}">
      <dgm:prSet/>
      <dgm:spPr/>
    </dgm:pt>
    <dgm:pt modelId="{75B17A56-B1CE-47C3-970E-1F9521C270AF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Letter is sent outside the system by postal mail to the state.  </a:t>
          </a:r>
        </a:p>
      </dgm:t>
    </dgm:pt>
    <dgm:pt modelId="{B6876812-73CB-4528-9649-DB03BB5AF2FB}" type="parTrans" cxnId="{2578D3B8-10F4-48E2-8D03-02D04113DD40}">
      <dgm:prSet/>
      <dgm:spPr/>
    </dgm:pt>
    <dgm:pt modelId="{876162B5-33CD-42A1-BD69-FDDC6B60C95B}" type="sibTrans" cxnId="{2578D3B8-10F4-48E2-8D03-02D04113DD40}">
      <dgm:prSet/>
      <dgm:spPr/>
    </dgm:pt>
    <dgm:pt modelId="{8DD103ED-5986-440F-8530-36547DE288F1}" type="pres">
      <dgm:prSet presAssocID="{B16831DE-2F1D-429C-8E21-2E5666C9C8F5}" presName="CompostProcess" presStyleCnt="0">
        <dgm:presLayoutVars>
          <dgm:dir/>
          <dgm:resizeHandles val="exact"/>
        </dgm:presLayoutVars>
      </dgm:prSet>
      <dgm:spPr/>
    </dgm:pt>
    <dgm:pt modelId="{56EC3D43-6B1F-4991-969A-73BE83E443BD}" type="pres">
      <dgm:prSet presAssocID="{B16831DE-2F1D-429C-8E21-2E5666C9C8F5}" presName="arrow" presStyleLbl="bgShp" presStyleIdx="0" presStyleCnt="1"/>
      <dgm:spPr/>
    </dgm:pt>
    <dgm:pt modelId="{75482BC4-5F4D-4892-89BA-31DA6B5BAA8C}" type="pres">
      <dgm:prSet presAssocID="{B16831DE-2F1D-429C-8E21-2E5666C9C8F5}" presName="linearProcess" presStyleCnt="0"/>
      <dgm:spPr/>
    </dgm:pt>
    <dgm:pt modelId="{DCDBF944-6D14-4F21-A366-1A371B394D4C}" type="pres">
      <dgm:prSet presAssocID="{720E078D-E4C2-4C27-8EDD-06A1F2306727}" presName="textNode" presStyleLbl="node1" presStyleIdx="0" presStyleCnt="6">
        <dgm:presLayoutVars>
          <dgm:bulletEnabled val="1"/>
        </dgm:presLayoutVars>
      </dgm:prSet>
      <dgm:spPr/>
    </dgm:pt>
    <dgm:pt modelId="{A65CF5DB-9930-428C-8123-C90E320582AE}" type="pres">
      <dgm:prSet presAssocID="{37773336-5801-4B16-9757-41CB7A9DD4B0}" presName="sibTrans" presStyleCnt="0"/>
      <dgm:spPr/>
    </dgm:pt>
    <dgm:pt modelId="{218196BC-C49C-4533-BCDC-17B962A8BC26}" type="pres">
      <dgm:prSet presAssocID="{76CA51F7-B45B-440F-B193-03EA970CE9CA}" presName="textNode" presStyleLbl="node1" presStyleIdx="1" presStyleCnt="6">
        <dgm:presLayoutVars>
          <dgm:bulletEnabled val="1"/>
        </dgm:presLayoutVars>
      </dgm:prSet>
      <dgm:spPr/>
    </dgm:pt>
    <dgm:pt modelId="{CD945F71-CF9C-47EC-AA64-68C8FB6C5B34}" type="pres">
      <dgm:prSet presAssocID="{9BCD2342-AD7D-4B99-9586-126CC2EA93E2}" presName="sibTrans" presStyleCnt="0"/>
      <dgm:spPr/>
    </dgm:pt>
    <dgm:pt modelId="{4C2CB12F-6B18-43C6-858E-69DE7897FB0E}" type="pres">
      <dgm:prSet presAssocID="{3A7FF1E5-FAF0-4C5C-A5BF-D92507FE47D1}" presName="textNode" presStyleLbl="node1" presStyleIdx="2" presStyleCnt="6">
        <dgm:presLayoutVars>
          <dgm:bulletEnabled val="1"/>
        </dgm:presLayoutVars>
      </dgm:prSet>
      <dgm:spPr/>
    </dgm:pt>
    <dgm:pt modelId="{0727D7FE-B247-4DA4-A246-76DE1FF17C1E}" type="pres">
      <dgm:prSet presAssocID="{E957F010-BE4E-4BD9-AB77-37C1C7F7A67F}" presName="sibTrans" presStyleCnt="0"/>
      <dgm:spPr/>
    </dgm:pt>
    <dgm:pt modelId="{9AFF9C50-7AC6-45B0-A17C-3351F3320947}" type="pres">
      <dgm:prSet presAssocID="{CD580D23-8429-4C3B-B662-9E610B1C552A}" presName="textNode" presStyleLbl="node1" presStyleIdx="3" presStyleCnt="6">
        <dgm:presLayoutVars>
          <dgm:bulletEnabled val="1"/>
        </dgm:presLayoutVars>
      </dgm:prSet>
      <dgm:spPr/>
    </dgm:pt>
    <dgm:pt modelId="{0962EACE-5151-49BF-963B-9D75DD9C3C9E}" type="pres">
      <dgm:prSet presAssocID="{3AA6B5D3-7A97-43E2-90E7-F9A2698E493D}" presName="sibTrans" presStyleCnt="0"/>
      <dgm:spPr/>
    </dgm:pt>
    <dgm:pt modelId="{A8A5A6D4-C9A2-4FE9-AF2B-669F70F5228C}" type="pres">
      <dgm:prSet presAssocID="{54429764-E580-4B3F-BDB6-FE93BDA7CD6B}" presName="textNode" presStyleLbl="node1" presStyleIdx="4" presStyleCnt="6">
        <dgm:presLayoutVars>
          <dgm:bulletEnabled val="1"/>
        </dgm:presLayoutVars>
      </dgm:prSet>
      <dgm:spPr/>
    </dgm:pt>
    <dgm:pt modelId="{C9B9E36D-70DA-416D-9E2B-AAFD6117E5DB}" type="pres">
      <dgm:prSet presAssocID="{4DECA601-1CC8-40B5-8E39-49E17F82C875}" presName="sibTrans" presStyleCnt="0"/>
      <dgm:spPr/>
    </dgm:pt>
    <dgm:pt modelId="{4808C0D9-62EA-482D-836A-C6DEB7D8024D}" type="pres">
      <dgm:prSet presAssocID="{75B17A56-B1CE-47C3-970E-1F9521C270AF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AB05850C-BD34-4354-B310-41D5926ACBE3}" srcId="{B16831DE-2F1D-429C-8E21-2E5666C9C8F5}" destId="{76CA51F7-B45B-440F-B193-03EA970CE9CA}" srcOrd="1" destOrd="0" parTransId="{272112E7-9861-4A55-BD63-827D333B2F2E}" sibTransId="{9BCD2342-AD7D-4B99-9586-126CC2EA93E2}"/>
    <dgm:cxn modelId="{40957E17-D69A-4427-90E6-0D7F8EE9CA30}" type="presOf" srcId="{720E078D-E4C2-4C27-8EDD-06A1F2306727}" destId="{DCDBF944-6D14-4F21-A366-1A371B394D4C}" srcOrd="0" destOrd="0" presId="urn:microsoft.com/office/officeart/2005/8/layout/hProcess9"/>
    <dgm:cxn modelId="{2AE03B1E-6854-4B72-8613-C6FBFAE6387A}" srcId="{B16831DE-2F1D-429C-8E21-2E5666C9C8F5}" destId="{3A7FF1E5-FAF0-4C5C-A5BF-D92507FE47D1}" srcOrd="2" destOrd="0" parTransId="{C38EEDAD-813B-42BC-8103-8D6A9CE8E0CE}" sibTransId="{E957F010-BE4E-4BD9-AB77-37C1C7F7A67F}"/>
    <dgm:cxn modelId="{F113EE38-3778-4B13-9AB8-07E6E810C1E4}" srcId="{B16831DE-2F1D-429C-8E21-2E5666C9C8F5}" destId="{CD580D23-8429-4C3B-B662-9E610B1C552A}" srcOrd="3" destOrd="0" parTransId="{7F8E490A-1F09-4DF4-A9CD-9B3F7B9BCF6B}" sibTransId="{3AA6B5D3-7A97-43E2-90E7-F9A2698E493D}"/>
    <dgm:cxn modelId="{04B79763-370C-4C5C-A3ED-A85DC1C45904}" type="presOf" srcId="{76CA51F7-B45B-440F-B193-03EA970CE9CA}" destId="{218196BC-C49C-4533-BCDC-17B962A8BC26}" srcOrd="0" destOrd="0" presId="urn:microsoft.com/office/officeart/2005/8/layout/hProcess9"/>
    <dgm:cxn modelId="{D52B9444-A0A8-4DF7-A79C-0956F35823A1}" type="presOf" srcId="{CD580D23-8429-4C3B-B662-9E610B1C552A}" destId="{9AFF9C50-7AC6-45B0-A17C-3351F3320947}" srcOrd="0" destOrd="0" presId="urn:microsoft.com/office/officeart/2005/8/layout/hProcess9"/>
    <dgm:cxn modelId="{7A12C469-E25B-4D91-8476-B0B12A1DAF7E}" srcId="{B16831DE-2F1D-429C-8E21-2E5666C9C8F5}" destId="{54429764-E580-4B3F-BDB6-FE93BDA7CD6B}" srcOrd="4" destOrd="0" parTransId="{8D86E764-DEBB-49E5-B980-6D7E76EDDA0A}" sibTransId="{4DECA601-1CC8-40B5-8E39-49E17F82C875}"/>
    <dgm:cxn modelId="{6DF0C26F-B8D7-45FC-8BDD-97D6D8B7835D}" type="presOf" srcId="{75B17A56-B1CE-47C3-970E-1F9521C270AF}" destId="{4808C0D9-62EA-482D-836A-C6DEB7D8024D}" srcOrd="0" destOrd="0" presId="urn:microsoft.com/office/officeart/2005/8/layout/hProcess9"/>
    <dgm:cxn modelId="{ADDFF074-D8DB-456B-BFA7-5A5ED3CDFAF5}" type="presOf" srcId="{3A7FF1E5-FAF0-4C5C-A5BF-D92507FE47D1}" destId="{4C2CB12F-6B18-43C6-858E-69DE7897FB0E}" srcOrd="0" destOrd="0" presId="urn:microsoft.com/office/officeart/2005/8/layout/hProcess9"/>
    <dgm:cxn modelId="{4A947D84-CD25-49B1-B986-F74D1D430F18}" type="presOf" srcId="{54429764-E580-4B3F-BDB6-FE93BDA7CD6B}" destId="{A8A5A6D4-C9A2-4FE9-AF2B-669F70F5228C}" srcOrd="0" destOrd="0" presId="urn:microsoft.com/office/officeart/2005/8/layout/hProcess9"/>
    <dgm:cxn modelId="{E353F18C-2FC1-4AEE-9FD3-735A77B2F8FF}" type="presOf" srcId="{B16831DE-2F1D-429C-8E21-2E5666C9C8F5}" destId="{8DD103ED-5986-440F-8530-36547DE288F1}" srcOrd="0" destOrd="0" presId="urn:microsoft.com/office/officeart/2005/8/layout/hProcess9"/>
    <dgm:cxn modelId="{B699FDAF-9FC1-40EC-BF75-7F14DDBBD48B}" srcId="{B16831DE-2F1D-429C-8E21-2E5666C9C8F5}" destId="{720E078D-E4C2-4C27-8EDD-06A1F2306727}" srcOrd="0" destOrd="0" parTransId="{B2CB2D88-DA66-4A09-B88E-21CEFCDF99D8}" sibTransId="{37773336-5801-4B16-9757-41CB7A9DD4B0}"/>
    <dgm:cxn modelId="{2578D3B8-10F4-48E2-8D03-02D04113DD40}" srcId="{B16831DE-2F1D-429C-8E21-2E5666C9C8F5}" destId="{75B17A56-B1CE-47C3-970E-1F9521C270AF}" srcOrd="5" destOrd="0" parTransId="{B6876812-73CB-4528-9649-DB03BB5AF2FB}" sibTransId="{876162B5-33CD-42A1-BD69-FDDC6B60C95B}"/>
    <dgm:cxn modelId="{CD16B877-9E0A-45B6-9D78-FDDAD693F311}" type="presParOf" srcId="{8DD103ED-5986-440F-8530-36547DE288F1}" destId="{56EC3D43-6B1F-4991-969A-73BE83E443BD}" srcOrd="0" destOrd="0" presId="urn:microsoft.com/office/officeart/2005/8/layout/hProcess9"/>
    <dgm:cxn modelId="{AA0C04A0-BDF4-4F9F-BC95-CCCB079458A6}" type="presParOf" srcId="{8DD103ED-5986-440F-8530-36547DE288F1}" destId="{75482BC4-5F4D-4892-89BA-31DA6B5BAA8C}" srcOrd="1" destOrd="0" presId="urn:microsoft.com/office/officeart/2005/8/layout/hProcess9"/>
    <dgm:cxn modelId="{48691880-BA75-4CAF-8D98-8502E5AB3779}" type="presParOf" srcId="{75482BC4-5F4D-4892-89BA-31DA6B5BAA8C}" destId="{DCDBF944-6D14-4F21-A366-1A371B394D4C}" srcOrd="0" destOrd="0" presId="urn:microsoft.com/office/officeart/2005/8/layout/hProcess9"/>
    <dgm:cxn modelId="{81660541-A128-4B38-8381-2C02407F43B9}" type="presParOf" srcId="{75482BC4-5F4D-4892-89BA-31DA6B5BAA8C}" destId="{A65CF5DB-9930-428C-8123-C90E320582AE}" srcOrd="1" destOrd="0" presId="urn:microsoft.com/office/officeart/2005/8/layout/hProcess9"/>
    <dgm:cxn modelId="{42633A95-C2C9-405A-AEEA-3E83D55AA083}" type="presParOf" srcId="{75482BC4-5F4D-4892-89BA-31DA6B5BAA8C}" destId="{218196BC-C49C-4533-BCDC-17B962A8BC26}" srcOrd="2" destOrd="0" presId="urn:microsoft.com/office/officeart/2005/8/layout/hProcess9"/>
    <dgm:cxn modelId="{FDE96EC0-0AFB-4A17-BB20-72CE74E61465}" type="presParOf" srcId="{75482BC4-5F4D-4892-89BA-31DA6B5BAA8C}" destId="{CD945F71-CF9C-47EC-AA64-68C8FB6C5B34}" srcOrd="3" destOrd="0" presId="urn:microsoft.com/office/officeart/2005/8/layout/hProcess9"/>
    <dgm:cxn modelId="{9D07696D-510C-482A-9506-F3F50CB77493}" type="presParOf" srcId="{75482BC4-5F4D-4892-89BA-31DA6B5BAA8C}" destId="{4C2CB12F-6B18-43C6-858E-69DE7897FB0E}" srcOrd="4" destOrd="0" presId="urn:microsoft.com/office/officeart/2005/8/layout/hProcess9"/>
    <dgm:cxn modelId="{FA085853-EC2F-4D5D-94DB-6A589E0FB6F3}" type="presParOf" srcId="{75482BC4-5F4D-4892-89BA-31DA6B5BAA8C}" destId="{0727D7FE-B247-4DA4-A246-76DE1FF17C1E}" srcOrd="5" destOrd="0" presId="urn:microsoft.com/office/officeart/2005/8/layout/hProcess9"/>
    <dgm:cxn modelId="{D4A050B4-75C2-4DD8-88BD-4A17C0CCDB26}" type="presParOf" srcId="{75482BC4-5F4D-4892-89BA-31DA6B5BAA8C}" destId="{9AFF9C50-7AC6-45B0-A17C-3351F3320947}" srcOrd="6" destOrd="0" presId="urn:microsoft.com/office/officeart/2005/8/layout/hProcess9"/>
    <dgm:cxn modelId="{9B56E3B4-1997-4E2F-8754-B247DAF84A3B}" type="presParOf" srcId="{75482BC4-5F4D-4892-89BA-31DA6B5BAA8C}" destId="{0962EACE-5151-49BF-963B-9D75DD9C3C9E}" srcOrd="7" destOrd="0" presId="urn:microsoft.com/office/officeart/2005/8/layout/hProcess9"/>
    <dgm:cxn modelId="{9CB276C7-3734-48A1-9E60-002A4C6BEE9D}" type="presParOf" srcId="{75482BC4-5F4D-4892-89BA-31DA6B5BAA8C}" destId="{A8A5A6D4-C9A2-4FE9-AF2B-669F70F5228C}" srcOrd="8" destOrd="0" presId="urn:microsoft.com/office/officeart/2005/8/layout/hProcess9"/>
    <dgm:cxn modelId="{EB5469AB-3C6B-449E-8C99-39DDBC4C1E74}" type="presParOf" srcId="{75482BC4-5F4D-4892-89BA-31DA6B5BAA8C}" destId="{C9B9E36D-70DA-416D-9E2B-AAFD6117E5DB}" srcOrd="9" destOrd="0" presId="urn:microsoft.com/office/officeart/2005/8/layout/hProcess9"/>
    <dgm:cxn modelId="{0DBCA674-3392-4706-B20D-5921A8545577}" type="presParOf" srcId="{75482BC4-5F4D-4892-89BA-31DA6B5BAA8C}" destId="{4808C0D9-62EA-482D-836A-C6DEB7D8024D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9E925-E512-4AA1-B585-7C1A67C0FBA6}">
      <dsp:nvSpPr>
        <dsp:cNvPr id="0" name=""/>
        <dsp:cNvSpPr/>
      </dsp:nvSpPr>
      <dsp:spPr>
        <a:xfrm>
          <a:off x="627750" y="642957"/>
          <a:ext cx="670359" cy="6703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354A9-A6E5-4024-9DF3-48AE54DA2087}">
      <dsp:nvSpPr>
        <dsp:cNvPr id="0" name=""/>
        <dsp:cNvSpPr/>
      </dsp:nvSpPr>
      <dsp:spPr>
        <a:xfrm>
          <a:off x="5273" y="1438313"/>
          <a:ext cx="1915312" cy="287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Division</a:t>
          </a:r>
        </a:p>
      </dsp:txBody>
      <dsp:txXfrm>
        <a:off x="5273" y="1438313"/>
        <a:ext cx="1915312" cy="287296"/>
      </dsp:txXfrm>
    </dsp:sp>
    <dsp:sp modelId="{9994D60A-A1A2-496C-A06E-E69ECE6B687D}">
      <dsp:nvSpPr>
        <dsp:cNvPr id="0" name=""/>
        <dsp:cNvSpPr/>
      </dsp:nvSpPr>
      <dsp:spPr>
        <a:xfrm>
          <a:off x="5273" y="1783747"/>
          <a:ext cx="1915312" cy="1766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Division users are assigned to 1 or more of the 51 jurisdictions. Division users can only create and review content for the jurisdictions that they have been assigned.</a:t>
          </a:r>
          <a:r>
            <a:rPr lang="en-US" sz="1400" kern="1200">
              <a:latin typeface="Arial" panose="020B0604020202020204"/>
            </a:rPr>
            <a:t> </a:t>
          </a:r>
          <a:endParaRPr lang="en-US" sz="1400" kern="1200"/>
        </a:p>
      </dsp:txBody>
      <dsp:txXfrm>
        <a:off x="5273" y="1783747"/>
        <a:ext cx="1915312" cy="1766099"/>
      </dsp:txXfrm>
    </dsp:sp>
    <dsp:sp modelId="{B97BA615-F008-410E-A38A-5E335EA8B560}">
      <dsp:nvSpPr>
        <dsp:cNvPr id="0" name=""/>
        <dsp:cNvSpPr/>
      </dsp:nvSpPr>
      <dsp:spPr>
        <a:xfrm>
          <a:off x="2878242" y="642957"/>
          <a:ext cx="670359" cy="6703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7C1E10-B3C6-4EEC-91D9-2B42631A1F97}">
      <dsp:nvSpPr>
        <dsp:cNvPr id="0" name=""/>
        <dsp:cNvSpPr/>
      </dsp:nvSpPr>
      <dsp:spPr>
        <a:xfrm>
          <a:off x="2255766" y="1438313"/>
          <a:ext cx="1915312" cy="287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Service Center</a:t>
          </a:r>
        </a:p>
      </dsp:txBody>
      <dsp:txXfrm>
        <a:off x="2255766" y="1438313"/>
        <a:ext cx="1915312" cy="287296"/>
      </dsp:txXfrm>
    </dsp:sp>
    <dsp:sp modelId="{8BE27733-4693-4237-A07F-92ADF326FD34}">
      <dsp:nvSpPr>
        <dsp:cNvPr id="0" name=""/>
        <dsp:cNvSpPr/>
      </dsp:nvSpPr>
      <dsp:spPr>
        <a:xfrm>
          <a:off x="2255766" y="1783747"/>
          <a:ext cx="1915312" cy="1766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Service Centers users are assigned to 1 of the 4 Service Centers. Service Centers users can only create and review content for the Service Center that they have been assigned.</a:t>
          </a:r>
          <a:r>
            <a:rPr lang="en-US" sz="1400" kern="1200">
              <a:latin typeface="Arial" panose="020B0604020202020204"/>
            </a:rPr>
            <a:t> </a:t>
          </a:r>
          <a:endParaRPr lang="en-US" sz="1400" kern="1200"/>
        </a:p>
      </dsp:txBody>
      <dsp:txXfrm>
        <a:off x="2255766" y="1783747"/>
        <a:ext cx="1915312" cy="1766099"/>
      </dsp:txXfrm>
    </dsp:sp>
    <dsp:sp modelId="{D87CF607-D412-4BCF-B277-3F48B2B2419A}">
      <dsp:nvSpPr>
        <dsp:cNvPr id="0" name=""/>
        <dsp:cNvSpPr/>
      </dsp:nvSpPr>
      <dsp:spPr>
        <a:xfrm>
          <a:off x="5128734" y="642957"/>
          <a:ext cx="670359" cy="6703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50824-C93E-4C66-9C4F-5820DB57A24A}">
      <dsp:nvSpPr>
        <dsp:cNvPr id="0" name=""/>
        <dsp:cNvSpPr/>
      </dsp:nvSpPr>
      <dsp:spPr>
        <a:xfrm>
          <a:off x="4506258" y="1438313"/>
          <a:ext cx="1915312" cy="287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HQ</a:t>
          </a:r>
        </a:p>
      </dsp:txBody>
      <dsp:txXfrm>
        <a:off x="4506258" y="1438313"/>
        <a:ext cx="1915312" cy="287296"/>
      </dsp:txXfrm>
    </dsp:sp>
    <dsp:sp modelId="{026BE316-3059-49EE-9F87-954A9EABE389}">
      <dsp:nvSpPr>
        <dsp:cNvPr id="0" name=""/>
        <dsp:cNvSpPr/>
      </dsp:nvSpPr>
      <dsp:spPr>
        <a:xfrm>
          <a:off x="4506258" y="1783747"/>
          <a:ext cx="1915312" cy="1766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HQ users are assigned to all jurisdictions. HQ users can create and review content for all 51 jurisdictions.</a:t>
          </a:r>
          <a:r>
            <a:rPr lang="en-US" sz="1400" kern="1200">
              <a:latin typeface="Arial" panose="020B0604020202020204"/>
            </a:rPr>
            <a:t>  </a:t>
          </a:r>
          <a:br>
            <a:rPr lang="en-US" sz="1400" kern="1200">
              <a:latin typeface="Arial" panose="020B0604020202020204"/>
            </a:rPr>
          </a:br>
          <a:r>
            <a:rPr lang="en-US" sz="1400" kern="1200"/>
            <a:t>HQ is the only user group that can approve implementations.</a:t>
          </a:r>
          <a:r>
            <a:rPr lang="en-US" sz="1400" kern="1200">
              <a:latin typeface="Arial" panose="020B0604020202020204"/>
            </a:rPr>
            <a:t> </a:t>
          </a:r>
          <a:endParaRPr lang="en-US" sz="1400" kern="1200"/>
        </a:p>
      </dsp:txBody>
      <dsp:txXfrm>
        <a:off x="4506258" y="1783747"/>
        <a:ext cx="1915312" cy="1766099"/>
      </dsp:txXfrm>
    </dsp:sp>
    <dsp:sp modelId="{BBD99C9E-7A16-4A07-881E-478AA89EEC2B}">
      <dsp:nvSpPr>
        <dsp:cNvPr id="0" name=""/>
        <dsp:cNvSpPr/>
      </dsp:nvSpPr>
      <dsp:spPr>
        <a:xfrm>
          <a:off x="7379227" y="642957"/>
          <a:ext cx="670359" cy="6703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86A9D-BF58-450D-A394-7037561008EF}">
      <dsp:nvSpPr>
        <dsp:cNvPr id="0" name=""/>
        <dsp:cNvSpPr/>
      </dsp:nvSpPr>
      <dsp:spPr>
        <a:xfrm>
          <a:off x="6756750" y="1438313"/>
          <a:ext cx="1915312" cy="287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State User</a:t>
          </a:r>
        </a:p>
      </dsp:txBody>
      <dsp:txXfrm>
        <a:off x="6756750" y="1438313"/>
        <a:ext cx="1915312" cy="287296"/>
      </dsp:txXfrm>
    </dsp:sp>
    <dsp:sp modelId="{99C21B78-F1EF-48A1-92D1-841A31BEF8F9}">
      <dsp:nvSpPr>
        <dsp:cNvPr id="0" name=""/>
        <dsp:cNvSpPr/>
      </dsp:nvSpPr>
      <dsp:spPr>
        <a:xfrm>
          <a:off x="6756750" y="1783747"/>
          <a:ext cx="1915312" cy="1766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State users are assigned only 1 jurisdiction. State users will use the </a:t>
          </a:r>
          <a:r>
            <a:rPr lang="en-US" sz="1400" kern="1200">
              <a:latin typeface="Arial" panose="020B0604020202020204"/>
            </a:rPr>
            <a:t>site to </a:t>
          </a:r>
          <a:r>
            <a:rPr lang="en-US" sz="1400" kern="1200"/>
            <a:t>collaborate on the content.</a:t>
          </a:r>
          <a:r>
            <a:rPr lang="en-US" sz="1400" kern="1200">
              <a:latin typeface="Arial" panose="020B0604020202020204"/>
            </a:rPr>
            <a:t>  </a:t>
          </a:r>
          <a:endParaRPr lang="en-US" sz="1400" kern="1200"/>
        </a:p>
      </dsp:txBody>
      <dsp:txXfrm>
        <a:off x="6756750" y="1783747"/>
        <a:ext cx="1915312" cy="1766099"/>
      </dsp:txXfrm>
    </dsp:sp>
    <dsp:sp modelId="{DA50CA7E-CD0C-4E7A-A435-F383647600E4}">
      <dsp:nvSpPr>
        <dsp:cNvPr id="0" name=""/>
        <dsp:cNvSpPr/>
      </dsp:nvSpPr>
      <dsp:spPr>
        <a:xfrm>
          <a:off x="9629719" y="642957"/>
          <a:ext cx="670359" cy="67035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54F76-DF86-4977-AB0C-6C2F4D17D233}">
      <dsp:nvSpPr>
        <dsp:cNvPr id="0" name=""/>
        <dsp:cNvSpPr/>
      </dsp:nvSpPr>
      <dsp:spPr>
        <a:xfrm>
          <a:off x="9007242" y="1438313"/>
          <a:ext cx="1915312" cy="287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Administrator</a:t>
          </a:r>
          <a:r>
            <a:rPr lang="en-US" sz="1800" kern="1200">
              <a:latin typeface="Arial" panose="020B0604020202020204"/>
            </a:rPr>
            <a:t> </a:t>
          </a:r>
          <a:endParaRPr lang="en-US" sz="1800" kern="1200"/>
        </a:p>
      </dsp:txBody>
      <dsp:txXfrm>
        <a:off x="9007242" y="1438313"/>
        <a:ext cx="1915312" cy="287296"/>
      </dsp:txXfrm>
    </dsp:sp>
    <dsp:sp modelId="{B14F77B1-8FAB-41C5-B14D-DD99D6D0302C}">
      <dsp:nvSpPr>
        <dsp:cNvPr id="0" name=""/>
        <dsp:cNvSpPr/>
      </dsp:nvSpPr>
      <dsp:spPr>
        <a:xfrm>
          <a:off x="9007242" y="1783747"/>
          <a:ext cx="1915312" cy="1766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FMCSA Administrators have additional privileges that include changing regulations, deactivating content, sending out alerts, and managing user access.</a:t>
          </a:r>
          <a:r>
            <a:rPr lang="en-US" sz="1400" kern="1200">
              <a:latin typeface="Arial" panose="020B0604020202020204"/>
            </a:rPr>
            <a:t> </a:t>
          </a:r>
          <a:endParaRPr lang="en-US" sz="1400" kern="1200"/>
        </a:p>
      </dsp:txBody>
      <dsp:txXfrm>
        <a:off x="9007242" y="1783747"/>
        <a:ext cx="1915312" cy="1766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C3D43-6B1F-4991-969A-73BE83E443BD}">
      <dsp:nvSpPr>
        <dsp:cNvPr id="0" name=""/>
        <dsp:cNvSpPr/>
      </dsp:nvSpPr>
      <dsp:spPr>
        <a:xfrm>
          <a:off x="826625" y="0"/>
          <a:ext cx="9368422" cy="512244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DBF944-6D14-4F21-A366-1A371B394D4C}">
      <dsp:nvSpPr>
        <dsp:cNvPr id="0" name=""/>
        <dsp:cNvSpPr/>
      </dsp:nvSpPr>
      <dsp:spPr>
        <a:xfrm>
          <a:off x="3027" y="1536734"/>
          <a:ext cx="1762499" cy="2048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alibri Light" panose="020F0302020204030204"/>
            </a:rPr>
            <a:t>State submits</a:t>
          </a:r>
          <a:r>
            <a:rPr lang="en-US" sz="1400" kern="1200"/>
            <a:t> </a:t>
          </a:r>
          <a:r>
            <a:rPr lang="en-US" sz="1400" kern="1200">
              <a:latin typeface="Calibri Light" panose="020F0302020204030204"/>
            </a:rPr>
            <a:t>CAP Implementation Extension</a:t>
          </a:r>
          <a:endParaRPr lang="en-US" sz="1400" kern="1200"/>
        </a:p>
      </dsp:txBody>
      <dsp:txXfrm>
        <a:off x="89065" y="1622772"/>
        <a:ext cx="1590423" cy="1876903"/>
      </dsp:txXfrm>
    </dsp:sp>
    <dsp:sp modelId="{218196BC-C49C-4533-BCDC-17B962A8BC26}">
      <dsp:nvSpPr>
        <dsp:cNvPr id="0" name=""/>
        <dsp:cNvSpPr/>
      </dsp:nvSpPr>
      <dsp:spPr>
        <a:xfrm>
          <a:off x="1853651" y="1536734"/>
          <a:ext cx="1762499" cy="2048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alibri Light" panose="020F0302020204030204"/>
            </a:rPr>
            <a:t>CAP Implementation request is received by the Division team</a:t>
          </a:r>
        </a:p>
      </dsp:txBody>
      <dsp:txXfrm>
        <a:off x="1939689" y="1622772"/>
        <a:ext cx="1590423" cy="1876903"/>
      </dsp:txXfrm>
    </dsp:sp>
    <dsp:sp modelId="{43C0A64F-22BA-4CF3-BD40-17D666334B45}">
      <dsp:nvSpPr>
        <dsp:cNvPr id="0" name=""/>
        <dsp:cNvSpPr/>
      </dsp:nvSpPr>
      <dsp:spPr>
        <a:xfrm>
          <a:off x="3704275" y="1536734"/>
          <a:ext cx="1762499" cy="2048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alibri Light" panose="020F0302020204030204"/>
            </a:rPr>
            <a:t>Division 'Approves' the request, and it is sent to the Service Center for the review or,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solidFill>
                <a:srgbClr val="FFFFFF"/>
              </a:solidFill>
              <a:latin typeface="Calibri Light" panose="020F0302020204030204"/>
            </a:rPr>
            <a:t>Division may 'Return to State' and state resubmits.</a:t>
          </a:r>
        </a:p>
      </dsp:txBody>
      <dsp:txXfrm>
        <a:off x="3790313" y="1622772"/>
        <a:ext cx="1590423" cy="1876903"/>
      </dsp:txXfrm>
    </dsp:sp>
    <dsp:sp modelId="{9AFF9C50-7AC6-45B0-A17C-3351F3320947}">
      <dsp:nvSpPr>
        <dsp:cNvPr id="0" name=""/>
        <dsp:cNvSpPr/>
      </dsp:nvSpPr>
      <dsp:spPr>
        <a:xfrm>
          <a:off x="5554899" y="1536734"/>
          <a:ext cx="1762499" cy="2048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 Light" panose="020F0302020204030204"/>
            </a:rPr>
            <a:t>Service Center 'Approves' the request, and it is sent to the HQ for their review or,</a:t>
          </a:r>
        </a:p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solidFill>
                <a:srgbClr val="FFFFFF"/>
              </a:solidFill>
              <a:latin typeface="Calibri Light" panose="020F0302020204030204"/>
            </a:rPr>
            <a:t>Service Center may 'Return to State' and state resubmits.</a:t>
          </a:r>
        </a:p>
      </dsp:txBody>
      <dsp:txXfrm>
        <a:off x="5640937" y="1622772"/>
        <a:ext cx="1590423" cy="1876903"/>
      </dsp:txXfrm>
    </dsp:sp>
    <dsp:sp modelId="{C0414D25-BB68-44E6-B9B6-AE3A8CF2EEB3}">
      <dsp:nvSpPr>
        <dsp:cNvPr id="0" name=""/>
        <dsp:cNvSpPr/>
      </dsp:nvSpPr>
      <dsp:spPr>
        <a:xfrm>
          <a:off x="7405523" y="1536734"/>
          <a:ext cx="1762499" cy="2048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 Light" panose="020F0302020204030204"/>
            </a:rPr>
            <a:t>HQ 'Approves' the request or,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rgbClr val="FFFFFF"/>
              </a:solidFill>
              <a:latin typeface="Calibri Light" panose="020F0302020204030204"/>
            </a:rPr>
            <a:t>HQ may 'Return to State' and state resubmits.</a:t>
          </a:r>
        </a:p>
      </dsp:txBody>
      <dsp:txXfrm>
        <a:off x="7491561" y="1622772"/>
        <a:ext cx="1590423" cy="1876903"/>
      </dsp:txXfrm>
    </dsp:sp>
    <dsp:sp modelId="{D55EFADB-7CF2-44B3-A78A-306B7E4939B2}">
      <dsp:nvSpPr>
        <dsp:cNvPr id="0" name=""/>
        <dsp:cNvSpPr/>
      </dsp:nvSpPr>
      <dsp:spPr>
        <a:xfrm>
          <a:off x="9256147" y="1536734"/>
          <a:ext cx="1762499" cy="2048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 Light" panose="020F0302020204030204"/>
            </a:rPr>
            <a:t>State receives the updated status in their SCORE dashboard.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rgbClr val="FFFFFF"/>
              </a:solidFill>
              <a:latin typeface="Calibri Light" panose="020F0302020204030204"/>
            </a:rPr>
            <a:t>Third return from any of the FMCSA team is considered as 'Rejection'.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rgbClr val="FFFFFF"/>
              </a:solidFill>
              <a:latin typeface="Calibri Light" panose="020F0302020204030204"/>
            </a:rPr>
            <a:t>State can submit a new request.</a:t>
          </a:r>
          <a:endParaRPr lang="en-US" sz="1100" kern="1200" dirty="0"/>
        </a:p>
      </dsp:txBody>
      <dsp:txXfrm>
        <a:off x="9342185" y="1622772"/>
        <a:ext cx="1590423" cy="18769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C3D43-6B1F-4991-969A-73BE83E443BD}">
      <dsp:nvSpPr>
        <dsp:cNvPr id="0" name=""/>
        <dsp:cNvSpPr/>
      </dsp:nvSpPr>
      <dsp:spPr>
        <a:xfrm>
          <a:off x="718604" y="0"/>
          <a:ext cx="8144179" cy="521334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DBF944-6D14-4F21-A366-1A371B394D4C}">
      <dsp:nvSpPr>
        <dsp:cNvPr id="0" name=""/>
        <dsp:cNvSpPr/>
      </dsp:nvSpPr>
      <dsp:spPr>
        <a:xfrm>
          <a:off x="4795" y="1564004"/>
          <a:ext cx="2306457" cy="208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alibri Light" panose="020F0302020204030204"/>
            </a:rPr>
            <a:t>State or any of the FMCSA team (Division/SC or HQ) submits an Annual Certification.</a:t>
          </a:r>
          <a:endParaRPr lang="en-US" sz="1500" kern="1200"/>
        </a:p>
      </dsp:txBody>
      <dsp:txXfrm>
        <a:off x="106593" y="1665802"/>
        <a:ext cx="2102861" cy="1881744"/>
      </dsp:txXfrm>
    </dsp:sp>
    <dsp:sp modelId="{218196BC-C49C-4533-BCDC-17B962A8BC26}">
      <dsp:nvSpPr>
        <dsp:cNvPr id="0" name=""/>
        <dsp:cNvSpPr/>
      </dsp:nvSpPr>
      <dsp:spPr>
        <a:xfrm>
          <a:off x="2426575" y="1564004"/>
          <a:ext cx="2306457" cy="208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alibri Light" panose="020F0302020204030204"/>
            </a:rPr>
            <a:t>Division team receives the Annual Certification submitted by the state and Approves it and, it is sent to Service Center and HQ team or,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rgbClr val="FFFFFF"/>
              </a:solidFill>
              <a:latin typeface="Calibri"/>
              <a:ea typeface="Calibri"/>
              <a:cs typeface="Calibri"/>
            </a:rPr>
            <a:t>Division 'Returns to State' and the state resubmits.</a:t>
          </a:r>
        </a:p>
      </dsp:txBody>
      <dsp:txXfrm>
        <a:off x="2528373" y="1665802"/>
        <a:ext cx="2102861" cy="1881744"/>
      </dsp:txXfrm>
    </dsp:sp>
    <dsp:sp modelId="{4C2CB12F-6B18-43C6-858E-69DE7897FB0E}">
      <dsp:nvSpPr>
        <dsp:cNvPr id="0" name=""/>
        <dsp:cNvSpPr/>
      </dsp:nvSpPr>
      <dsp:spPr>
        <a:xfrm>
          <a:off x="4848355" y="1564004"/>
          <a:ext cx="2306457" cy="208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alibri Light" panose="020F0302020204030204"/>
            </a:rPr>
            <a:t>Either Service Center or HQ can Approve it or,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FFFFFF"/>
              </a:solidFill>
              <a:latin typeface="Calibri"/>
              <a:ea typeface="Calibri"/>
              <a:cs typeface="Calibri"/>
            </a:rPr>
            <a:t>SC or HQ 'Returns to State' and the State resubmits.</a:t>
          </a:r>
        </a:p>
      </dsp:txBody>
      <dsp:txXfrm>
        <a:off x="4950153" y="1665802"/>
        <a:ext cx="2102861" cy="1881744"/>
      </dsp:txXfrm>
    </dsp:sp>
    <dsp:sp modelId="{9AFF9C50-7AC6-45B0-A17C-3351F3320947}">
      <dsp:nvSpPr>
        <dsp:cNvPr id="0" name=""/>
        <dsp:cNvSpPr/>
      </dsp:nvSpPr>
      <dsp:spPr>
        <a:xfrm>
          <a:off x="7270135" y="1564004"/>
          <a:ext cx="2306457" cy="208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alibri Light" panose="020F0302020204030204"/>
            </a:rPr>
            <a:t>Annual Certification status is updated in State dashboard (Approved or Returned)</a:t>
          </a:r>
        </a:p>
      </dsp:txBody>
      <dsp:txXfrm>
        <a:off x="7371933" y="1665802"/>
        <a:ext cx="2102861" cy="18817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C3D43-6B1F-4991-969A-73BE83E443BD}">
      <dsp:nvSpPr>
        <dsp:cNvPr id="0" name=""/>
        <dsp:cNvSpPr/>
      </dsp:nvSpPr>
      <dsp:spPr>
        <a:xfrm>
          <a:off x="816366" y="0"/>
          <a:ext cx="9252155" cy="521334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DBF944-6D14-4F21-A366-1A371B394D4C}">
      <dsp:nvSpPr>
        <dsp:cNvPr id="0" name=""/>
        <dsp:cNvSpPr/>
      </dsp:nvSpPr>
      <dsp:spPr>
        <a:xfrm>
          <a:off x="945" y="1564004"/>
          <a:ext cx="3135119" cy="208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 Light" panose="020F0302020204030204"/>
            </a:rPr>
            <a:t>State contests a Finding within 30 days of the Finding was opened.</a:t>
          </a:r>
        </a:p>
      </dsp:txBody>
      <dsp:txXfrm>
        <a:off x="102743" y="1665802"/>
        <a:ext cx="2931523" cy="1881744"/>
      </dsp:txXfrm>
    </dsp:sp>
    <dsp:sp modelId="{2F3FA5FD-944B-4766-A1F3-83D42C95FBBD}">
      <dsp:nvSpPr>
        <dsp:cNvPr id="0" name=""/>
        <dsp:cNvSpPr/>
      </dsp:nvSpPr>
      <dsp:spPr>
        <a:xfrm>
          <a:off x="3530218" y="1564004"/>
          <a:ext cx="3135119" cy="208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 Light" panose="020F0302020204030204"/>
            </a:rPr>
            <a:t>HQ receives the request in their dashboard and 'Approves' it or, ‘Rejects’ it.</a:t>
          </a:r>
          <a:endParaRPr lang="en-US" sz="1800" kern="1200" dirty="0"/>
        </a:p>
      </dsp:txBody>
      <dsp:txXfrm>
        <a:off x="3632016" y="1665802"/>
        <a:ext cx="2931523" cy="1881744"/>
      </dsp:txXfrm>
    </dsp:sp>
    <dsp:sp modelId="{4C2CB12F-6B18-43C6-858E-69DE7897FB0E}">
      <dsp:nvSpPr>
        <dsp:cNvPr id="0" name=""/>
        <dsp:cNvSpPr/>
      </dsp:nvSpPr>
      <dsp:spPr>
        <a:xfrm>
          <a:off x="7018180" y="1564505"/>
          <a:ext cx="3700725" cy="21460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 Light" panose="020F0302020204030204"/>
            </a:rPr>
            <a:t>If HQ approves it, the Finding is closed, and the State views the updated status as 'Contested-Accepted' or,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FFFF"/>
              </a:solidFill>
              <a:latin typeface="Calibri"/>
              <a:ea typeface="Calibri"/>
              <a:cs typeface="Calibri"/>
            </a:rPr>
            <a:t> </a:t>
          </a:r>
          <a:r>
            <a:rPr lang="en-US" sz="1700" kern="1200" dirty="0">
              <a:solidFill>
                <a:srgbClr val="FFFFFF"/>
              </a:solidFill>
              <a:latin typeface="Calibri Light" panose="020F0302020204030204"/>
              <a:ea typeface="+mn-ea"/>
              <a:cs typeface="+mn-cs"/>
            </a:rPr>
            <a:t>If HQ Rejects it, the Finding remains open, the status is updated to 'Approved' and the State must submit the CAP.</a:t>
          </a:r>
        </a:p>
      </dsp:txBody>
      <dsp:txXfrm>
        <a:off x="7122942" y="1669267"/>
        <a:ext cx="3491201" cy="19365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C3D43-6B1F-4991-969A-73BE83E443BD}">
      <dsp:nvSpPr>
        <dsp:cNvPr id="0" name=""/>
        <dsp:cNvSpPr/>
      </dsp:nvSpPr>
      <dsp:spPr>
        <a:xfrm>
          <a:off x="718604" y="0"/>
          <a:ext cx="8144179" cy="521334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DBF944-6D14-4F21-A366-1A371B394D4C}">
      <dsp:nvSpPr>
        <dsp:cNvPr id="0" name=""/>
        <dsp:cNvSpPr/>
      </dsp:nvSpPr>
      <dsp:spPr>
        <a:xfrm>
          <a:off x="324681" y="1564004"/>
          <a:ext cx="2874416" cy="208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alibri Light" panose="020F0302020204030204"/>
            </a:rPr>
            <a:t>FMCSA team (Division, Service Center or HQ) submits a Noteworthy Observation.</a:t>
          </a:r>
          <a:endParaRPr lang="en-US" sz="1500" kern="1200"/>
        </a:p>
      </dsp:txBody>
      <dsp:txXfrm>
        <a:off x="426479" y="1665802"/>
        <a:ext cx="2670820" cy="1881744"/>
      </dsp:txXfrm>
    </dsp:sp>
    <dsp:sp modelId="{4C2CB12F-6B18-43C6-858E-69DE7897FB0E}">
      <dsp:nvSpPr>
        <dsp:cNvPr id="0" name=""/>
        <dsp:cNvSpPr/>
      </dsp:nvSpPr>
      <dsp:spPr>
        <a:xfrm>
          <a:off x="3353485" y="1564004"/>
          <a:ext cx="2874416" cy="208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alibri Light" panose="020F0302020204030204"/>
            </a:rPr>
            <a:t>HQ 'Approves' it or,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rgbClr val="FFFFFF"/>
              </a:solidFill>
              <a:latin typeface="Calibri"/>
              <a:ea typeface="Calibri"/>
              <a:cs typeface="Calibri"/>
            </a:rPr>
            <a:t>HQ 'Rejects' the request.</a:t>
          </a:r>
        </a:p>
      </dsp:txBody>
      <dsp:txXfrm>
        <a:off x="3455283" y="1665802"/>
        <a:ext cx="2670820" cy="1881744"/>
      </dsp:txXfrm>
    </dsp:sp>
    <dsp:sp modelId="{9AFF9C50-7AC6-45B0-A17C-3351F3320947}">
      <dsp:nvSpPr>
        <dsp:cNvPr id="0" name=""/>
        <dsp:cNvSpPr/>
      </dsp:nvSpPr>
      <dsp:spPr>
        <a:xfrm>
          <a:off x="6382289" y="1564004"/>
          <a:ext cx="2874416" cy="208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 Light" panose="020F0302020204030204"/>
            </a:rPr>
            <a:t>- The State is notified via email only if the Noteworthy Observation type is, 'Noteworthy Practices’. </a:t>
          </a:r>
        </a:p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 Light" panose="020F0302020204030204"/>
            </a:rPr>
            <a:t> - For 'Potential Risk Issue' or 'Program Improvement', only FMCSA is notified, and the status is updated.</a:t>
          </a:r>
        </a:p>
      </dsp:txBody>
      <dsp:txXfrm>
        <a:off x="6484087" y="1665802"/>
        <a:ext cx="2670820" cy="18817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C3D43-6B1F-4991-969A-73BE83E443BD}">
      <dsp:nvSpPr>
        <dsp:cNvPr id="0" name=""/>
        <dsp:cNvSpPr/>
      </dsp:nvSpPr>
      <dsp:spPr>
        <a:xfrm>
          <a:off x="718604" y="0"/>
          <a:ext cx="8144179" cy="521334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DBF944-6D14-4F21-A366-1A371B394D4C}">
      <dsp:nvSpPr>
        <dsp:cNvPr id="0" name=""/>
        <dsp:cNvSpPr/>
      </dsp:nvSpPr>
      <dsp:spPr>
        <a:xfrm>
          <a:off x="116" y="1564004"/>
          <a:ext cx="1402120" cy="208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 Light" panose="020F0302020204030204"/>
            </a:rPr>
            <a:t>FMCSA team submits an APR or STR Review </a:t>
          </a:r>
          <a:endParaRPr lang="en-US" sz="1200" kern="1200" dirty="0"/>
        </a:p>
      </dsp:txBody>
      <dsp:txXfrm>
        <a:off x="68562" y="1632450"/>
        <a:ext cx="1265228" cy="1948448"/>
      </dsp:txXfrm>
    </dsp:sp>
    <dsp:sp modelId="{218196BC-C49C-4533-BCDC-17B962A8BC26}">
      <dsp:nvSpPr>
        <dsp:cNvPr id="0" name=""/>
        <dsp:cNvSpPr/>
      </dsp:nvSpPr>
      <dsp:spPr>
        <a:xfrm>
          <a:off x="1635923" y="1564004"/>
          <a:ext cx="1402120" cy="208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 Light" panose="020F0302020204030204"/>
            </a:rPr>
            <a:t>A subsequent APR or STR checklist is created</a:t>
          </a:r>
        </a:p>
      </dsp:txBody>
      <dsp:txXfrm>
        <a:off x="1704369" y="1632450"/>
        <a:ext cx="1265228" cy="1948448"/>
      </dsp:txXfrm>
    </dsp:sp>
    <dsp:sp modelId="{4C2CB12F-6B18-43C6-858E-69DE7897FB0E}">
      <dsp:nvSpPr>
        <dsp:cNvPr id="0" name=""/>
        <dsp:cNvSpPr/>
      </dsp:nvSpPr>
      <dsp:spPr>
        <a:xfrm>
          <a:off x="3271730" y="1564004"/>
          <a:ext cx="1402120" cy="208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 Light" panose="020F0302020204030204"/>
            </a:rPr>
            <a:t>FMCSA team can view all the sections and the associated questions </a:t>
          </a:r>
        </a:p>
      </dsp:txBody>
      <dsp:txXfrm>
        <a:off x="3340176" y="1632450"/>
        <a:ext cx="1265228" cy="1948448"/>
      </dsp:txXfrm>
    </dsp:sp>
    <dsp:sp modelId="{9AFF9C50-7AC6-45B0-A17C-3351F3320947}">
      <dsp:nvSpPr>
        <dsp:cNvPr id="0" name=""/>
        <dsp:cNvSpPr/>
      </dsp:nvSpPr>
      <dsp:spPr>
        <a:xfrm>
          <a:off x="4907537" y="1564004"/>
          <a:ext cx="1402120" cy="208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 Light" panose="020F0302020204030204"/>
            </a:rPr>
            <a:t>FMCSA enters responses to 'FMCSA Notes/Outcome'</a:t>
          </a:r>
        </a:p>
      </dsp:txBody>
      <dsp:txXfrm>
        <a:off x="4975983" y="1632450"/>
        <a:ext cx="1265228" cy="1948448"/>
      </dsp:txXfrm>
    </dsp:sp>
    <dsp:sp modelId="{A8A5A6D4-C9A2-4FE9-AF2B-669F70F5228C}">
      <dsp:nvSpPr>
        <dsp:cNvPr id="0" name=""/>
        <dsp:cNvSpPr/>
      </dsp:nvSpPr>
      <dsp:spPr>
        <a:xfrm>
          <a:off x="6543344" y="1564004"/>
          <a:ext cx="1402120" cy="208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 Light" panose="020F0302020204030204"/>
            </a:rPr>
            <a:t>FMCSA can view the State responses in the 'State Notes/Outcome' field</a:t>
          </a:r>
        </a:p>
      </dsp:txBody>
      <dsp:txXfrm>
        <a:off x="6611790" y="1632450"/>
        <a:ext cx="1265228" cy="1948448"/>
      </dsp:txXfrm>
    </dsp:sp>
    <dsp:sp modelId="{4808C0D9-62EA-482D-836A-C6DEB7D8024D}">
      <dsp:nvSpPr>
        <dsp:cNvPr id="0" name=""/>
        <dsp:cNvSpPr/>
      </dsp:nvSpPr>
      <dsp:spPr>
        <a:xfrm>
          <a:off x="8179150" y="1564004"/>
          <a:ext cx="1402120" cy="208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 Light" panose="020F0302020204030204"/>
            </a:rPr>
            <a:t>When the Review is complete, enter the 'Completed Date' and the Review status is updated to 'Closed' </a:t>
          </a:r>
        </a:p>
      </dsp:txBody>
      <dsp:txXfrm>
        <a:off x="8247596" y="1632450"/>
        <a:ext cx="1265228" cy="1948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C3D43-6B1F-4991-969A-73BE83E443BD}">
      <dsp:nvSpPr>
        <dsp:cNvPr id="0" name=""/>
        <dsp:cNvSpPr/>
      </dsp:nvSpPr>
      <dsp:spPr>
        <a:xfrm>
          <a:off x="718604" y="0"/>
          <a:ext cx="8144179" cy="521334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DBF944-6D14-4F21-A366-1A371B394D4C}">
      <dsp:nvSpPr>
        <dsp:cNvPr id="0" name=""/>
        <dsp:cNvSpPr/>
      </dsp:nvSpPr>
      <dsp:spPr>
        <a:xfrm>
          <a:off x="2631" y="1564004"/>
          <a:ext cx="1532179" cy="208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Calibri Light" panose="020F0302020204030204"/>
            </a:rPr>
            <a:t>Division team enters the 'Completed Date' for an APR Review and a new tab, 'Review Letter' is added to the Review.</a:t>
          </a:r>
          <a:endParaRPr lang="en-US" sz="1300" kern="1200"/>
        </a:p>
      </dsp:txBody>
      <dsp:txXfrm>
        <a:off x="77426" y="1638799"/>
        <a:ext cx="1382589" cy="1935750"/>
      </dsp:txXfrm>
    </dsp:sp>
    <dsp:sp modelId="{218196BC-C49C-4533-BCDC-17B962A8BC26}">
      <dsp:nvSpPr>
        <dsp:cNvPr id="0" name=""/>
        <dsp:cNvSpPr/>
      </dsp:nvSpPr>
      <dsp:spPr>
        <a:xfrm>
          <a:off x="1611420" y="1564004"/>
          <a:ext cx="1532179" cy="208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Calibri Light" panose="020F0302020204030204"/>
            </a:rPr>
            <a:t> Letter is generated and edited if needed. Alternatively, letter can be directly uploaded into SharePoint location provided on the 'Review Letter' tab.</a:t>
          </a:r>
        </a:p>
      </dsp:txBody>
      <dsp:txXfrm>
        <a:off x="1686215" y="1638799"/>
        <a:ext cx="1382589" cy="1935750"/>
      </dsp:txXfrm>
    </dsp:sp>
    <dsp:sp modelId="{4C2CB12F-6B18-43C6-858E-69DE7897FB0E}">
      <dsp:nvSpPr>
        <dsp:cNvPr id="0" name=""/>
        <dsp:cNvSpPr/>
      </dsp:nvSpPr>
      <dsp:spPr>
        <a:xfrm>
          <a:off x="3220209" y="1564004"/>
          <a:ext cx="1532179" cy="208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Calibri Light" panose="020F0302020204030204"/>
            </a:rPr>
            <a:t>Letter is submitted for Review. </a:t>
          </a:r>
        </a:p>
      </dsp:txBody>
      <dsp:txXfrm>
        <a:off x="3295004" y="1638799"/>
        <a:ext cx="1382589" cy="1935750"/>
      </dsp:txXfrm>
    </dsp:sp>
    <dsp:sp modelId="{9AFF9C50-7AC6-45B0-A17C-3351F3320947}">
      <dsp:nvSpPr>
        <dsp:cNvPr id="0" name=""/>
        <dsp:cNvSpPr/>
      </dsp:nvSpPr>
      <dsp:spPr>
        <a:xfrm>
          <a:off x="4828998" y="1564004"/>
          <a:ext cx="1532179" cy="208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Calibri Light" panose="020F0302020204030204"/>
            </a:rPr>
            <a:t>Letter may be returned for additional edits. </a:t>
          </a:r>
        </a:p>
      </dsp:txBody>
      <dsp:txXfrm>
        <a:off x="4903793" y="1638799"/>
        <a:ext cx="1382589" cy="1935750"/>
      </dsp:txXfrm>
    </dsp:sp>
    <dsp:sp modelId="{A8A5A6D4-C9A2-4FE9-AF2B-669F70F5228C}">
      <dsp:nvSpPr>
        <dsp:cNvPr id="0" name=""/>
        <dsp:cNvSpPr/>
      </dsp:nvSpPr>
      <dsp:spPr>
        <a:xfrm>
          <a:off x="6437787" y="1564004"/>
          <a:ext cx="1532179" cy="208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Calibri Light" panose="020F0302020204030204"/>
            </a:rPr>
            <a:t>Administrator approves the letter. </a:t>
          </a:r>
        </a:p>
      </dsp:txBody>
      <dsp:txXfrm>
        <a:off x="6512582" y="1638799"/>
        <a:ext cx="1382589" cy="1935750"/>
      </dsp:txXfrm>
    </dsp:sp>
    <dsp:sp modelId="{4808C0D9-62EA-482D-836A-C6DEB7D8024D}">
      <dsp:nvSpPr>
        <dsp:cNvPr id="0" name=""/>
        <dsp:cNvSpPr/>
      </dsp:nvSpPr>
      <dsp:spPr>
        <a:xfrm>
          <a:off x="8046576" y="1564004"/>
          <a:ext cx="1532179" cy="208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Calibri Light" panose="020F0302020204030204"/>
            </a:rPr>
            <a:t>Letter is sent outside the system by postal mail to the state.  </a:t>
          </a:r>
        </a:p>
      </dsp:txBody>
      <dsp:txXfrm>
        <a:off x="8121371" y="1638799"/>
        <a:ext cx="1382589" cy="1935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1303C0-2504-5A48-9703-2162AA052A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773087-9CBE-C24C-901D-36586F8182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9BED8-86EC-3C4D-B8E4-7F50E5F44F9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59616E-D9C7-5F4E-A394-72B4524D00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5F57F0-6EC4-6F49-AE46-06284558DA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35A4B-207B-F34E-91F2-6377A0B2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39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600C0-C7AF-9145-9EB7-6A71D282FB00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A19A1-701E-9447-83D6-E655EF807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4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 cover design option. Please delete any unneeded cover page designs.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A19A1-701E-9447-83D6-E655EF8079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6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C6FB6C-88D7-864C-AE37-CEBA0BEA0579}"/>
              </a:ext>
            </a:extLst>
          </p:cNvPr>
          <p:cNvSpPr/>
          <p:nvPr userDrawn="1"/>
        </p:nvSpPr>
        <p:spPr>
          <a:xfrm>
            <a:off x="0" y="0"/>
            <a:ext cx="12192000" cy="6858793"/>
          </a:xfrm>
          <a:prstGeom prst="rect">
            <a:avLst/>
          </a:prstGeom>
          <a:solidFill>
            <a:srgbClr val="001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A38438-2038-FF43-8270-6F0682C6A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5" y="459265"/>
            <a:ext cx="7951306" cy="639079"/>
          </a:xfrm>
        </p:spPr>
        <p:txBody>
          <a:bodyPr anchor="t">
            <a:normAutofit/>
          </a:bodyPr>
          <a:lstStyle>
            <a:lvl1pPr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47426-34F1-6C44-A2B8-2ADB550013BB}"/>
              </a:ext>
            </a:extLst>
          </p:cNvPr>
          <p:cNvSpPr/>
          <p:nvPr userDrawn="1"/>
        </p:nvSpPr>
        <p:spPr>
          <a:xfrm>
            <a:off x="9294349" y="4342133"/>
            <a:ext cx="2452172" cy="20566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09AEF6-CCC6-B04A-AB3D-687D141D6557}"/>
              </a:ext>
            </a:extLst>
          </p:cNvPr>
          <p:cNvSpPr/>
          <p:nvPr userDrawn="1"/>
        </p:nvSpPr>
        <p:spPr>
          <a:xfrm>
            <a:off x="4347509" y="1923380"/>
            <a:ext cx="2104087" cy="5665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6747A3-D9BF-BE41-A6F3-0B4C98C37CA3}"/>
              </a:ext>
            </a:extLst>
          </p:cNvPr>
          <p:cNvSpPr/>
          <p:nvPr userDrawn="1"/>
        </p:nvSpPr>
        <p:spPr>
          <a:xfrm>
            <a:off x="10430111" y="1923380"/>
            <a:ext cx="1316410" cy="2280897"/>
          </a:xfrm>
          <a:prstGeom prst="rect">
            <a:avLst/>
          </a:prstGeom>
          <a:solidFill>
            <a:srgbClr val="EEB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E20306-C0BA-E443-955B-BB9B17B8D8C8}"/>
              </a:ext>
            </a:extLst>
          </p:cNvPr>
          <p:cNvSpPr/>
          <p:nvPr userDrawn="1"/>
        </p:nvSpPr>
        <p:spPr>
          <a:xfrm>
            <a:off x="7843414" y="4342133"/>
            <a:ext cx="1316410" cy="2056602"/>
          </a:xfrm>
          <a:prstGeom prst="rect">
            <a:avLst/>
          </a:prstGeom>
          <a:solidFill>
            <a:srgbClr val="0070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12743-372D-A148-B43A-A7F9E1D7C877}"/>
              </a:ext>
            </a:extLst>
          </p:cNvPr>
          <p:cNvSpPr/>
          <p:nvPr userDrawn="1"/>
        </p:nvSpPr>
        <p:spPr>
          <a:xfrm>
            <a:off x="503518" y="6029402"/>
            <a:ext cx="2263653" cy="369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0F560C-E31C-3443-8B90-36738B0BA6C2}"/>
              </a:ext>
            </a:extLst>
          </p:cNvPr>
          <p:cNvSpPr/>
          <p:nvPr userDrawn="1"/>
        </p:nvSpPr>
        <p:spPr>
          <a:xfrm>
            <a:off x="503518" y="4342132"/>
            <a:ext cx="2263653" cy="1555989"/>
          </a:xfrm>
          <a:prstGeom prst="rect">
            <a:avLst/>
          </a:prstGeom>
          <a:solidFill>
            <a:srgbClr val="EEB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EC213E-C19C-8F47-88F1-6CF223E33B59}"/>
              </a:ext>
            </a:extLst>
          </p:cNvPr>
          <p:cNvSpPr/>
          <p:nvPr userDrawn="1"/>
        </p:nvSpPr>
        <p:spPr>
          <a:xfrm>
            <a:off x="4347509" y="2627788"/>
            <a:ext cx="2104087" cy="1576485"/>
          </a:xfrm>
          <a:prstGeom prst="rect">
            <a:avLst/>
          </a:prstGeom>
          <a:solidFill>
            <a:srgbClr val="0070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4624FC3-24CC-2F4C-8C81-F057B4FA44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9337" y="486963"/>
            <a:ext cx="2458301" cy="67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8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C6FB6C-88D7-864C-AE37-CEBA0BEA0579}"/>
              </a:ext>
            </a:extLst>
          </p:cNvPr>
          <p:cNvSpPr/>
          <p:nvPr userDrawn="1"/>
        </p:nvSpPr>
        <p:spPr>
          <a:xfrm>
            <a:off x="0" y="0"/>
            <a:ext cx="12192000" cy="6858793"/>
          </a:xfrm>
          <a:prstGeom prst="rect">
            <a:avLst/>
          </a:prstGeom>
          <a:solidFill>
            <a:srgbClr val="001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B05AF72-2623-FD46-B079-6576912A3F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238" y="1923696"/>
            <a:ext cx="3709987" cy="2281238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83274518-1C46-0E40-82ED-079802A2D9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85604" y="1923696"/>
            <a:ext cx="3709987" cy="2281238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48F0348D-0198-2446-B87F-B8C389E09EB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08300" y="4342134"/>
            <a:ext cx="4800600" cy="2056601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A38438-2038-FF43-8270-6F0682C6A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5" y="459265"/>
            <a:ext cx="7951306" cy="639079"/>
          </a:xfrm>
        </p:spPr>
        <p:txBody>
          <a:bodyPr anchor="t">
            <a:normAutofit/>
          </a:bodyPr>
          <a:lstStyle>
            <a:lvl1pPr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47426-34F1-6C44-A2B8-2ADB550013BB}"/>
              </a:ext>
            </a:extLst>
          </p:cNvPr>
          <p:cNvSpPr/>
          <p:nvPr userDrawn="1"/>
        </p:nvSpPr>
        <p:spPr>
          <a:xfrm>
            <a:off x="9294349" y="4342133"/>
            <a:ext cx="2452172" cy="20566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09AEF6-CCC6-B04A-AB3D-687D141D6557}"/>
              </a:ext>
            </a:extLst>
          </p:cNvPr>
          <p:cNvSpPr/>
          <p:nvPr userDrawn="1"/>
        </p:nvSpPr>
        <p:spPr>
          <a:xfrm>
            <a:off x="4347509" y="1923380"/>
            <a:ext cx="2104087" cy="5665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6747A3-D9BF-BE41-A6F3-0B4C98C37CA3}"/>
              </a:ext>
            </a:extLst>
          </p:cNvPr>
          <p:cNvSpPr/>
          <p:nvPr userDrawn="1"/>
        </p:nvSpPr>
        <p:spPr>
          <a:xfrm>
            <a:off x="10430111" y="1923380"/>
            <a:ext cx="1316410" cy="2280897"/>
          </a:xfrm>
          <a:prstGeom prst="rect">
            <a:avLst/>
          </a:prstGeom>
          <a:solidFill>
            <a:srgbClr val="EEB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E20306-C0BA-E443-955B-BB9B17B8D8C8}"/>
              </a:ext>
            </a:extLst>
          </p:cNvPr>
          <p:cNvSpPr/>
          <p:nvPr userDrawn="1"/>
        </p:nvSpPr>
        <p:spPr>
          <a:xfrm>
            <a:off x="7843414" y="4342133"/>
            <a:ext cx="1316410" cy="2056602"/>
          </a:xfrm>
          <a:prstGeom prst="rect">
            <a:avLst/>
          </a:prstGeom>
          <a:solidFill>
            <a:srgbClr val="0070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12743-372D-A148-B43A-A7F9E1D7C877}"/>
              </a:ext>
            </a:extLst>
          </p:cNvPr>
          <p:cNvSpPr/>
          <p:nvPr userDrawn="1"/>
        </p:nvSpPr>
        <p:spPr>
          <a:xfrm>
            <a:off x="503518" y="6029402"/>
            <a:ext cx="2263653" cy="369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0F560C-E31C-3443-8B90-36738B0BA6C2}"/>
              </a:ext>
            </a:extLst>
          </p:cNvPr>
          <p:cNvSpPr/>
          <p:nvPr userDrawn="1"/>
        </p:nvSpPr>
        <p:spPr>
          <a:xfrm>
            <a:off x="503518" y="4342132"/>
            <a:ext cx="2263653" cy="1555989"/>
          </a:xfrm>
          <a:prstGeom prst="rect">
            <a:avLst/>
          </a:prstGeom>
          <a:solidFill>
            <a:srgbClr val="EEB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EC213E-C19C-8F47-88F1-6CF223E33B59}"/>
              </a:ext>
            </a:extLst>
          </p:cNvPr>
          <p:cNvSpPr/>
          <p:nvPr userDrawn="1"/>
        </p:nvSpPr>
        <p:spPr>
          <a:xfrm>
            <a:off x="4347509" y="2627788"/>
            <a:ext cx="2104087" cy="1576485"/>
          </a:xfrm>
          <a:prstGeom prst="rect">
            <a:avLst/>
          </a:prstGeom>
          <a:solidFill>
            <a:srgbClr val="0070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0FF618C-3831-1843-B30D-42439E7483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9337" y="486963"/>
            <a:ext cx="2458301" cy="67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8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C6FB6C-88D7-864C-AE37-CEBA0BEA0579}"/>
              </a:ext>
            </a:extLst>
          </p:cNvPr>
          <p:cNvSpPr/>
          <p:nvPr userDrawn="1"/>
        </p:nvSpPr>
        <p:spPr>
          <a:xfrm>
            <a:off x="0" y="0"/>
            <a:ext cx="12192000" cy="6858793"/>
          </a:xfrm>
          <a:prstGeom prst="rect">
            <a:avLst/>
          </a:prstGeom>
          <a:solidFill>
            <a:srgbClr val="001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E557C6-8DD7-2C4F-854D-1760DF9A01B5}"/>
              </a:ext>
            </a:extLst>
          </p:cNvPr>
          <p:cNvSpPr/>
          <p:nvPr userDrawn="1"/>
        </p:nvSpPr>
        <p:spPr>
          <a:xfrm>
            <a:off x="503518" y="6028609"/>
            <a:ext cx="9864870" cy="369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E71DB8-632E-7646-B73E-616A180F179C}"/>
              </a:ext>
            </a:extLst>
          </p:cNvPr>
          <p:cNvSpPr/>
          <p:nvPr userDrawn="1"/>
        </p:nvSpPr>
        <p:spPr>
          <a:xfrm>
            <a:off x="7076695" y="3676495"/>
            <a:ext cx="1231651" cy="2205633"/>
          </a:xfrm>
          <a:prstGeom prst="rect">
            <a:avLst/>
          </a:prstGeom>
          <a:solidFill>
            <a:srgbClr val="EEB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A9EAAA-8233-3D41-844C-26AF4049C66F}"/>
              </a:ext>
            </a:extLst>
          </p:cNvPr>
          <p:cNvSpPr/>
          <p:nvPr userDrawn="1"/>
        </p:nvSpPr>
        <p:spPr>
          <a:xfrm>
            <a:off x="10514869" y="6028609"/>
            <a:ext cx="1231651" cy="369333"/>
          </a:xfrm>
          <a:prstGeom prst="rect">
            <a:avLst/>
          </a:prstGeom>
          <a:solidFill>
            <a:srgbClr val="0070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710E4C-83C5-D544-B232-2670414BB221}"/>
              </a:ext>
            </a:extLst>
          </p:cNvPr>
          <p:cNvSpPr/>
          <p:nvPr userDrawn="1"/>
        </p:nvSpPr>
        <p:spPr>
          <a:xfrm>
            <a:off x="10514869" y="1922242"/>
            <a:ext cx="1231651" cy="1607771"/>
          </a:xfrm>
          <a:prstGeom prst="rect">
            <a:avLst/>
          </a:prstGeom>
          <a:solidFill>
            <a:srgbClr val="0070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74609032-199C-CB46-9309-EB91E16A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5" y="459265"/>
            <a:ext cx="7951306" cy="639079"/>
          </a:xfrm>
        </p:spPr>
        <p:txBody>
          <a:bodyPr anchor="t">
            <a:normAutofit/>
          </a:bodyPr>
          <a:lstStyle>
            <a:lvl1pPr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357B030-D50B-324B-AC3F-6BB35765A3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9337" y="486963"/>
            <a:ext cx="2458301" cy="67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1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C6FB6C-88D7-864C-AE37-CEBA0BEA0579}"/>
              </a:ext>
            </a:extLst>
          </p:cNvPr>
          <p:cNvSpPr/>
          <p:nvPr userDrawn="1"/>
        </p:nvSpPr>
        <p:spPr>
          <a:xfrm>
            <a:off x="0" y="0"/>
            <a:ext cx="12192000" cy="6858793"/>
          </a:xfrm>
          <a:prstGeom prst="rect">
            <a:avLst/>
          </a:prstGeom>
          <a:solidFill>
            <a:srgbClr val="001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44AF01-5609-054F-86C2-1AF5C6DE62F5}"/>
              </a:ext>
            </a:extLst>
          </p:cNvPr>
          <p:cNvSpPr/>
          <p:nvPr userDrawn="1"/>
        </p:nvSpPr>
        <p:spPr>
          <a:xfrm>
            <a:off x="9294349" y="4341340"/>
            <a:ext cx="2452172" cy="2056602"/>
          </a:xfrm>
          <a:prstGeom prst="rect">
            <a:avLst/>
          </a:prstGeom>
          <a:solidFill>
            <a:srgbClr val="0070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D69B96-3D96-1C43-BEE0-B647C011E198}"/>
              </a:ext>
            </a:extLst>
          </p:cNvPr>
          <p:cNvSpPr/>
          <p:nvPr userDrawn="1"/>
        </p:nvSpPr>
        <p:spPr>
          <a:xfrm>
            <a:off x="4347509" y="1922587"/>
            <a:ext cx="2104087" cy="566553"/>
          </a:xfrm>
          <a:prstGeom prst="rect">
            <a:avLst/>
          </a:prstGeom>
          <a:solidFill>
            <a:srgbClr val="EEB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16546AC-1FCA-9E49-BE6A-807D789E431E}"/>
              </a:ext>
            </a:extLst>
          </p:cNvPr>
          <p:cNvSpPr/>
          <p:nvPr userDrawn="1"/>
        </p:nvSpPr>
        <p:spPr>
          <a:xfrm>
            <a:off x="10430111" y="1922587"/>
            <a:ext cx="1316410" cy="22808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094401-3E16-B340-ABDF-242EB23F300F}"/>
              </a:ext>
            </a:extLst>
          </p:cNvPr>
          <p:cNvSpPr/>
          <p:nvPr userDrawn="1"/>
        </p:nvSpPr>
        <p:spPr>
          <a:xfrm>
            <a:off x="7843414" y="4341340"/>
            <a:ext cx="1316410" cy="2056602"/>
          </a:xfrm>
          <a:prstGeom prst="rect">
            <a:avLst/>
          </a:prstGeom>
          <a:solidFill>
            <a:srgbClr val="EEB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711218E-FE14-AF4D-B85C-678957A1A1C9}"/>
              </a:ext>
            </a:extLst>
          </p:cNvPr>
          <p:cNvSpPr/>
          <p:nvPr userDrawn="1"/>
        </p:nvSpPr>
        <p:spPr>
          <a:xfrm>
            <a:off x="503518" y="6028609"/>
            <a:ext cx="2257060" cy="369333"/>
          </a:xfrm>
          <a:prstGeom prst="rect">
            <a:avLst/>
          </a:prstGeom>
          <a:solidFill>
            <a:srgbClr val="CCC2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C935A54-E555-FA4E-9A86-CFF14BC8C322}"/>
              </a:ext>
            </a:extLst>
          </p:cNvPr>
          <p:cNvSpPr/>
          <p:nvPr userDrawn="1"/>
        </p:nvSpPr>
        <p:spPr>
          <a:xfrm>
            <a:off x="503518" y="4341339"/>
            <a:ext cx="2257060" cy="1555989"/>
          </a:xfrm>
          <a:prstGeom prst="rect">
            <a:avLst/>
          </a:prstGeom>
          <a:solidFill>
            <a:srgbClr val="EEB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B88394D-02A8-CA4F-A74F-3E0484A7F85D}"/>
              </a:ext>
            </a:extLst>
          </p:cNvPr>
          <p:cNvSpPr/>
          <p:nvPr userDrawn="1"/>
        </p:nvSpPr>
        <p:spPr>
          <a:xfrm>
            <a:off x="4347509" y="2626995"/>
            <a:ext cx="2104087" cy="1576485"/>
          </a:xfrm>
          <a:prstGeom prst="rect">
            <a:avLst/>
          </a:prstGeom>
          <a:solidFill>
            <a:srgbClr val="CCC2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9A80B0-F98D-464B-A4EB-DAAC9960003F}"/>
              </a:ext>
            </a:extLst>
          </p:cNvPr>
          <p:cNvSpPr/>
          <p:nvPr userDrawn="1"/>
        </p:nvSpPr>
        <p:spPr>
          <a:xfrm>
            <a:off x="503518" y="1922587"/>
            <a:ext cx="3709667" cy="2280893"/>
          </a:xfrm>
          <a:prstGeom prst="rect">
            <a:avLst/>
          </a:prstGeom>
          <a:solidFill>
            <a:srgbClr val="007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B62471D-512A-5D4E-AD63-EB9344E14C85}"/>
              </a:ext>
            </a:extLst>
          </p:cNvPr>
          <p:cNvSpPr/>
          <p:nvPr userDrawn="1"/>
        </p:nvSpPr>
        <p:spPr>
          <a:xfrm>
            <a:off x="2895103" y="4341340"/>
            <a:ext cx="4813786" cy="20566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B54656B-682A-AA4B-8564-1F1E1F470137}"/>
              </a:ext>
            </a:extLst>
          </p:cNvPr>
          <p:cNvSpPr/>
          <p:nvPr userDrawn="1"/>
        </p:nvSpPr>
        <p:spPr>
          <a:xfrm>
            <a:off x="6585920" y="1922587"/>
            <a:ext cx="3709666" cy="2280897"/>
          </a:xfrm>
          <a:prstGeom prst="rect">
            <a:avLst/>
          </a:prstGeom>
          <a:solidFill>
            <a:srgbClr val="0070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53F1C271-55F1-3343-9489-2B466A4B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5" y="459265"/>
            <a:ext cx="7951306" cy="639079"/>
          </a:xfrm>
        </p:spPr>
        <p:txBody>
          <a:bodyPr anchor="t">
            <a:normAutofit/>
          </a:bodyPr>
          <a:lstStyle>
            <a:lvl1pPr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96CB739-4F2E-EB40-9AB4-A2B68802E8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9337" y="486963"/>
            <a:ext cx="2458301" cy="67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1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06BE4F-DDDA-1741-B14E-CA96327C60F4}"/>
              </a:ext>
            </a:extLst>
          </p:cNvPr>
          <p:cNvSpPr/>
          <p:nvPr userDrawn="1"/>
        </p:nvSpPr>
        <p:spPr>
          <a:xfrm>
            <a:off x="0" y="0"/>
            <a:ext cx="12192000" cy="6858793"/>
          </a:xfrm>
          <a:prstGeom prst="rect">
            <a:avLst/>
          </a:prstGeom>
          <a:solidFill>
            <a:srgbClr val="001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D2E27F-B556-7A4D-958E-669FF0493E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6028" y="6027714"/>
            <a:ext cx="2001610" cy="5528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B2FE139-1C95-6D4E-8696-4D8DE804C3F2}"/>
              </a:ext>
            </a:extLst>
          </p:cNvPr>
          <p:cNvSpPr/>
          <p:nvPr userDrawn="1"/>
        </p:nvSpPr>
        <p:spPr>
          <a:xfrm>
            <a:off x="460252" y="2020193"/>
            <a:ext cx="783613" cy="1881102"/>
          </a:xfrm>
          <a:prstGeom prst="rect">
            <a:avLst/>
          </a:prstGeom>
          <a:solidFill>
            <a:srgbClr val="0070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BC8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61583C-FC04-CB40-913A-23D0EA118801}"/>
              </a:ext>
            </a:extLst>
          </p:cNvPr>
          <p:cNvSpPr/>
          <p:nvPr userDrawn="1"/>
        </p:nvSpPr>
        <p:spPr>
          <a:xfrm>
            <a:off x="460252" y="4058017"/>
            <a:ext cx="783613" cy="783614"/>
          </a:xfrm>
          <a:prstGeom prst="rect">
            <a:avLst/>
          </a:prstGeom>
          <a:solidFill>
            <a:srgbClr val="F1B0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EB11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EEFDCE-03DF-9D47-91A2-96A3C7D88B1D}"/>
              </a:ext>
            </a:extLst>
          </p:cNvPr>
          <p:cNvSpPr/>
          <p:nvPr userDrawn="1"/>
        </p:nvSpPr>
        <p:spPr>
          <a:xfrm>
            <a:off x="10948135" y="2016369"/>
            <a:ext cx="783613" cy="2825262"/>
          </a:xfrm>
          <a:prstGeom prst="rect">
            <a:avLst/>
          </a:prstGeom>
          <a:solidFill>
            <a:srgbClr val="F1B0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EB11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A14A91-FDF6-2943-B386-776E1C90F29F}"/>
              </a:ext>
            </a:extLst>
          </p:cNvPr>
          <p:cNvSpPr/>
          <p:nvPr userDrawn="1"/>
        </p:nvSpPr>
        <p:spPr>
          <a:xfrm>
            <a:off x="1389326" y="2016369"/>
            <a:ext cx="9400811" cy="2825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E7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A04CE1-43CF-204D-9093-587FFF6E2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863" y="2352807"/>
            <a:ext cx="9388274" cy="2055399"/>
          </a:xfrm>
        </p:spPr>
        <p:txBody>
          <a:bodyPr anchor="ctr" anchorCtr="0">
            <a:normAutofit/>
          </a:bodyPr>
          <a:lstStyle>
            <a:lvl1pPr algn="ctr">
              <a:defRPr sz="4400">
                <a:solidFill>
                  <a:srgbClr val="00164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213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8E3D3-71A2-5A4F-8165-057F8919C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27000"/>
            <a:ext cx="11277600" cy="916609"/>
          </a:xfrm>
        </p:spPr>
        <p:txBody>
          <a:bodyPr lIns="0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5894F-9A26-4745-9C9F-A876D4CAC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3443"/>
            <a:ext cx="11277600" cy="4938088"/>
          </a:xfrm>
        </p:spPr>
        <p:txBody>
          <a:bodyPr/>
          <a:lstStyle>
            <a:lvl2pPr>
              <a:buClr>
                <a:srgbClr val="EEB111"/>
              </a:buClr>
              <a:defRPr/>
            </a:lvl2pPr>
            <a:lvl3pPr>
              <a:buClr>
                <a:srgbClr val="001647"/>
              </a:buClr>
              <a:defRPr/>
            </a:lvl3pPr>
            <a:lvl4pPr>
              <a:buClr>
                <a:srgbClr val="EEB111"/>
              </a:buClr>
              <a:defRPr/>
            </a:lvl4pPr>
            <a:lvl5pPr>
              <a:buClr>
                <a:srgbClr val="001647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111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C1E76A-21C1-8046-95B1-19A747590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75338"/>
            <a:ext cx="11277598" cy="4302370"/>
          </a:xfrm>
          <a:prstGeom prst="roundRect">
            <a:avLst>
              <a:gd name="adj" fmla="val 11069"/>
            </a:avLst>
          </a:prstGeom>
          <a:solidFill>
            <a:srgbClr val="CCC2BD">
              <a:alpha val="30000"/>
            </a:srgbClr>
          </a:solidFill>
        </p:spPr>
        <p:txBody>
          <a:bodyPr lIns="91440" tIns="91440" rIns="91440" bIns="91440"/>
          <a:lstStyle>
            <a:lvl1pPr marL="171450" indent="-171450">
              <a:buClr>
                <a:srgbClr val="15396C"/>
              </a:buClr>
              <a:tabLst/>
              <a:defRPr sz="2000"/>
            </a:lvl1pPr>
            <a:lvl2pPr marL="403225" indent="-173038">
              <a:buClr>
                <a:srgbClr val="F1B01F"/>
              </a:buClr>
              <a:buFont typeface="Arial" charset="0"/>
              <a:buChar char="•"/>
              <a:tabLst/>
              <a:defRPr sz="2000"/>
            </a:lvl2pPr>
            <a:lvl3pPr marL="635000" indent="-176213">
              <a:buClr>
                <a:srgbClr val="15396C"/>
              </a:buClr>
              <a:tabLst/>
              <a:defRPr sz="2000"/>
            </a:lvl3pPr>
            <a:lvl4pPr marL="858838" indent="-171450">
              <a:buClr>
                <a:srgbClr val="F1B01F"/>
              </a:buClr>
              <a:buFont typeface="Arial" charset="0"/>
              <a:buChar char="•"/>
              <a:tabLst/>
              <a:defRPr sz="2000"/>
            </a:lvl4pPr>
            <a:lvl5pPr marL="1090613" indent="-173038">
              <a:buClr>
                <a:srgbClr val="15396C"/>
              </a:buClr>
              <a:buFont typeface="Arial" charset="0"/>
              <a:buChar char="•"/>
              <a:tabLst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7FA3D55-2508-1044-808E-332D169BD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0450" y="1515774"/>
            <a:ext cx="11277600" cy="399930"/>
          </a:xfrm>
        </p:spPr>
        <p:txBody>
          <a:bodyPr/>
          <a:lstStyle>
            <a:lvl1pPr marL="0" indent="0" algn="r">
              <a:buNone/>
              <a:defRPr sz="2000" i="1"/>
            </a:lvl1pPr>
            <a:lvl2pPr marL="230187" indent="0" algn="r">
              <a:buNone/>
              <a:defRPr sz="2000" i="1"/>
            </a:lvl2pPr>
            <a:lvl3pPr marL="458787" indent="0" algn="r">
              <a:buNone/>
              <a:defRPr sz="2000" i="1"/>
            </a:lvl3pPr>
            <a:lvl4pPr marL="687388" indent="0" algn="r">
              <a:buNone/>
              <a:defRPr sz="2000" i="1"/>
            </a:lvl4pPr>
            <a:lvl5pPr marL="919163" indent="0" algn="r">
              <a:buNone/>
              <a:defRPr sz="2000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18E3D3-71A2-5A4F-8165-057F8919C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27000"/>
            <a:ext cx="11277600" cy="916609"/>
          </a:xfrm>
        </p:spPr>
        <p:txBody>
          <a:bodyPr lIns="0" anchor="b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858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83467E3-CFC5-0E43-9BB1-2425FADC651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S DOT FMCSA logo">
            <a:extLst>
              <a:ext uri="{FF2B5EF4-FFF2-40B4-BE49-F238E27FC236}">
                <a16:creationId xmlns:a16="http://schemas.microsoft.com/office/drawing/2014/main" id="{F377FF18-0CE1-0E41-8A1C-22DE46C83D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028" y="6030180"/>
            <a:ext cx="1992085" cy="55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3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BA50C1-1106-9441-8A8F-B8F35F17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74625"/>
            <a:ext cx="11277601" cy="868984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193E2E-96D7-A64C-8153-9475D6B3A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43441"/>
            <a:ext cx="11277600" cy="4873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C0D2D-261A-8C4B-BD78-A6F2C67E3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B9E95-7467-304E-9F41-84779381ADD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0A7EA4-4FDB-B140-A016-F68C59ED3BF7}"/>
              </a:ext>
            </a:extLst>
          </p:cNvPr>
          <p:cNvCxnSpPr>
            <a:cxnSpLocks/>
          </p:cNvCxnSpPr>
          <p:nvPr userDrawn="1"/>
        </p:nvCxnSpPr>
        <p:spPr>
          <a:xfrm>
            <a:off x="457200" y="1080732"/>
            <a:ext cx="11277600" cy="0"/>
          </a:xfrm>
          <a:prstGeom prst="line">
            <a:avLst/>
          </a:prstGeom>
          <a:ln w="63500" cmpd="sng">
            <a:solidFill>
              <a:srgbClr val="F1B0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47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666" r:id="rId3"/>
    <p:sldLayoutId id="2147483665" r:id="rId4"/>
    <p:sldLayoutId id="2147483664" r:id="rId5"/>
    <p:sldLayoutId id="2147483650" r:id="rId6"/>
    <p:sldLayoutId id="2147483661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rgbClr val="001647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1647"/>
        </a:buClr>
        <a:buFont typeface="Arial" panose="020B0604020202020204" pitchFamily="34" charset="0"/>
        <a:buChar char="•"/>
        <a:defRPr sz="2200" b="0" i="0" kern="1200">
          <a:solidFill>
            <a:srgbClr val="414244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rgbClr val="414244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rgbClr val="414244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rgbClr val="414244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rgbClr val="414244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core.fmcsa.dot.gov/" TargetMode="External"/><Relationship Id="rId2" Type="http://schemas.openxmlformats.org/officeDocument/2006/relationships/hyperlink" Target="https://fmcsa-score.crm9.dynamics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FMCSA-SCORE-Support@dot.gov" TargetMode="External"/><Relationship Id="rId4" Type="http://schemas.openxmlformats.org/officeDocument/2006/relationships/hyperlink" Target="https://www.fmcsa.dot.gov/mission/information-systems/score-manuals-training-and-user-guide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mcsa-score.crm9.dynamics.com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core.fmcsa.dot.gov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428B348-100A-5048-BE50-9A6EAD00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SCORE FMCSA Training – Release 2</a:t>
            </a:r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C65302-BBD8-EA4D-A006-548D720A2C21}"/>
              </a:ext>
            </a:extLst>
          </p:cNvPr>
          <p:cNvSpPr txBox="1"/>
          <p:nvPr/>
        </p:nvSpPr>
        <p:spPr>
          <a:xfrm>
            <a:off x="575408" y="1342159"/>
            <a:ext cx="7951306" cy="369332"/>
          </a:xfrm>
          <a:prstGeom prst="rect">
            <a:avLst/>
          </a:prstGeom>
          <a:noFill/>
        </p:spPr>
        <p:txBody>
          <a:bodyPr wrap="square" lIns="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02/13/2024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2EFE661-D55D-2F49-8D63-937A0D985663}"/>
              </a:ext>
            </a:extLst>
          </p:cNvPr>
          <p:cNvSpPr/>
          <p:nvPr/>
        </p:nvSpPr>
        <p:spPr>
          <a:xfrm>
            <a:off x="13802741" y="-334837"/>
            <a:ext cx="84899" cy="6696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afety inspector kneeling and inspecting parked motorcoach wheel, with motorcoach operator standing in background.">
            <a:extLst>
              <a:ext uri="{FF2B5EF4-FFF2-40B4-BE49-F238E27FC236}">
                <a16:creationId xmlns:a16="http://schemas.microsoft.com/office/drawing/2014/main" id="{7CB85840-23FE-7B41-A0AC-43EA340ACE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518" y="1922241"/>
            <a:ext cx="3699305" cy="2281237"/>
          </a:xfrm>
          <a:prstGeom prst="rect">
            <a:avLst/>
          </a:prstGeom>
        </p:spPr>
      </p:pic>
      <p:pic>
        <p:nvPicPr>
          <p:cNvPr id="10" name="Picture 9" descr="Blue and black motorcoach parked with scenic background.">
            <a:extLst>
              <a:ext uri="{FF2B5EF4-FFF2-40B4-BE49-F238E27FC236}">
                <a16:creationId xmlns:a16="http://schemas.microsoft.com/office/drawing/2014/main" id="{FBC74CF1-8388-AB4C-8A7A-A45A556CDA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5102" y="4339961"/>
            <a:ext cx="4807193" cy="2057981"/>
          </a:xfrm>
          <a:prstGeom prst="rect">
            <a:avLst/>
          </a:prstGeom>
        </p:spPr>
      </p:pic>
      <p:pic>
        <p:nvPicPr>
          <p:cNvPr id="19" name="Picture 18" descr="White semitruck parked on city street.">
            <a:extLst>
              <a:ext uri="{FF2B5EF4-FFF2-40B4-BE49-F238E27FC236}">
                <a16:creationId xmlns:a16="http://schemas.microsoft.com/office/drawing/2014/main" id="{F8435566-45C8-5D49-9D02-F598BCF38A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5598" y="1922240"/>
            <a:ext cx="3709987" cy="2281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BEBC1C-89E4-024D-B396-485B09B002BC}"/>
              </a:ext>
            </a:extLst>
          </p:cNvPr>
          <p:cNvSpPr txBox="1"/>
          <p:nvPr/>
        </p:nvSpPr>
        <p:spPr>
          <a:xfrm>
            <a:off x="2293257" y="-5950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7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90F5D-D0A4-5249-904B-BB20EAFC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>
                <a:latin typeface="Arial"/>
                <a:cs typeface="Arial"/>
              </a:rPr>
              <a:t>Annual Certification </a:t>
            </a:r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9AF4839-BEFE-C4FF-CBA8-8575D2CD0E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1785872"/>
              </p:ext>
            </p:extLst>
          </p:nvPr>
        </p:nvGraphicFramePr>
        <p:xfrm>
          <a:off x="1353312" y="1143000"/>
          <a:ext cx="9581388" cy="5213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396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90F5D-D0A4-5249-904B-BB20EAFC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State Contests a Finding </a:t>
            </a:r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3636382-BE89-1816-74E3-36AD42098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4964330"/>
              </p:ext>
            </p:extLst>
          </p:nvPr>
        </p:nvGraphicFramePr>
        <p:xfrm>
          <a:off x="519425" y="1200510"/>
          <a:ext cx="10884889" cy="5213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273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90F5D-D0A4-5249-904B-BB20EAFC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Noteworthy Observation </a:t>
            </a:r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DBB347B-E171-A5D5-49B3-A2CF5CC54D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543071"/>
              </p:ext>
            </p:extLst>
          </p:nvPr>
        </p:nvGraphicFramePr>
        <p:xfrm>
          <a:off x="1353312" y="1143000"/>
          <a:ext cx="9581388" cy="5213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565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90F5D-D0A4-5249-904B-BB20EAFC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APR &amp; STR Checklist </a:t>
            </a:r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777E08C-40EA-86F9-F61D-16F0531338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9719550"/>
              </p:ext>
            </p:extLst>
          </p:nvPr>
        </p:nvGraphicFramePr>
        <p:xfrm>
          <a:off x="1353312" y="1143000"/>
          <a:ext cx="9581388" cy="5213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424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90F5D-D0A4-5249-904B-BB20EAFC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APR Review Letter Generation </a:t>
            </a:r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2422DF7-4587-07D8-7CBE-B4629D149C44}"/>
              </a:ext>
            </a:extLst>
          </p:cNvPr>
          <p:cNvGraphicFramePr/>
          <p:nvPr/>
        </p:nvGraphicFramePr>
        <p:xfrm>
          <a:off x="1353312" y="1143000"/>
          <a:ext cx="9581388" cy="5213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230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90F5D-D0A4-5249-904B-BB20EAFC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Resources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99E872-504E-F140-8BB5-FBDEF87E6E13}"/>
              </a:ext>
            </a:extLst>
          </p:cNvPr>
          <p:cNvSpPr txBox="1"/>
          <p:nvPr/>
        </p:nvSpPr>
        <p:spPr>
          <a:xfrm>
            <a:off x="396815" y="1216325"/>
            <a:ext cx="11110822" cy="37240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u="sng">
                <a:latin typeface="Arial"/>
                <a:cs typeface="Arial"/>
              </a:rPr>
              <a:t>Quick Links</a:t>
            </a:r>
            <a:r>
              <a:rPr lang="en-US" sz="2800">
                <a:latin typeface="Arial"/>
                <a:cs typeface="Arial"/>
              </a:rPr>
              <a:t>​</a:t>
            </a:r>
          </a:p>
          <a:p>
            <a:pPr marL="228600" lvl="1" indent="-228600">
              <a:buFont typeface="Arial"/>
              <a:buChar char="•"/>
            </a:pPr>
            <a:r>
              <a:rPr lang="en-US" sz="2400">
                <a:latin typeface="Arial"/>
                <a:cs typeface="Arial"/>
              </a:rPr>
              <a:t>SCORE App Link: </a:t>
            </a:r>
            <a:r>
              <a:rPr lang="en-US" sz="2400">
                <a:solidFill>
                  <a:srgbClr val="000000"/>
                </a:solidFill>
                <a:latin typeface="Calibri"/>
                <a:cs typeface="Arial"/>
                <a:hlinkClick r:id="rId2"/>
              </a:rPr>
              <a:t>https://fmcsa-score.crm9.dynamics.com/</a:t>
            </a:r>
            <a:endParaRPr lang="en-US" sz="2400">
              <a:solidFill>
                <a:srgbClr val="0563C1"/>
              </a:solidFill>
              <a:latin typeface="Calibri"/>
              <a:ea typeface="Calibri"/>
              <a:cs typeface="Arial"/>
            </a:endParaRPr>
          </a:p>
          <a:p>
            <a:pPr marL="228600" lvl="1" indent="-228600"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State Website Link: </a:t>
            </a:r>
            <a:r>
              <a:rPr lang="en-US" sz="2200" u="sng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https://score</a:t>
            </a:r>
            <a:r>
              <a:rPr lang="en-US" sz="2200" u="sng">
                <a:solidFill>
                  <a:srgbClr val="0563C1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200" u="sng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fmcsa</a:t>
            </a:r>
            <a:r>
              <a:rPr lang="en-US" sz="2200" u="sng">
                <a:solidFill>
                  <a:srgbClr val="0563C1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200" u="sng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dot</a:t>
            </a:r>
            <a:r>
              <a:rPr lang="en-US" sz="2200" u="sng">
                <a:solidFill>
                  <a:srgbClr val="0563C1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.gov</a:t>
            </a:r>
          </a:p>
          <a:p>
            <a:r>
              <a:rPr lang="en-US" sz="2800">
                <a:solidFill>
                  <a:srgbClr val="0563C1"/>
                </a:solidFill>
                <a:cs typeface="Arial"/>
              </a:rPr>
              <a:t>​</a:t>
            </a:r>
            <a:endParaRPr lang="en-US" sz="2800">
              <a:solidFill>
                <a:srgbClr val="0563C1"/>
              </a:solidFill>
              <a:ea typeface="Calibri"/>
              <a:cs typeface="Arial"/>
            </a:endParaRPr>
          </a:p>
          <a:p>
            <a:r>
              <a:rPr lang="en-US" sz="2800" u="sng">
                <a:latin typeface="Arial"/>
                <a:cs typeface="Arial"/>
              </a:rPr>
              <a:t>Help Documentation</a:t>
            </a:r>
            <a:endParaRPr lang="en-US" sz="2800">
              <a:latin typeface="Arial"/>
              <a:cs typeface="Arial"/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400">
                <a:ea typeface="+mn-lt"/>
                <a:cs typeface="+mn-lt"/>
                <a:hlinkClick r:id="rId4"/>
              </a:rPr>
              <a:t>SCORE Manuals - Training and User Guides | FMCSA (dot.gov)</a:t>
            </a:r>
            <a:endParaRPr lang="en-US" sz="2400">
              <a:latin typeface="Arial"/>
              <a:cs typeface="Arial"/>
            </a:endParaRPr>
          </a:p>
          <a:p>
            <a:r>
              <a:rPr lang="en-US" sz="2800">
                <a:latin typeface="Arial"/>
                <a:cs typeface="Arial"/>
              </a:rPr>
              <a:t>​</a:t>
            </a:r>
          </a:p>
          <a:p>
            <a:r>
              <a:rPr lang="en-US" sz="2800" u="sng">
                <a:latin typeface="Arial"/>
                <a:cs typeface="Arial"/>
              </a:rPr>
              <a:t>For assistance contact SCORE support at: </a:t>
            </a:r>
            <a:r>
              <a:rPr lang="en-US" sz="2800">
                <a:latin typeface="Arial"/>
                <a:cs typeface="Arial"/>
              </a:rPr>
              <a:t>​</a:t>
            </a:r>
          </a:p>
          <a:p>
            <a:pPr marL="228600" lvl="1" indent="-228600">
              <a:buChar char="•"/>
            </a:pPr>
            <a:r>
              <a:rPr lang="en-US" sz="2400" u="sng">
                <a:solidFill>
                  <a:srgbClr val="0F789C"/>
                </a:solidFill>
                <a:latin typeface="Arial"/>
                <a:cs typeface="Arial"/>
                <a:hlinkClick r:id="rId5"/>
              </a:rPr>
              <a:t>FMCSA-SCORE-Support@dot.gov</a:t>
            </a:r>
            <a:r>
              <a:rPr lang="en-US" sz="2400">
                <a:latin typeface="Arial"/>
                <a:cs typeface="Arial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48280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3CEB37-ECF9-E6E8-7158-CB46A81C1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CRM Support Tickets and its Resolution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610DB7-9D6F-3B2E-F144-4D82A9BB7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729629"/>
              </p:ext>
            </p:extLst>
          </p:nvPr>
        </p:nvGraphicFramePr>
        <p:xfrm>
          <a:off x="246184" y="1172307"/>
          <a:ext cx="11833405" cy="5493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671">
                  <a:extLst>
                    <a:ext uri="{9D8B030D-6E8A-4147-A177-3AD203B41FA5}">
                      <a16:colId xmlns:a16="http://schemas.microsoft.com/office/drawing/2014/main" val="1553988198"/>
                    </a:ext>
                  </a:extLst>
                </a:gridCol>
                <a:gridCol w="2644650">
                  <a:extLst>
                    <a:ext uri="{9D8B030D-6E8A-4147-A177-3AD203B41FA5}">
                      <a16:colId xmlns:a16="http://schemas.microsoft.com/office/drawing/2014/main" val="1040021686"/>
                    </a:ext>
                  </a:extLst>
                </a:gridCol>
                <a:gridCol w="7585084">
                  <a:extLst>
                    <a:ext uri="{9D8B030D-6E8A-4147-A177-3AD203B41FA5}">
                      <a16:colId xmlns:a16="http://schemas.microsoft.com/office/drawing/2014/main" val="2696068596"/>
                    </a:ext>
                  </a:extLst>
                </a:gridCol>
              </a:tblGrid>
              <a:tr h="495923">
                <a:tc>
                  <a:txBody>
                    <a:bodyPr/>
                    <a:lstStyle/>
                    <a:p>
                      <a:r>
                        <a:rPr lang="en-US" dirty="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088129"/>
                  </a:ext>
                </a:extLst>
              </a:tr>
              <a:tr h="19264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Reports</a:t>
                      </a:r>
                    </a:p>
                  </a:txBody>
                  <a:tcPr marL="6350" marR="6350" marT="635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Export option for Reports is disabled for the Easter Service Center User 'Summer Bowman'.</a:t>
                      </a:r>
                    </a:p>
                  </a:txBody>
                  <a:tcPr marL="6350" marR="6350" marT="635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 Downloading reports from the reports section: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Login as an FMCSA user.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 Go to the 'Reports' and select the report to download.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 Hover over at the top right of the table to view the three dots and select option to export with 'Data with current layout'.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II. Download/export data from the master tables by filtering and sorting.</a:t>
                      </a:r>
                    </a:p>
                  </a:txBody>
                  <a:tcPr marL="6350" marR="6350" marT="6350" anchor="ctr"/>
                </a:tc>
                <a:extLst>
                  <a:ext uri="{0D108BD9-81ED-4DB2-BD59-A6C34878D82A}">
                    <a16:rowId xmlns:a16="http://schemas.microsoft.com/office/drawing/2014/main" val="3506593347"/>
                  </a:ext>
                </a:extLst>
              </a:tr>
              <a:tr h="13924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Finding</a:t>
                      </a:r>
                    </a:p>
                  </a:txBody>
                  <a:tcPr marL="6350" marR="6350" marT="635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Updating Finding title or Editing the description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Finding title can only be edited in draft mode Or,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Once the user submits it, it can only be rejected by the HQ user so that a new Finding with correct title can be used. Or,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To avoid any spelling mistakes, click on the magnifier icon provided for the 'Titles for Finding'  to make your selections.</a:t>
                      </a:r>
                    </a:p>
                  </a:txBody>
                  <a:tcPr marL="6350" marR="6350" marT="6350" anchor="ctr"/>
                </a:tc>
                <a:extLst>
                  <a:ext uri="{0D108BD9-81ED-4DB2-BD59-A6C34878D82A}">
                    <a16:rowId xmlns:a16="http://schemas.microsoft.com/office/drawing/2014/main" val="2436088752"/>
                  </a:ext>
                </a:extLst>
              </a:tr>
              <a:tr h="6866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UI</a:t>
                      </a:r>
                    </a:p>
                  </a:txBody>
                  <a:tcPr marL="6350" marR="6350" marT="635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Look feature</a:t>
                      </a:r>
                    </a:p>
                  </a:txBody>
                  <a:tcPr marL="6350" marR="6350" marT="635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Switching to the 'Try the new look' option can disable some features, specifically if you are having issue viewing the attachments. Switching back to old view would solve such issues.</a:t>
                      </a:r>
                    </a:p>
                  </a:txBody>
                  <a:tcPr marL="6350" marR="6350" marT="6350" anchor="ctr"/>
                </a:tc>
                <a:extLst>
                  <a:ext uri="{0D108BD9-81ED-4DB2-BD59-A6C34878D82A}">
                    <a16:rowId xmlns:a16="http://schemas.microsoft.com/office/drawing/2014/main" val="1868575481"/>
                  </a:ext>
                </a:extLst>
              </a:tr>
              <a:tr h="9918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forms - Attachments </a:t>
                      </a:r>
                    </a:p>
                  </a:txBody>
                  <a:tcPr marL="6350" marR="6350" marT="635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Attachments added to parent records cannot be opened from child records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attachments can be viewed by going to the Parent record.</a:t>
                      </a:r>
                    </a:p>
                  </a:txBody>
                  <a:tcPr marL="6350" marR="6350" marT="6350" anchor="ctr"/>
                </a:tc>
                <a:extLst>
                  <a:ext uri="{0D108BD9-81ED-4DB2-BD59-A6C34878D82A}">
                    <a16:rowId xmlns:a16="http://schemas.microsoft.com/office/drawing/2014/main" val="544810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39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2609D6-6EBB-03EE-AD26-8DCCDAD6C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App Demo</a:t>
            </a:r>
            <a:endParaRPr lang="en-US"/>
          </a:p>
        </p:txBody>
      </p:sp>
      <p:pic>
        <p:nvPicPr>
          <p:cNvPr id="5" name="Content Placeholder 10" descr="Performance Curtains with solid fill">
            <a:extLst>
              <a:ext uri="{FF2B5EF4-FFF2-40B4-BE49-F238E27FC236}">
                <a16:creationId xmlns:a16="http://schemas.microsoft.com/office/drawing/2014/main" id="{41568F81-63C9-9AFA-A184-979C896AC485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2760" y="2905760"/>
            <a:ext cx="1046480" cy="104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E37FCB-F5C7-7746-BF20-D38769CDA51A}"/>
              </a:ext>
            </a:extLst>
          </p:cNvPr>
          <p:cNvSpPr/>
          <p:nvPr/>
        </p:nvSpPr>
        <p:spPr>
          <a:xfrm>
            <a:off x="304800" y="6253655"/>
            <a:ext cx="3783724" cy="451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FD680A-6EC6-6749-9085-1FA001D1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Agenda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8DF5D1-A774-6A91-1B2D-9AC926FA1437}"/>
              </a:ext>
            </a:extLst>
          </p:cNvPr>
          <p:cNvSpPr txBox="1"/>
          <p:nvPr/>
        </p:nvSpPr>
        <p:spPr>
          <a:xfrm>
            <a:off x="602073" y="1382888"/>
            <a:ext cx="8833554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romanUcPeriod"/>
            </a:pPr>
            <a:r>
              <a:rPr lang="en-US" sz="1600" b="1" dirty="0">
                <a:solidFill>
                  <a:srgbClr val="001647"/>
                </a:solidFill>
                <a:latin typeface="Calibri"/>
                <a:cs typeface="Arial"/>
              </a:rPr>
              <a:t>Overview</a:t>
            </a:r>
            <a:endParaRPr lang="en-US" dirty="0">
              <a:cs typeface="Calibri" panose="020F0502020204030204"/>
            </a:endParaRPr>
          </a:p>
          <a:p>
            <a:pPr marL="800100" lvl="1" indent="-342900">
              <a:buAutoNum type="arabicPeriod"/>
            </a:pPr>
            <a:r>
              <a:rPr lang="en-US" sz="1600" b="1" dirty="0">
                <a:solidFill>
                  <a:srgbClr val="001647"/>
                </a:solidFill>
                <a:latin typeface="Calibri"/>
                <a:cs typeface="Calibri"/>
              </a:rPr>
              <a:t>FMCSA SCORE Application</a:t>
            </a:r>
            <a:endParaRPr lang="en-US" sz="1600" dirty="0">
              <a:solidFill>
                <a:srgbClr val="001647"/>
              </a:solidFill>
              <a:latin typeface="Calibri"/>
              <a:cs typeface="Calibri"/>
            </a:endParaRPr>
          </a:p>
          <a:p>
            <a:pPr marL="800100" lvl="1" indent="-342900">
              <a:buAutoNum type="arabicPeriod"/>
            </a:pPr>
            <a:r>
              <a:rPr lang="en-US" sz="1600" b="1" dirty="0">
                <a:solidFill>
                  <a:srgbClr val="001647"/>
                </a:solidFill>
                <a:latin typeface="Calibri"/>
                <a:cs typeface="Calibri"/>
              </a:rPr>
              <a:t>SCORE State Site</a:t>
            </a:r>
            <a:endParaRPr lang="en-US" sz="1600" dirty="0">
              <a:solidFill>
                <a:srgbClr val="001647"/>
              </a:solidFill>
              <a:latin typeface="Calibri"/>
              <a:cs typeface="Calibri"/>
            </a:endParaRPr>
          </a:p>
          <a:p>
            <a:pPr marL="800100" lvl="1" indent="-342900">
              <a:buAutoNum type="arabicPeriod"/>
            </a:pPr>
            <a:r>
              <a:rPr lang="en-US" sz="1600" b="1" dirty="0">
                <a:solidFill>
                  <a:srgbClr val="001647"/>
                </a:solidFill>
                <a:latin typeface="Calibri"/>
                <a:cs typeface="Calibri"/>
              </a:rPr>
              <a:t>SCORE User Groups</a:t>
            </a:r>
            <a:endParaRPr lang="en-US" sz="1600" dirty="0">
              <a:solidFill>
                <a:srgbClr val="001647"/>
              </a:solidFill>
              <a:latin typeface="Calibri"/>
              <a:cs typeface="Calibri"/>
            </a:endParaRPr>
          </a:p>
          <a:p>
            <a:pPr lvl="1"/>
            <a:endParaRPr lang="en-US" sz="1600" b="1" dirty="0">
              <a:solidFill>
                <a:srgbClr val="001647"/>
              </a:solidFill>
              <a:cs typeface="Calibri" panose="020F0502020204030204"/>
            </a:endParaRPr>
          </a:p>
          <a:p>
            <a:pPr marL="342900" indent="-342900">
              <a:buFontTx/>
              <a:buAutoNum type="romanUcPeriod"/>
            </a:pPr>
            <a:r>
              <a:rPr lang="en-US" sz="1600" b="1" dirty="0">
                <a:solidFill>
                  <a:srgbClr val="001647"/>
                </a:solidFill>
                <a:latin typeface="Calibri"/>
                <a:cs typeface="Calibri"/>
              </a:rPr>
              <a:t>Release 2 Functionality</a:t>
            </a:r>
            <a:endParaRPr lang="en-US" sz="1600" b="1" dirty="0">
              <a:solidFill>
                <a:srgbClr val="001647"/>
              </a:solidFill>
              <a:latin typeface="Calibri"/>
              <a:cs typeface="Arial"/>
            </a:endParaRPr>
          </a:p>
          <a:p>
            <a:pPr marL="342900" indent="-342900">
              <a:buAutoNum type="romanUcPeriod"/>
            </a:pPr>
            <a:endParaRPr lang="en-US" sz="1600" b="1" dirty="0">
              <a:solidFill>
                <a:srgbClr val="001647"/>
              </a:solidFill>
              <a:latin typeface="Calibri"/>
              <a:cs typeface="Calibri"/>
            </a:endParaRPr>
          </a:p>
          <a:p>
            <a:pPr marL="800100" lvl="1" indent="-342900">
              <a:buAutoNum type="arabicPeriod"/>
            </a:pPr>
            <a:r>
              <a:rPr lang="en-US" sz="1600" b="1" dirty="0">
                <a:solidFill>
                  <a:srgbClr val="001647"/>
                </a:solidFill>
                <a:latin typeface="Calibri"/>
                <a:cs typeface="Arial"/>
              </a:rPr>
              <a:t>Release 2 Overview</a:t>
            </a:r>
            <a:endParaRPr lang="en-US" sz="1600" b="1" dirty="0">
              <a:solidFill>
                <a:srgbClr val="001647"/>
              </a:solidFill>
              <a:latin typeface="Calibri"/>
              <a:ea typeface="Calibri"/>
              <a:cs typeface="Arial"/>
            </a:endParaRPr>
          </a:p>
          <a:p>
            <a:pPr marL="800100" lvl="1" indent="-342900">
              <a:buAutoNum type="arabicPeriod"/>
            </a:pPr>
            <a:r>
              <a:rPr lang="en-US" sz="1600" b="1" dirty="0">
                <a:solidFill>
                  <a:srgbClr val="001647"/>
                </a:solidFill>
                <a:latin typeface="Calibri"/>
                <a:cs typeface="Arial"/>
              </a:rPr>
              <a:t>CAP Implementation Extension </a:t>
            </a:r>
            <a:endParaRPr lang="en-US" dirty="0">
              <a:solidFill>
                <a:srgbClr val="000000"/>
              </a:solidFill>
              <a:latin typeface="Calibri"/>
              <a:cs typeface="Calibri" panose="020F0502020204030204"/>
            </a:endParaRPr>
          </a:p>
          <a:p>
            <a:pPr marL="800100" lvl="1" indent="-342900">
              <a:buAutoNum type="arabicPeriod"/>
            </a:pPr>
            <a:r>
              <a:rPr lang="en-US" sz="1600" b="1" dirty="0">
                <a:solidFill>
                  <a:srgbClr val="001647"/>
                </a:solidFill>
                <a:latin typeface="Calibri"/>
                <a:cs typeface="Arial"/>
              </a:rPr>
              <a:t>Annual Certification</a:t>
            </a:r>
            <a:endParaRPr lang="en-US" dirty="0">
              <a:solidFill>
                <a:srgbClr val="000000"/>
              </a:solidFill>
              <a:latin typeface="Calibri"/>
              <a:cs typeface="Calibri" panose="020F0502020204030204"/>
            </a:endParaRPr>
          </a:p>
          <a:p>
            <a:pPr marL="800100" lvl="1" indent="-342900">
              <a:buAutoNum type="arabicPeriod"/>
            </a:pPr>
            <a:r>
              <a:rPr lang="en-US" sz="1600" b="1" dirty="0">
                <a:solidFill>
                  <a:srgbClr val="001647"/>
                </a:solidFill>
                <a:latin typeface="Calibri"/>
                <a:cs typeface="Arial"/>
              </a:rPr>
              <a:t>State Contests a Finding</a:t>
            </a:r>
            <a:endParaRPr lang="en-US" dirty="0">
              <a:solidFill>
                <a:srgbClr val="000000"/>
              </a:solidFill>
              <a:latin typeface="Calibri"/>
              <a:cs typeface="Calibri" panose="020F0502020204030204"/>
            </a:endParaRPr>
          </a:p>
          <a:p>
            <a:pPr marL="800100" lvl="1" indent="-342900">
              <a:buAutoNum type="arabicPeriod"/>
            </a:pPr>
            <a:r>
              <a:rPr lang="en-US" sz="1600" b="1" dirty="0">
                <a:solidFill>
                  <a:srgbClr val="001647"/>
                </a:solidFill>
                <a:latin typeface="Calibri"/>
                <a:cs typeface="Arial"/>
              </a:rPr>
              <a:t>Noteworthy Observation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800100" lvl="1" indent="-342900">
              <a:buAutoNum type="arabicPeriod"/>
            </a:pPr>
            <a:r>
              <a:rPr lang="en-US" sz="1600" b="1" dirty="0">
                <a:solidFill>
                  <a:srgbClr val="001647"/>
                </a:solidFill>
                <a:latin typeface="Calibri"/>
                <a:cs typeface="Arial"/>
              </a:rPr>
              <a:t>APR &amp; STR Checklists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800100" lvl="1" indent="-342900">
              <a:buAutoNum type="arabicPeriod"/>
            </a:pPr>
            <a:r>
              <a:rPr lang="en-US" sz="1600" b="1" dirty="0">
                <a:solidFill>
                  <a:srgbClr val="001647"/>
                </a:solidFill>
                <a:latin typeface="Calibri"/>
                <a:cs typeface="Arial"/>
              </a:rPr>
              <a:t>APR Review Letter Generation 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800100" lvl="1" indent="-342900">
              <a:buAutoNum type="arabicPeriod"/>
            </a:pPr>
            <a:endParaRPr lang="en-US" sz="1600" b="1" dirty="0">
              <a:solidFill>
                <a:srgbClr val="001647"/>
              </a:solidFill>
              <a:latin typeface="Calibri"/>
              <a:cs typeface="Arial"/>
            </a:endParaRPr>
          </a:p>
          <a:p>
            <a:pPr marL="342900" indent="-342900">
              <a:buAutoNum type="romanUcPeriod"/>
            </a:pPr>
            <a:r>
              <a:rPr lang="en-US" sz="1600" b="1" dirty="0">
                <a:solidFill>
                  <a:srgbClr val="001647"/>
                </a:solidFill>
                <a:latin typeface="Calibri"/>
                <a:cs typeface="Calibri"/>
              </a:rPr>
              <a:t>Resources</a:t>
            </a:r>
            <a:endParaRPr lang="en-US" sz="1600" dirty="0">
              <a:solidFill>
                <a:srgbClr val="001647"/>
              </a:solidFill>
              <a:latin typeface="Calibri"/>
              <a:cs typeface="Calibri"/>
            </a:endParaRPr>
          </a:p>
          <a:p>
            <a:pPr marL="342900" indent="-342900">
              <a:buAutoNum type="romanUcPeriod"/>
            </a:pPr>
            <a:endParaRPr lang="en-US" sz="1600" b="1" dirty="0">
              <a:solidFill>
                <a:srgbClr val="001647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AutoNum type="romanUcPeriod"/>
            </a:pPr>
            <a:r>
              <a:rPr lang="en-US" sz="1600" b="1" dirty="0">
                <a:solidFill>
                  <a:srgbClr val="001647"/>
                </a:solidFill>
                <a:latin typeface="Calibri"/>
                <a:ea typeface="Calibri"/>
                <a:cs typeface="Calibri"/>
              </a:rPr>
              <a:t>CRM Tickets &amp; its Resolution</a:t>
            </a:r>
          </a:p>
          <a:p>
            <a:pPr marL="342900" indent="-342900">
              <a:buAutoNum type="romanUcPeriod"/>
            </a:pPr>
            <a:endParaRPr lang="en-US" sz="1600" b="1" dirty="0">
              <a:solidFill>
                <a:srgbClr val="001647"/>
              </a:solidFill>
              <a:latin typeface="Calibri"/>
              <a:cs typeface="Calibri"/>
            </a:endParaRPr>
          </a:p>
          <a:p>
            <a:pPr marL="342900" indent="-342900">
              <a:buAutoNum type="romanUcPeriod"/>
            </a:pPr>
            <a:r>
              <a:rPr lang="en-US" sz="1600" b="1" dirty="0">
                <a:solidFill>
                  <a:srgbClr val="001647"/>
                </a:solidFill>
                <a:latin typeface="Calibri"/>
                <a:cs typeface="Calibri"/>
              </a:rPr>
              <a:t>App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26360-D18D-4470-5900-DCF585D17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Overview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8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90F5D-D0A4-5249-904B-BB20EAFC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FMCSA SCORE Application</a:t>
            </a:r>
            <a:endParaRPr lang="en-US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9E119BDB-8D25-9F99-EBFC-6F957DEDA0D6}"/>
              </a:ext>
            </a:extLst>
          </p:cNvPr>
          <p:cNvSpPr>
            <a:spLocks noGrp="1"/>
          </p:cNvSpPr>
          <p:nvPr/>
        </p:nvSpPr>
        <p:spPr>
          <a:xfrm>
            <a:off x="550653" y="1710606"/>
            <a:ext cx="11127697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ts val="0"/>
              </a:spcBef>
              <a:buClrTx/>
            </a:pP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 State Compliance Records Enterprise (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SCORE) system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 built within the 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owerApps platform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None/>
            </a:pPr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l" fontAlgn="base">
              <a:lnSpc>
                <a:spcPct val="120000"/>
              </a:lnSpc>
              <a:spcBef>
                <a:spcPts val="0"/>
              </a:spcBef>
              <a:buClrTx/>
            </a:pP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SCORE is a web-based system used to track States' implementation of Commercial Drivers' License (CDL) regulations.</a:t>
            </a:r>
            <a:endParaRPr lang="en-US" sz="28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None/>
            </a:pPr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  <a:buClrTx/>
            </a:pP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Current implementation of SCORE is on PowerApps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platform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that incorporates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business logic and workflow capabilities to automate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the regulatory activities.</a:t>
            </a:r>
            <a:endParaRPr lang="en-US" sz="2800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None/>
            </a:pPr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  <a:buClrTx/>
            </a:pP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With the Release 2 features, FMCSA users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will be able to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process 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CAP Implementation Extensions, Annual Certifications, State Contested Findings,  Noteworthy Observations, APR &amp; STR Checklists and Generate APR Letters.  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Tx/>
            </a:pPr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  <a:buClrTx/>
            </a:pP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FMCSA users 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can access the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application at:</a:t>
            </a:r>
            <a:r>
              <a:rPr lang="en-US" sz="29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900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https://fmcsa-score.crm9.dynamics.com/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611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90F5D-D0A4-5249-904B-BB20EAFC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SCORE State Site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F6937-AA14-5597-6DAA-53991EAECBDA}"/>
              </a:ext>
            </a:extLst>
          </p:cNvPr>
          <p:cNvSpPr>
            <a:spLocks noGrp="1"/>
          </p:cNvSpPr>
          <p:nvPr/>
        </p:nvSpPr>
        <p:spPr>
          <a:xfrm>
            <a:off x="588364" y="1713199"/>
            <a:ext cx="11015272" cy="28523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2200"/>
              <a:t>State users can only use the website to access SCORE.</a:t>
            </a:r>
          </a:p>
          <a:p>
            <a:pPr>
              <a:buClrTx/>
            </a:pPr>
            <a:r>
              <a:rPr lang="en-US" sz="2200"/>
              <a:t>State users collaborate with FMCSA users on CAP Implementation Extensions, Annual Certification, State Contests a Finding, Noteworthy Observations and APR &amp; STR Checklists.</a:t>
            </a:r>
            <a:endParaRPr lang="en-US" sz="2200">
              <a:ea typeface="Calibri"/>
              <a:cs typeface="Calibri"/>
            </a:endParaRPr>
          </a:p>
          <a:p>
            <a:pPr>
              <a:buClrTx/>
            </a:pPr>
            <a:r>
              <a:rPr lang="en-US" sz="2200"/>
              <a:t>State users can access the system using this link using the login.gov authentication: </a:t>
            </a:r>
            <a:r>
              <a:rPr lang="en-US" sz="2200" u="sng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https://score</a:t>
            </a:r>
            <a:r>
              <a:rPr lang="en-US" sz="2200" u="sng">
                <a:solidFill>
                  <a:srgbClr val="0563C1"/>
                </a:solidFill>
                <a:effectLst/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200" u="sng">
                <a:solidFill>
                  <a:srgbClr val="0563C1"/>
                </a:solidFill>
                <a:latin typeface="Calibri"/>
                <a:ea typeface="Calibri"/>
                <a:cs typeface="Calibri"/>
                <a:hlinkClick r:id="rId2"/>
              </a:rPr>
              <a:t>fmcsa</a:t>
            </a:r>
            <a:r>
              <a:rPr lang="en-US" sz="2200" u="sng">
                <a:solidFill>
                  <a:srgbClr val="0563C1"/>
                </a:solidFill>
                <a:effectLst/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200" u="sng">
                <a:solidFill>
                  <a:srgbClr val="0563C1"/>
                </a:solidFill>
                <a:latin typeface="Calibri"/>
                <a:ea typeface="Calibri"/>
                <a:cs typeface="Calibri"/>
                <a:hlinkClick r:id="rId2"/>
              </a:rPr>
              <a:t>dot</a:t>
            </a:r>
            <a:r>
              <a:rPr lang="en-US" sz="2200" u="sng">
                <a:solidFill>
                  <a:srgbClr val="0563C1"/>
                </a:solidFill>
                <a:effectLst/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200" u="sng">
                <a:solidFill>
                  <a:srgbClr val="0563C1"/>
                </a:solidFill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</a:t>
            </a:r>
            <a:endParaRPr lang="en-US" sz="2200">
              <a:effectLst/>
              <a:latin typeface="Calibri"/>
              <a:ea typeface="Calibri"/>
              <a:cs typeface="Calibr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6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90F5D-D0A4-5249-904B-BB20EAFC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SCORE User Groups</a:t>
            </a:r>
            <a:endParaRPr lang="en-US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CDDF101D-CB95-A287-70FD-B2847A1585F8}"/>
              </a:ext>
            </a:extLst>
          </p:cNvPr>
          <p:cNvGraphicFramePr>
            <a:graphicFrameLocks noGrp="1"/>
          </p:cNvGraphicFramePr>
          <p:nvPr/>
        </p:nvGraphicFramePr>
        <p:xfrm>
          <a:off x="552616" y="1765107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112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26360-D18D-4470-5900-DCF585D17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Release 2 Functionality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9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90F5D-D0A4-5249-904B-BB20EAFC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Release 2 Overview</a:t>
            </a:r>
            <a:endParaRPr lang="en-US"/>
          </a:p>
        </p:txBody>
      </p:sp>
      <p:sp>
        <p:nvSpPr>
          <p:cNvPr id="556" name="TextBox 555">
            <a:extLst>
              <a:ext uri="{FF2B5EF4-FFF2-40B4-BE49-F238E27FC236}">
                <a16:creationId xmlns:a16="http://schemas.microsoft.com/office/drawing/2014/main" id="{EA55CF5A-58D5-C56E-F721-FE6890CC4761}"/>
              </a:ext>
            </a:extLst>
          </p:cNvPr>
          <p:cNvSpPr txBox="1"/>
          <p:nvPr/>
        </p:nvSpPr>
        <p:spPr>
          <a:xfrm>
            <a:off x="462577" y="4039099"/>
            <a:ext cx="3614967" cy="2585323"/>
          </a:xfrm>
          <a:prstGeom prst="rect">
            <a:avLst/>
          </a:prstGeom>
          <a:solidFill>
            <a:srgbClr val="001647"/>
          </a:solidFill>
          <a:ln w="57150">
            <a:solidFill>
              <a:schemeClr val="accent1">
                <a:lumMod val="90000"/>
                <a:lumOff val="1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ea typeface="Calibri"/>
                <a:cs typeface="Calibri"/>
              </a:rPr>
              <a:t>Noteworthy Observation</a:t>
            </a:r>
          </a:p>
          <a:p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Any FMCSA team (Division, SC or HQ) can create a Noteworthy Observation.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There are three types - Potential Risk Issue, Program Improvements and Noteworthy Practices.</a:t>
            </a:r>
          </a:p>
        </p:txBody>
      </p:sp>
      <p:sp>
        <p:nvSpPr>
          <p:cNvPr id="563" name="TextBox 562">
            <a:extLst>
              <a:ext uri="{FF2B5EF4-FFF2-40B4-BE49-F238E27FC236}">
                <a16:creationId xmlns:a16="http://schemas.microsoft.com/office/drawing/2014/main" id="{259EF74B-1232-783D-FDB6-A1921B6DB414}"/>
              </a:ext>
            </a:extLst>
          </p:cNvPr>
          <p:cNvSpPr txBox="1"/>
          <p:nvPr/>
        </p:nvSpPr>
        <p:spPr>
          <a:xfrm>
            <a:off x="4387595" y="1264268"/>
            <a:ext cx="3413684" cy="2585323"/>
          </a:xfrm>
          <a:prstGeom prst="rect">
            <a:avLst/>
          </a:prstGeom>
          <a:solidFill>
            <a:srgbClr val="001647"/>
          </a:solidFill>
          <a:ln w="57150">
            <a:solidFill>
              <a:schemeClr val="accent1">
                <a:lumMod val="90000"/>
                <a:lumOff val="1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a typeface="Calibri"/>
                <a:cs typeface="Calibri"/>
              </a:rPr>
              <a:t>Annual Certification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Either a State or any FMCSA team (Division, SC or HQ) can submit an Annual Certification for a state.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All submitted Annual Certifications only require SC or HQ Approval.</a:t>
            </a:r>
          </a:p>
        </p:txBody>
      </p:sp>
      <p:sp>
        <p:nvSpPr>
          <p:cNvPr id="564" name="TextBox 563">
            <a:extLst>
              <a:ext uri="{FF2B5EF4-FFF2-40B4-BE49-F238E27FC236}">
                <a16:creationId xmlns:a16="http://schemas.microsoft.com/office/drawing/2014/main" id="{33E2B125-6110-2066-6B2D-997BE45F2D3D}"/>
              </a:ext>
            </a:extLst>
          </p:cNvPr>
          <p:cNvSpPr txBox="1"/>
          <p:nvPr/>
        </p:nvSpPr>
        <p:spPr>
          <a:xfrm>
            <a:off x="462576" y="1264267"/>
            <a:ext cx="3614967" cy="2585323"/>
          </a:xfrm>
          <a:prstGeom prst="rect">
            <a:avLst/>
          </a:prstGeom>
          <a:solidFill>
            <a:srgbClr val="001647"/>
          </a:solidFill>
          <a:ln w="57150">
            <a:solidFill>
              <a:schemeClr val="accent1">
                <a:lumMod val="90000"/>
                <a:lumOff val="1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ea typeface="Calibri"/>
                <a:cs typeface="Calibri"/>
              </a:rPr>
              <a:t>CAP Implementation Extension</a:t>
            </a:r>
          </a:p>
          <a:p>
            <a:pPr algn="ctr"/>
            <a:endParaRPr lang="en-US" b="1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State can submit a request to extend the current 'Proposed Completion Date' for the CAP.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FMCSA can 'Approve', 'Return' for more information or 'Reject' the request. </a:t>
            </a:r>
          </a:p>
          <a:p>
            <a:endParaRPr lang="en-US" b="1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565" name="TextBox 564">
            <a:extLst>
              <a:ext uri="{FF2B5EF4-FFF2-40B4-BE49-F238E27FC236}">
                <a16:creationId xmlns:a16="http://schemas.microsoft.com/office/drawing/2014/main" id="{7E8ECBE8-D58D-664B-7867-527D6FF37CDB}"/>
              </a:ext>
            </a:extLst>
          </p:cNvPr>
          <p:cNvSpPr txBox="1"/>
          <p:nvPr/>
        </p:nvSpPr>
        <p:spPr>
          <a:xfrm>
            <a:off x="4387595" y="4039099"/>
            <a:ext cx="3413684" cy="2585323"/>
          </a:xfrm>
          <a:prstGeom prst="rect">
            <a:avLst/>
          </a:prstGeom>
          <a:solidFill>
            <a:srgbClr val="001647"/>
          </a:solidFill>
          <a:ln w="57150">
            <a:solidFill>
              <a:schemeClr val="accent1">
                <a:lumMod val="90000"/>
                <a:lumOff val="1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ea typeface="Calibri"/>
                <a:cs typeface="Calibri"/>
              </a:rPr>
              <a:t>Checklist</a:t>
            </a:r>
          </a:p>
          <a:p>
            <a:endParaRPr lang="en-US" b="1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When an APR or STR Review is opened, subsequent APR and STR Checklist is created for the same.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Checklist is available for both the FMCSA and the state.</a:t>
            </a:r>
          </a:p>
          <a:p>
            <a:pPr marL="285750" indent="-285750">
              <a:buFont typeface="Arial"/>
              <a:buChar char="•"/>
            </a:pPr>
            <a:endParaRPr lang="en-US" b="1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566" name="TextBox 565">
            <a:extLst>
              <a:ext uri="{FF2B5EF4-FFF2-40B4-BE49-F238E27FC236}">
                <a16:creationId xmlns:a16="http://schemas.microsoft.com/office/drawing/2014/main" id="{283A3E38-EC56-8178-D017-1DD23F61BC24}"/>
              </a:ext>
            </a:extLst>
          </p:cNvPr>
          <p:cNvSpPr txBox="1"/>
          <p:nvPr/>
        </p:nvSpPr>
        <p:spPr>
          <a:xfrm>
            <a:off x="8096952" y="4039098"/>
            <a:ext cx="3629344" cy="2585323"/>
          </a:xfrm>
          <a:prstGeom prst="rect">
            <a:avLst/>
          </a:prstGeom>
          <a:solidFill>
            <a:srgbClr val="001647"/>
          </a:solidFill>
          <a:ln w="57150">
            <a:solidFill>
              <a:schemeClr val="accent1">
                <a:lumMod val="90000"/>
                <a:lumOff val="1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ea typeface="Calibri"/>
                <a:cs typeface="Calibri"/>
              </a:rPr>
              <a:t>Review Generation Letter</a:t>
            </a:r>
          </a:p>
          <a:p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All APR Reviews have an option to generate letters.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APR letters can be generated, edited and signed online.</a:t>
            </a:r>
          </a:p>
          <a:p>
            <a:pPr marL="285750" indent="-285750">
              <a:buFont typeface="Arial"/>
              <a:buChar char="•"/>
            </a:pPr>
            <a:endParaRPr lang="en-US" b="1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567" name="TextBox 566">
            <a:extLst>
              <a:ext uri="{FF2B5EF4-FFF2-40B4-BE49-F238E27FC236}">
                <a16:creationId xmlns:a16="http://schemas.microsoft.com/office/drawing/2014/main" id="{EF551120-E1FE-B00C-4E6E-2D0C98E589C1}"/>
              </a:ext>
            </a:extLst>
          </p:cNvPr>
          <p:cNvSpPr txBox="1"/>
          <p:nvPr/>
        </p:nvSpPr>
        <p:spPr>
          <a:xfrm>
            <a:off x="8096952" y="1264269"/>
            <a:ext cx="3629344" cy="2585323"/>
          </a:xfrm>
          <a:prstGeom prst="rect">
            <a:avLst/>
          </a:prstGeom>
          <a:solidFill>
            <a:srgbClr val="001647"/>
          </a:solidFill>
          <a:ln w="57150">
            <a:solidFill>
              <a:schemeClr val="accent1">
                <a:lumMod val="90000"/>
                <a:lumOff val="1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a typeface="Calibri"/>
                <a:cs typeface="Calibri"/>
              </a:rPr>
              <a:t>State contests a Finding</a:t>
            </a:r>
          </a:p>
          <a:p>
            <a:endParaRPr lang="en-US" b="1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A State has 30 days to contest a Finding when a Finding is opened by FMCSA.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HQ  can Approve or Reject the request. </a:t>
            </a:r>
          </a:p>
          <a:p>
            <a:endParaRPr lang="en-US" b="1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252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90F5D-D0A4-5249-904B-BB20EAFC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>
                <a:latin typeface="Arial"/>
                <a:cs typeface="Arial"/>
              </a:rPr>
              <a:t>CAP Implementation Extension </a:t>
            </a:r>
          </a:p>
        </p:txBody>
      </p:sp>
      <p:graphicFrame>
        <p:nvGraphicFramePr>
          <p:cNvPr id="580" name="Diagram 579">
            <a:extLst>
              <a:ext uri="{FF2B5EF4-FFF2-40B4-BE49-F238E27FC236}">
                <a16:creationId xmlns:a16="http://schemas.microsoft.com/office/drawing/2014/main" id="{F17ECE7A-7CC0-4202-D214-8F0DD10456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3228925"/>
              </p:ext>
            </p:extLst>
          </p:nvPr>
        </p:nvGraphicFramePr>
        <p:xfrm>
          <a:off x="447538" y="1200509"/>
          <a:ext cx="11021674" cy="512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673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1647"/>
      </a:accent1>
      <a:accent2>
        <a:srgbClr val="EEB111"/>
      </a:accent2>
      <a:accent3>
        <a:srgbClr val="D7D2CB"/>
      </a:accent3>
      <a:accent4>
        <a:srgbClr val="7F7F7F"/>
      </a:accent4>
      <a:accent5>
        <a:srgbClr val="0070BD"/>
      </a:accent5>
      <a:accent6>
        <a:srgbClr val="FFFFFF"/>
      </a:accent6>
      <a:hlink>
        <a:srgbClr val="205E9E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a-0081_OY1_Stakeholder_Template_PPT-External" id="{1198F417-2B06-124A-B2E6-B36E23578009}" vid="{E16AD531-8260-084C-9B30-122249201D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1644A066B9C54C94543AD1CA42008E" ma:contentTypeVersion="18" ma:contentTypeDescription="Create a new document." ma:contentTypeScope="" ma:versionID="5b9352adf9b3182c757e1d2b7c97a3e3">
  <xsd:schema xmlns:xsd="http://www.w3.org/2001/XMLSchema" xmlns:xs="http://www.w3.org/2001/XMLSchema" xmlns:p="http://schemas.microsoft.com/office/2006/metadata/properties" xmlns:ns2="6876f126-ed5b-4f3f-8792-0635e0a3913a" xmlns:ns3="6a0077ad-35ef-452f-a53b-278e3b53be41" targetNamespace="http://schemas.microsoft.com/office/2006/metadata/properties" ma:root="true" ma:fieldsID="b86fb8711f2694a1016c3264c4c17b45" ns2:_="" ns3:_="">
    <xsd:import namespace="6876f126-ed5b-4f3f-8792-0635e0a3913a"/>
    <xsd:import namespace="6a0077ad-35ef-452f-a53b-278e3b53be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76f126-ed5b-4f3f-8792-0635e0a391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d400cdf-9616-451f-8a46-1899ad3d97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077ad-35ef-452f-a53b-278e3b53be4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59c4c2e-7b8e-461d-b66e-d6931f6141f9}" ma:internalName="TaxCatchAll" ma:showField="CatchAllData" ma:web="6a0077ad-35ef-452f-a53b-278e3b53be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876f126-ed5b-4f3f-8792-0635e0a3913a">
      <Terms xmlns="http://schemas.microsoft.com/office/infopath/2007/PartnerControls"/>
    </lcf76f155ced4ddcb4097134ff3c332f>
    <TaxCatchAll xmlns="6a0077ad-35ef-452f-a53b-278e3b53be41" xsi:nil="true"/>
  </documentManagement>
</p:properties>
</file>

<file path=customXml/itemProps1.xml><?xml version="1.0" encoding="utf-8"?>
<ds:datastoreItem xmlns:ds="http://schemas.openxmlformats.org/officeDocument/2006/customXml" ds:itemID="{771E011D-7C27-4C6E-81CA-B7323F655A70}">
  <ds:schemaRefs>
    <ds:schemaRef ds:uri="6876f126-ed5b-4f3f-8792-0635e0a3913a"/>
    <ds:schemaRef ds:uri="6a0077ad-35ef-452f-a53b-278e3b53be4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21A85BC-78EE-4084-BCD2-2E7CE29C22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146215-12DD-48C2-A680-996F10A45420}">
  <ds:schemaRefs>
    <ds:schemaRef ds:uri="http://purl.org/dc/elements/1.1/"/>
    <ds:schemaRef ds:uri="6a0077ad-35ef-452f-a53b-278e3b53be41"/>
    <ds:schemaRef ds:uri="http://schemas.microsoft.com/office/2006/metadata/properties"/>
    <ds:schemaRef ds:uri="6876f126-ed5b-4f3f-8792-0635e0a3913a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SCORE FMCSA Training Guide Release 2</Template>
  <TotalTime>1677</TotalTime>
  <Words>1429</Words>
  <Application>Microsoft Office PowerPoint</Application>
  <PresentationFormat>Widescreen</PresentationFormat>
  <Paragraphs>148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SCORE FMCSA Training – Release 2</vt:lpstr>
      <vt:lpstr>Agenda</vt:lpstr>
      <vt:lpstr>Overview</vt:lpstr>
      <vt:lpstr>FMCSA SCORE Application</vt:lpstr>
      <vt:lpstr>SCORE State Site</vt:lpstr>
      <vt:lpstr>SCORE User Groups</vt:lpstr>
      <vt:lpstr>Release 2 Functionality</vt:lpstr>
      <vt:lpstr>Release 2 Overview</vt:lpstr>
      <vt:lpstr>CAP Implementation Extension </vt:lpstr>
      <vt:lpstr>Annual Certification </vt:lpstr>
      <vt:lpstr>State Contests a Finding </vt:lpstr>
      <vt:lpstr>Noteworthy Observation </vt:lpstr>
      <vt:lpstr>APR &amp; STR Checklist </vt:lpstr>
      <vt:lpstr>APR Review Letter Generation </vt:lpstr>
      <vt:lpstr>Resources</vt:lpstr>
      <vt:lpstr>CRM Support Tickets and its Resolution</vt:lpstr>
      <vt:lpstr>App Demo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Shikha Saxena</dc:creator>
  <cp:lastModifiedBy>Nirmal, Kesha CTR (FMCSA)</cp:lastModifiedBy>
  <cp:revision>36</cp:revision>
  <dcterms:created xsi:type="dcterms:W3CDTF">2023-10-27T15:07:31Z</dcterms:created>
  <dcterms:modified xsi:type="dcterms:W3CDTF">2024-02-13T21:26:06Z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0x010100731644A066B9C54C94543AD1CA42008E</vt:lpwstr>
  </property>
  <property fmtid="{D5CDD505-2E9C-101B-9397-08002B2CF9AE}" pid="3" name="MediaServiceImageTags">
    <vt:lpwstr/>
  </property>
</Properties>
</file>