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  <p:sldMasterId id="2147483882" r:id="rId2"/>
    <p:sldMasterId id="2147484013" r:id="rId3"/>
  </p:sldMasterIdLst>
  <p:notesMasterIdLst>
    <p:notesMasterId r:id="rId15"/>
  </p:notesMasterIdLst>
  <p:handoutMasterIdLst>
    <p:handoutMasterId r:id="rId16"/>
  </p:handoutMasterIdLst>
  <p:sldIdLst>
    <p:sldId id="256" r:id="rId4"/>
    <p:sldId id="432" r:id="rId5"/>
    <p:sldId id="439" r:id="rId6"/>
    <p:sldId id="453" r:id="rId7"/>
    <p:sldId id="454" r:id="rId8"/>
    <p:sldId id="442" r:id="rId9"/>
    <p:sldId id="455" r:id="rId10"/>
    <p:sldId id="456" r:id="rId11"/>
    <p:sldId id="457" r:id="rId12"/>
    <p:sldId id="452" r:id="rId13"/>
    <p:sldId id="441" r:id="rId14"/>
  </p:sldIdLst>
  <p:sldSz cx="9144000" cy="6858000" type="screen4x3"/>
  <p:notesSz cx="7077075" cy="9363075"/>
  <p:defaultTextStyle>
    <a:defPPr>
      <a:defRPr lang="en-US"/>
    </a:defPPr>
    <a:lvl1pPr algn="l" rtl="0" fontAlgn="base">
      <a:lnSpc>
        <a:spcPct val="80000"/>
      </a:lnSpc>
      <a:spcBef>
        <a:spcPct val="2000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fontAlgn="base">
      <a:lnSpc>
        <a:spcPct val="80000"/>
      </a:lnSpc>
      <a:spcBef>
        <a:spcPct val="2000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fontAlgn="base">
      <a:lnSpc>
        <a:spcPct val="80000"/>
      </a:lnSpc>
      <a:spcBef>
        <a:spcPct val="2000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fontAlgn="base">
      <a:lnSpc>
        <a:spcPct val="80000"/>
      </a:lnSpc>
      <a:spcBef>
        <a:spcPct val="2000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fontAlgn="base">
      <a:lnSpc>
        <a:spcPct val="80000"/>
      </a:lnSpc>
      <a:spcBef>
        <a:spcPct val="2000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0">
          <p15:clr>
            <a:srgbClr val="A4A3A4"/>
          </p15:clr>
        </p15:guide>
        <p15:guide id="2" pos="222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3399"/>
    <a:srgbClr val="FF0000"/>
    <a:srgbClr val="FFFF66"/>
    <a:srgbClr val="3366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86161" autoAdjust="0"/>
  </p:normalViewPr>
  <p:slideViewPr>
    <p:cSldViewPr>
      <p:cViewPr varScale="1">
        <p:scale>
          <a:sx n="84" d="100"/>
          <a:sy n="84" d="100"/>
        </p:scale>
        <p:origin x="1584" y="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82"/>
    </p:cViewPr>
  </p:sorterViewPr>
  <p:notesViewPr>
    <p:cSldViewPr>
      <p:cViewPr>
        <p:scale>
          <a:sx n="90" d="100"/>
          <a:sy n="90" d="100"/>
        </p:scale>
        <p:origin x="-1050" y="1362"/>
      </p:cViewPr>
      <p:guideLst>
        <p:guide orient="horz" pos="2950"/>
        <p:guide pos="222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>
            <a:extLst>
              <a:ext uri="{FF2B5EF4-FFF2-40B4-BE49-F238E27FC236}">
                <a16:creationId xmlns:a16="http://schemas.microsoft.com/office/drawing/2014/main" id="{3AE883D5-D477-CCA6-60A2-A9836435CF2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5463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43" tIns="47121" rIns="94243" bIns="47121" numCol="1" anchor="t" anchorCtr="0" compatLnSpc="1">
            <a:prstTxWarp prst="textNoShape">
              <a:avLst/>
            </a:prstTxWarp>
          </a:bodyPr>
          <a:lstStyle>
            <a:lvl1pPr defTabSz="942952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6C71AECD-FAF9-3993-256F-2A3D527BA3A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10025" y="0"/>
            <a:ext cx="3065463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43" tIns="47121" rIns="94243" bIns="47121" numCol="1" anchor="t" anchorCtr="0" compatLnSpc="1">
            <a:prstTxWarp prst="textNoShape">
              <a:avLst/>
            </a:prstTxWarp>
          </a:bodyPr>
          <a:lstStyle>
            <a:lvl1pPr algn="r" defTabSz="942952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64" name="Rectangle 4">
            <a:extLst>
              <a:ext uri="{FF2B5EF4-FFF2-40B4-BE49-F238E27FC236}">
                <a16:creationId xmlns:a16="http://schemas.microsoft.com/office/drawing/2014/main" id="{52CCF101-62AB-E4CA-BAD8-7781050CD4A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4763"/>
            <a:ext cx="3065463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43" tIns="47121" rIns="94243" bIns="47121" numCol="1" anchor="b" anchorCtr="0" compatLnSpc="1">
            <a:prstTxWarp prst="textNoShape">
              <a:avLst/>
            </a:prstTxWarp>
          </a:bodyPr>
          <a:lstStyle>
            <a:lvl1pPr defTabSz="942952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4FE1A0DD-A618-C377-3BC3-499C54EAEE3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65463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43" tIns="47121" rIns="94243" bIns="47121" numCol="1" anchor="t" anchorCtr="0" compatLnSpc="1">
            <a:prstTxWarp prst="textNoShape">
              <a:avLst/>
            </a:prstTxWarp>
          </a:bodyPr>
          <a:lstStyle>
            <a:lvl1pPr defTabSz="942952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38A9CD10-B9EF-CADD-5E7D-63709550F24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10025" y="0"/>
            <a:ext cx="3065463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43" tIns="47121" rIns="94243" bIns="47121" numCol="1" anchor="t" anchorCtr="0" compatLnSpc="1">
            <a:prstTxWarp prst="textNoShape">
              <a:avLst/>
            </a:prstTxWarp>
          </a:bodyPr>
          <a:lstStyle>
            <a:lvl1pPr algn="r" defTabSz="942952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2" name="Rectangle 4">
            <a:extLst>
              <a:ext uri="{FF2B5EF4-FFF2-40B4-BE49-F238E27FC236}">
                <a16:creationId xmlns:a16="http://schemas.microsoft.com/office/drawing/2014/main" id="{EAAFABB6-8F28-ABD3-A472-13BD78C26DAB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98563" y="703263"/>
            <a:ext cx="4679950" cy="3511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D750505F-3B2D-903F-BB5F-7776B9D262D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8025" y="4448175"/>
            <a:ext cx="5661025" cy="4211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43" tIns="47121" rIns="94243" bIns="471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55E402DD-1DB3-A0C1-B736-CA37682933D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94763"/>
            <a:ext cx="3065463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43" tIns="47121" rIns="94243" bIns="47121" numCol="1" anchor="b" anchorCtr="0" compatLnSpc="1">
            <a:prstTxWarp prst="textNoShape">
              <a:avLst/>
            </a:prstTxWarp>
          </a:bodyPr>
          <a:lstStyle>
            <a:lvl1pPr defTabSz="942952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266FC79E-CE1F-B6E9-3004-8811C06481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0025" y="8894763"/>
            <a:ext cx="3065463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43" tIns="47121" rIns="94243" bIns="47121" numCol="1" anchor="b" anchorCtr="0" compatLnSpc="1">
            <a:prstTxWarp prst="textNoShape">
              <a:avLst/>
            </a:prstTxWarp>
          </a:bodyPr>
          <a:lstStyle>
            <a:lvl1pPr algn="r" defTabSz="941388">
              <a:lnSpc>
                <a:spcPct val="100000"/>
              </a:lnSpc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fld id="{72DA596F-6F97-46ED-AF61-8B360E5A73C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3A2CD9A8-E066-32EB-8AC5-251F78A0B6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413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413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7663" indent="-230188" defTabSz="9413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413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DD2C17B-6443-4643-AFF6-2BA462455A85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4AA337C4-8C0A-531A-3423-71496CB064C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256CA406-1CC1-5F38-04EF-F26B2A99DE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>
            <a:extLst>
              <a:ext uri="{FF2B5EF4-FFF2-40B4-BE49-F238E27FC236}">
                <a16:creationId xmlns:a16="http://schemas.microsoft.com/office/drawing/2014/main" id="{1BF26615-03AC-3326-7B2A-D349F35936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>
            <a:extLst>
              <a:ext uri="{FF2B5EF4-FFF2-40B4-BE49-F238E27FC236}">
                <a16:creationId xmlns:a16="http://schemas.microsoft.com/office/drawing/2014/main" id="{D990FB4E-B593-1E28-7B56-926426D9F0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5060" name="Slide Number Placeholder 3">
            <a:extLst>
              <a:ext uri="{FF2B5EF4-FFF2-40B4-BE49-F238E27FC236}">
                <a16:creationId xmlns:a16="http://schemas.microsoft.com/office/drawing/2014/main" id="{C4D66DEB-A1A6-D983-01F1-64CB9B8AB0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41388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41388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41388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41388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41388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41388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41388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41388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AF2DDCCA-BB18-44A4-9C20-EA58E7073DBF}" type="slidenum">
              <a:rPr lang="en-US" altLang="en-US">
                <a:latin typeface="Arial" panose="020B0604020202020204" pitchFamily="34" charset="0"/>
              </a:rPr>
              <a:pPr eaLnBrk="1" hangingPunct="1"/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>
            <a:extLst>
              <a:ext uri="{FF2B5EF4-FFF2-40B4-BE49-F238E27FC236}">
                <a16:creationId xmlns:a16="http://schemas.microsoft.com/office/drawing/2014/main" id="{FDEF50DF-68B6-D72A-93CC-4A47D4E2B07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>
            <a:extLst>
              <a:ext uri="{FF2B5EF4-FFF2-40B4-BE49-F238E27FC236}">
                <a16:creationId xmlns:a16="http://schemas.microsoft.com/office/drawing/2014/main" id="{B8A9C18B-3EFD-8E9E-1C26-F7E5193F49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43C1F082-986B-6149-A17A-5DC9585D94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0888" indent="-288925" defTabSz="9413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55700" indent="-230188" defTabSz="9413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17663" indent="-230188" defTabSz="9413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1213" indent="-230188" defTabSz="9413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38413" indent="-230188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95613" indent="-230188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52813" indent="-230188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10013" indent="-230188" defTabSz="9413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1407683-3CEE-4FE8-B572-DF2B536962B5}" type="slidenum">
              <a:rPr lang="en-US" altLang="en-US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10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BCB32C68-74AA-EF6E-4AED-6E008B42FC4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>
            <a:extLst>
              <a:ext uri="{FF2B5EF4-FFF2-40B4-BE49-F238E27FC236}">
                <a16:creationId xmlns:a16="http://schemas.microsoft.com/office/drawing/2014/main" id="{FDD7DD35-8F9F-525F-251B-FB426C0786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814CD7B3-34AD-0782-91F2-DD0991FEBA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1388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defTabSz="941388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defTabSz="941388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defTabSz="941388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defTabSz="941388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defTabSz="941388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defTabSz="941388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defTabSz="941388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defTabSz="941388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557BED2C-BA23-456B-80D8-523E94368442}" type="slidenum">
              <a:rPr lang="en-US" altLang="en-US">
                <a:latin typeface="Arial" panose="020B0604020202020204" pitchFamily="34" charset="0"/>
              </a:rPr>
              <a:pPr eaLnBrk="1" hangingPunct="1"/>
              <a:t>11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2.bin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oleObject" Target="../embeddings/oleObject3.bin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B02312F-FE44-BC07-AA86-3C7DDBCA3C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as of 2/1/2012 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7C9A8EE-979B-45D1-5F87-FCA8D2D836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through 2/1/2012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D18ABE6-0B8C-6357-2F21-C5FDBC254CE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D81966-EA71-4886-8D1F-9240A41A82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7425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A570651-1C99-3C28-A284-2194B58CA4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as of 2/1/2012 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ED75C6-8CEC-D1BD-2CEE-F90C57BF3C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through 2/1/2012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0BABC82-BC77-6710-0F30-6FA12B3775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CF4D3B-78E5-4499-9017-E05C8EB52A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9372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19850" y="152400"/>
            <a:ext cx="196215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152400"/>
            <a:ext cx="573405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647E532-CA14-F98F-3171-A17CF50D57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as of 2/1/2012 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68961DA-08B7-E7C5-CEA6-7D91C1DB14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through 2/1/2012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2F5B454-F435-003C-75C7-7C2FD9518A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6B6EE6-95BD-4910-B0EA-D9B09BB3AF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5810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6962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990600"/>
            <a:ext cx="38481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3900" y="990600"/>
            <a:ext cx="38481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508AFB-6945-74F6-5046-729DE988E3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as of 2/1/2012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309C44-0212-5BC2-4F9A-37BC2440A3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through 2/1/2012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33A798-0F27-3993-7440-851C86DAC2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C6B646-32C5-45A3-8252-09B3A9845D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0104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79B72BE-92A5-6977-FE95-72CDAA086135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3" name="Rectangle 3">
              <a:extLst>
                <a:ext uri="{FF2B5EF4-FFF2-40B4-BE49-F238E27FC236}">
                  <a16:creationId xmlns:a16="http://schemas.microsoft.com/office/drawing/2014/main" id="{1CA55A1A-379B-6AFA-73FA-482F15719A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defRPr/>
              </a:pPr>
              <a:endParaRPr kumimoji="1" lang="en-US" altLang="en-US" sz="2400" dirty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  <p:sp>
          <p:nvSpPr>
            <p:cNvPr id="4" name="AutoShape 4">
              <a:extLst>
                <a:ext uri="{FF2B5EF4-FFF2-40B4-BE49-F238E27FC236}">
                  <a16:creationId xmlns:a16="http://schemas.microsoft.com/office/drawing/2014/main" id="{AE9BC666-3CAB-C229-BBAD-A18E2762E7A2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defRPr/>
              </a:pPr>
              <a:endParaRPr kumimoji="1" lang="en-US" altLang="en-US" sz="2400" dirty="0">
                <a:solidFill>
                  <a:srgbClr val="003366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17706F36-2963-354E-3173-AE97EA78DB84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6" name="AutoShape 6">
              <a:extLst>
                <a:ext uri="{FF2B5EF4-FFF2-40B4-BE49-F238E27FC236}">
                  <a16:creationId xmlns:a16="http://schemas.microsoft.com/office/drawing/2014/main" id="{F88847AA-86BF-E69F-0CAB-6ADD0A93B5E8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endParaRPr lang="en-US" altLang="en-US" dirty="0">
                <a:solidFill>
                  <a:srgbClr val="003366"/>
                </a:solidFill>
                <a:latin typeface="Arial" charset="0"/>
              </a:endParaRPr>
            </a:p>
          </p:txBody>
        </p:sp>
        <p:sp>
          <p:nvSpPr>
            <p:cNvPr id="7" name="AutoShape 7">
              <a:extLst>
                <a:ext uri="{FF2B5EF4-FFF2-40B4-BE49-F238E27FC236}">
                  <a16:creationId xmlns:a16="http://schemas.microsoft.com/office/drawing/2014/main" id="{5DB74B72-AADE-0BB0-45DB-521E9683B4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lnSpc>
                  <a:spcPct val="80000"/>
                </a:lnSpc>
                <a:spcBef>
                  <a:spcPct val="2000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defRPr/>
              </a:pPr>
              <a:endParaRPr lang="en-US" altLang="en-US" dirty="0">
                <a:solidFill>
                  <a:srgbClr val="003366"/>
                </a:solidFill>
                <a:latin typeface="Arial" charset="0"/>
              </a:endParaRPr>
            </a:p>
          </p:txBody>
        </p:sp>
      </p:grpSp>
      <p:sp>
        <p:nvSpPr>
          <p:cNvPr id="7578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5788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8FE8DD5B-0697-E7D4-4496-383D248F6609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defRPr sz="1400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AE57080-1F88-007C-3042-83904EF680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lnSpc>
                <a:spcPct val="80000"/>
              </a:lnSpc>
              <a:spcBef>
                <a:spcPct val="20000"/>
              </a:spcBef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8739993-2373-E158-9E8F-9340A78A17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lnSpc>
                <a:spcPct val="80000"/>
              </a:lnSpc>
              <a:spcBef>
                <a:spcPct val="20000"/>
              </a:spcBef>
              <a:defRPr>
                <a:latin typeface="Arial" panose="020B0604020202020204" pitchFamily="34" charset="0"/>
              </a:defRPr>
            </a:lvl1pPr>
          </a:lstStyle>
          <a:p>
            <a:fld id="{00FE4D8E-4DB8-4C8F-9925-3C0454CFAF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8228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5">
            <a:extLst>
              <a:ext uri="{FF2B5EF4-FFF2-40B4-BE49-F238E27FC236}">
                <a16:creationId xmlns:a16="http://schemas.microsoft.com/office/drawing/2014/main" id="{08E602FC-0114-D427-AE35-7E73EA97BAD3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0" y="0"/>
          <a:ext cx="78581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130159" imgH="9549206" progId="Photoshop.Image.6">
                  <p:embed/>
                </p:oleObj>
              </mc:Choice>
              <mc:Fallback>
                <p:oleObj name="Image" r:id="rId2" imgW="1130159" imgH="9549206" progId="Photoshop.Image.6">
                  <p:embed/>
                  <p:pic>
                    <p:nvPicPr>
                      <p:cNvPr id="6146" name="Object 15">
                        <a:extLst>
                          <a:ext uri="{FF2B5EF4-FFF2-40B4-BE49-F238E27FC236}">
                            <a16:creationId xmlns:a16="http://schemas.microsoft.com/office/drawing/2014/main" id="{B24F10C5-BC61-6CAB-9FB0-4C3BCFBB5EE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8581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44107698-78BF-563C-E79A-F42A17C65CF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8063C47D-BBF7-6E8E-90A0-90FB15FFAFC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fld id="{9CDA104B-4C88-4E79-91DC-AD7CFBB597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4669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5">
            <a:extLst>
              <a:ext uri="{FF2B5EF4-FFF2-40B4-BE49-F238E27FC236}">
                <a16:creationId xmlns:a16="http://schemas.microsoft.com/office/drawing/2014/main" id="{30FE800F-2854-DAD9-CC73-2BD9101BB8AA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0" y="0"/>
          <a:ext cx="78581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130159" imgH="9549206" progId="Photoshop.Image.6">
                  <p:embed/>
                </p:oleObj>
              </mc:Choice>
              <mc:Fallback>
                <p:oleObj name="Image" r:id="rId2" imgW="1130159" imgH="9549206" progId="Photoshop.Image.6">
                  <p:embed/>
                  <p:pic>
                    <p:nvPicPr>
                      <p:cNvPr id="7170" name="Object 15">
                        <a:extLst>
                          <a:ext uri="{FF2B5EF4-FFF2-40B4-BE49-F238E27FC236}">
                            <a16:creationId xmlns:a16="http://schemas.microsoft.com/office/drawing/2014/main" id="{B5EF1714-7ECD-A152-5025-18D61542C1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8581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825692A9-33D8-C5D7-C4F5-8256247CDEB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94273D97-41BA-7A06-E6C9-8502D63A407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fld id="{6B56B002-07CD-40D8-91FC-54A324930D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0065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5">
            <a:extLst>
              <a:ext uri="{FF2B5EF4-FFF2-40B4-BE49-F238E27FC236}">
                <a16:creationId xmlns:a16="http://schemas.microsoft.com/office/drawing/2014/main" id="{AC0DEB2F-1D1C-1F02-2690-E3CC32DF0AE4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0" y="0"/>
          <a:ext cx="78581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130159" imgH="9549206" progId="Photoshop.Image.6">
                  <p:embed/>
                </p:oleObj>
              </mc:Choice>
              <mc:Fallback>
                <p:oleObj name="Image" r:id="rId2" imgW="1130159" imgH="9549206" progId="Photoshop.Image.6">
                  <p:embed/>
                  <p:pic>
                    <p:nvPicPr>
                      <p:cNvPr id="8194" name="Object 15">
                        <a:extLst>
                          <a:ext uri="{FF2B5EF4-FFF2-40B4-BE49-F238E27FC236}">
                            <a16:creationId xmlns:a16="http://schemas.microsoft.com/office/drawing/2014/main" id="{262CA81C-174A-49E9-019B-7C476F0D3D5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8581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990600"/>
            <a:ext cx="39624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990600"/>
            <a:ext cx="39624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ADEA9F97-7A4E-EDE5-270D-76FA1C0DE1A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80EF20D3-71F2-9880-5C0C-B062ED1D656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fld id="{1A8DFAE6-B444-4CB9-99C3-597B2F08CE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32883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15">
            <a:extLst>
              <a:ext uri="{FF2B5EF4-FFF2-40B4-BE49-F238E27FC236}">
                <a16:creationId xmlns:a16="http://schemas.microsoft.com/office/drawing/2014/main" id="{0B4E7A32-84D4-CB75-2627-B70516F227AA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0" y="0"/>
          <a:ext cx="78581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130159" imgH="9549206" progId="Photoshop.Image.6">
                  <p:embed/>
                </p:oleObj>
              </mc:Choice>
              <mc:Fallback>
                <p:oleObj name="Image" r:id="rId2" imgW="1130159" imgH="9549206" progId="Photoshop.Image.6">
                  <p:embed/>
                  <p:pic>
                    <p:nvPicPr>
                      <p:cNvPr id="9218" name="Object 15">
                        <a:extLst>
                          <a:ext uri="{FF2B5EF4-FFF2-40B4-BE49-F238E27FC236}">
                            <a16:creationId xmlns:a16="http://schemas.microsoft.com/office/drawing/2014/main" id="{40605FF1-6890-C9E1-CB34-AE4B070D53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8581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812517F1-4257-2296-4D82-BB965905894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4B0BB362-6F3E-52C7-4E62-0698D81AF32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fld id="{7ED9E1D9-913B-4498-8EB9-3CAA1607C3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8173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5">
            <a:extLst>
              <a:ext uri="{FF2B5EF4-FFF2-40B4-BE49-F238E27FC236}">
                <a16:creationId xmlns:a16="http://schemas.microsoft.com/office/drawing/2014/main" id="{0C1EDD63-B2B2-A594-B558-B35F57346486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0" y="0"/>
          <a:ext cx="78581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130159" imgH="9549206" progId="Photoshop.Image.6">
                  <p:embed/>
                </p:oleObj>
              </mc:Choice>
              <mc:Fallback>
                <p:oleObj name="Image" r:id="rId2" imgW="1130159" imgH="9549206" progId="Photoshop.Image.6">
                  <p:embed/>
                  <p:pic>
                    <p:nvPicPr>
                      <p:cNvPr id="10242" name="Object 15">
                        <a:extLst>
                          <a:ext uri="{FF2B5EF4-FFF2-40B4-BE49-F238E27FC236}">
                            <a16:creationId xmlns:a16="http://schemas.microsoft.com/office/drawing/2014/main" id="{E5EEEE3D-156F-8D87-C37F-F2DD0C451C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8581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Rectangle 12">
            <a:extLst>
              <a:ext uri="{FF2B5EF4-FFF2-40B4-BE49-F238E27FC236}">
                <a16:creationId xmlns:a16="http://schemas.microsoft.com/office/drawing/2014/main" id="{5E36EEC9-E1D9-6D4D-1C7D-D794BBA83EA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C67C945B-440C-FD57-016A-BCF225B9B64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fld id="{095E65D3-432F-4B3D-AE12-9D1F75F616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22535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5">
            <a:extLst>
              <a:ext uri="{FF2B5EF4-FFF2-40B4-BE49-F238E27FC236}">
                <a16:creationId xmlns:a16="http://schemas.microsoft.com/office/drawing/2014/main" id="{BBF35B8E-C290-DA6E-9F18-2BF9228EA861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0" y="0"/>
          <a:ext cx="78581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130159" imgH="9549206" progId="Photoshop.Image.6">
                  <p:embed/>
                </p:oleObj>
              </mc:Choice>
              <mc:Fallback>
                <p:oleObj name="Image" r:id="rId2" imgW="1130159" imgH="9549206" progId="Photoshop.Image.6">
                  <p:embed/>
                  <p:pic>
                    <p:nvPicPr>
                      <p:cNvPr id="11266" name="Object 15">
                        <a:extLst>
                          <a:ext uri="{FF2B5EF4-FFF2-40B4-BE49-F238E27FC236}">
                            <a16:creationId xmlns:a16="http://schemas.microsoft.com/office/drawing/2014/main" id="{D3CE6660-D2C1-9290-BE17-7EDF07B3DD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8581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12">
            <a:extLst>
              <a:ext uri="{FF2B5EF4-FFF2-40B4-BE49-F238E27FC236}">
                <a16:creationId xmlns:a16="http://schemas.microsoft.com/office/drawing/2014/main" id="{E2FAE83C-7CA2-3952-673F-DB74438616B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D698BB2F-B1EA-3DA6-ECE1-41795EAB6DF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fld id="{01D484DC-9290-4E9A-944E-330088EC0D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8656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1">
            <a:extLst>
              <a:ext uri="{FF2B5EF4-FFF2-40B4-BE49-F238E27FC236}">
                <a16:creationId xmlns:a16="http://schemas.microsoft.com/office/drawing/2014/main" id="{C6DAEFF0-A08A-8560-CA63-3E96E06C9ED1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0" y="0"/>
          <a:ext cx="78581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130159" imgH="9549206" progId="Photoshop.Image.6">
                  <p:embed/>
                </p:oleObj>
              </mc:Choice>
              <mc:Fallback>
                <p:oleObj name="Image" r:id="rId2" imgW="1130159" imgH="9549206" progId="Photoshop.Image.6">
                  <p:embed/>
                  <p:pic>
                    <p:nvPicPr>
                      <p:cNvPr id="4098" name="Object 11">
                        <a:extLst>
                          <a:ext uri="{FF2B5EF4-FFF2-40B4-BE49-F238E27FC236}">
                            <a16:creationId xmlns:a16="http://schemas.microsoft.com/office/drawing/2014/main" id="{1AE10B1A-B00F-FBBE-68AF-DC3C3A2CE8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8581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4C4E2F-2D01-42D2-CA9C-CE9F42649A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pPr>
              <a:defRPr/>
            </a:pPr>
            <a:r>
              <a:rPr lang="en-US"/>
              <a:t>Current as of 2/1/2012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CA61E4-F711-B2EA-5656-F77A799385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through 2/1/2012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0C2B65-EAE6-EE50-1A71-1399454EDD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304594-8E80-42B8-B6E6-6E58F8CDFE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18019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5">
            <a:extLst>
              <a:ext uri="{FF2B5EF4-FFF2-40B4-BE49-F238E27FC236}">
                <a16:creationId xmlns:a16="http://schemas.microsoft.com/office/drawing/2014/main" id="{36BE2E0B-C424-C56B-35C2-794A458FE0FA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0" y="0"/>
          <a:ext cx="78581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130159" imgH="9549206" progId="Photoshop.Image.6">
                  <p:embed/>
                </p:oleObj>
              </mc:Choice>
              <mc:Fallback>
                <p:oleObj name="Image" r:id="rId2" imgW="1130159" imgH="9549206" progId="Photoshop.Image.6">
                  <p:embed/>
                  <p:pic>
                    <p:nvPicPr>
                      <p:cNvPr id="12290" name="Object 15">
                        <a:extLst>
                          <a:ext uri="{FF2B5EF4-FFF2-40B4-BE49-F238E27FC236}">
                            <a16:creationId xmlns:a16="http://schemas.microsoft.com/office/drawing/2014/main" id="{676763D1-0416-EDA6-EDDC-7DDE4DF0F6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8581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A3244E31-B8D0-BA95-8D6B-02263BDEFC6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06FA2FBE-E4BF-BBA6-0597-EDAE48DE492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fld id="{E6F7D09C-1942-4E64-8FED-CF89A60806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08519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5">
            <a:extLst>
              <a:ext uri="{FF2B5EF4-FFF2-40B4-BE49-F238E27FC236}">
                <a16:creationId xmlns:a16="http://schemas.microsoft.com/office/drawing/2014/main" id="{AB8F0DC8-AFF8-AB60-0521-1614E5DEDB07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0" y="0"/>
          <a:ext cx="78581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130159" imgH="9549206" progId="Photoshop.Image.6">
                  <p:embed/>
                </p:oleObj>
              </mc:Choice>
              <mc:Fallback>
                <p:oleObj name="Image" r:id="rId2" imgW="1130159" imgH="9549206" progId="Photoshop.Image.6">
                  <p:embed/>
                  <p:pic>
                    <p:nvPicPr>
                      <p:cNvPr id="13314" name="Object 15">
                        <a:extLst>
                          <a:ext uri="{FF2B5EF4-FFF2-40B4-BE49-F238E27FC236}">
                            <a16:creationId xmlns:a16="http://schemas.microsoft.com/office/drawing/2014/main" id="{7A1E39AB-CC8B-3A35-087F-FB3E1BEAB56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8581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9A6ED4FA-F8D4-6F2A-7829-6589527DC09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A325AF1C-3612-BC94-9222-1A18ACAEBD0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fld id="{5EEC74A3-9482-4103-B265-46139F768A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22243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5">
            <a:extLst>
              <a:ext uri="{FF2B5EF4-FFF2-40B4-BE49-F238E27FC236}">
                <a16:creationId xmlns:a16="http://schemas.microsoft.com/office/drawing/2014/main" id="{455A9DBF-DF1B-7295-988B-79A3E587ACCE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0" y="0"/>
          <a:ext cx="78581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130159" imgH="9549206" progId="Photoshop.Image.6">
                  <p:embed/>
                </p:oleObj>
              </mc:Choice>
              <mc:Fallback>
                <p:oleObj name="Image" r:id="rId2" imgW="1130159" imgH="9549206" progId="Photoshop.Image.6">
                  <p:embed/>
                  <p:pic>
                    <p:nvPicPr>
                      <p:cNvPr id="14338" name="Object 15">
                        <a:extLst>
                          <a:ext uri="{FF2B5EF4-FFF2-40B4-BE49-F238E27FC236}">
                            <a16:creationId xmlns:a16="http://schemas.microsoft.com/office/drawing/2014/main" id="{46B69976-E38D-F1D6-9327-42FCE8C3B0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8581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A2863A38-8DC1-2472-B23E-A4604A3C3E3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E8F9374E-50A1-7A69-7112-97800398E00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fld id="{9E1DE7EB-722E-462E-B5E9-B552B2C5EF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77232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5">
            <a:extLst>
              <a:ext uri="{FF2B5EF4-FFF2-40B4-BE49-F238E27FC236}">
                <a16:creationId xmlns:a16="http://schemas.microsoft.com/office/drawing/2014/main" id="{73BD5242-1590-E6FE-CBA4-B529EFCA807F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0" y="0"/>
          <a:ext cx="78581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130159" imgH="9549206" progId="Photoshop.Image.6">
                  <p:embed/>
                </p:oleObj>
              </mc:Choice>
              <mc:Fallback>
                <p:oleObj name="Image" r:id="rId2" imgW="1130159" imgH="9549206" progId="Photoshop.Image.6">
                  <p:embed/>
                  <p:pic>
                    <p:nvPicPr>
                      <p:cNvPr id="15362" name="Object 15">
                        <a:extLst>
                          <a:ext uri="{FF2B5EF4-FFF2-40B4-BE49-F238E27FC236}">
                            <a16:creationId xmlns:a16="http://schemas.microsoft.com/office/drawing/2014/main" id="{039C78C6-6643-C024-7408-C4FB610942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8581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100" y="152400"/>
            <a:ext cx="20193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52400"/>
            <a:ext cx="59055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3F3649A3-1FA8-E6A0-5E80-D24B89B70D6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4DD607E4-CA07-7D01-A4F8-AFD6B79DDA7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fld id="{A54B7EF7-7E4F-4728-AB4B-7686F8475E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57328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5">
            <a:extLst>
              <a:ext uri="{FF2B5EF4-FFF2-40B4-BE49-F238E27FC236}">
                <a16:creationId xmlns:a16="http://schemas.microsoft.com/office/drawing/2014/main" id="{5D3423CD-F515-0414-FC68-9E030DA86C74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0" y="0"/>
          <a:ext cx="78581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130159" imgH="9549206" progId="Photoshop.Image.6">
                  <p:embed/>
                </p:oleObj>
              </mc:Choice>
              <mc:Fallback>
                <p:oleObj name="Image" r:id="rId2" imgW="1130159" imgH="9549206" progId="Photoshop.Image.6">
                  <p:embed/>
                  <p:pic>
                    <p:nvPicPr>
                      <p:cNvPr id="16386" name="Object 15">
                        <a:extLst>
                          <a:ext uri="{FF2B5EF4-FFF2-40B4-BE49-F238E27FC236}">
                            <a16:creationId xmlns:a16="http://schemas.microsoft.com/office/drawing/2014/main" id="{B4482A64-2166-8E57-CE81-9CF6BAA5CF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8581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9248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990600"/>
            <a:ext cx="8077200" cy="51054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69822F90-FA31-85E0-6C60-162999C365B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EABD57F1-1E22-7E46-230B-BB0D0845912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fld id="{EDEC8D27-AE18-41EF-82D9-3FA89DBB44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64023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5">
            <a:extLst>
              <a:ext uri="{FF2B5EF4-FFF2-40B4-BE49-F238E27FC236}">
                <a16:creationId xmlns:a16="http://schemas.microsoft.com/office/drawing/2014/main" id="{230D4E16-A664-C22C-34AA-F3A2BB4D548D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0" y="0"/>
          <a:ext cx="78581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1130159" imgH="9549206" progId="Photoshop.Image.6">
                  <p:embed/>
                </p:oleObj>
              </mc:Choice>
              <mc:Fallback>
                <p:oleObj name="Image" r:id="rId2" imgW="1130159" imgH="9549206" progId="Photoshop.Image.6">
                  <p:embed/>
                  <p:pic>
                    <p:nvPicPr>
                      <p:cNvPr id="17410" name="Object 15">
                        <a:extLst>
                          <a:ext uri="{FF2B5EF4-FFF2-40B4-BE49-F238E27FC236}">
                            <a16:creationId xmlns:a16="http://schemas.microsoft.com/office/drawing/2014/main" id="{18A4242E-35C7-8C82-FF0F-56E172929C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8581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924800" cy="685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990600"/>
            <a:ext cx="39624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990600"/>
            <a:ext cx="39624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2">
            <a:extLst>
              <a:ext uri="{FF2B5EF4-FFF2-40B4-BE49-F238E27FC236}">
                <a16:creationId xmlns:a16="http://schemas.microsoft.com/office/drawing/2014/main" id="{1C31CEEC-5BB7-13BA-2501-E9A29D8A990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002D2BC6-BBFC-BAC7-6213-3C723CE0357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/>
            </a:lvl1pPr>
          </a:lstStyle>
          <a:p>
            <a:fld id="{B5EADEA2-D79F-42E6-8D54-E767F50482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77282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02A29-05E4-8A9F-9E5C-4E75DE358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5CECDD43-E7F5-40AD-B391-B8DC13E7D509}" type="datetime1">
              <a:rPr lang="en-US"/>
              <a:pPr>
                <a:defRPr/>
              </a:pPr>
              <a:t>7/22/2026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DDC69A-5516-2396-B62C-FDBA01D01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72596-DD90-5C69-D1AC-9A234A1F0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>
                <a:latin typeface="Verdana" panose="020B0604030504040204" pitchFamily="34" charset="0"/>
              </a:defRPr>
            </a:lvl1pPr>
          </a:lstStyle>
          <a:p>
            <a:fld id="{A57795FA-74B5-49DC-863A-2D06AB5A69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56846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81113C-12A7-2373-D52B-1E2EA5E9C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1215B88F-B8F2-4564-8137-80063432A8BC}" type="datetime1">
              <a:rPr lang="en-US"/>
              <a:pPr>
                <a:defRPr/>
              </a:pPr>
              <a:t>7/22/2026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38E95-9A59-87E1-BEDA-5D9D04CAE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1F0D3-1A97-B25F-F459-A5403702B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>
                <a:latin typeface="Verdana" panose="020B0604030504040204" pitchFamily="34" charset="0"/>
              </a:defRPr>
            </a:lvl1pPr>
          </a:lstStyle>
          <a:p>
            <a:fld id="{43277FAA-6456-487F-92E3-1352101104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27137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2633F4-824C-593C-4BD0-B125FA5A8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505FC5C5-7DE3-4A42-9248-C081BA8EEC1C}" type="datetime1">
              <a:rPr lang="en-US"/>
              <a:pPr>
                <a:defRPr/>
              </a:pPr>
              <a:t>7/22/2026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15A9D7-73DF-0D3A-8404-A191C976D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586E6B-C3D8-12CD-7289-23265FE0F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>
                <a:latin typeface="Verdana" panose="020B0604030504040204" pitchFamily="34" charset="0"/>
              </a:defRPr>
            </a:lvl1pPr>
          </a:lstStyle>
          <a:p>
            <a:fld id="{2693C5C9-06FD-4BB9-AC9F-89794948F2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5819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881D78-AC23-C3A4-659F-98AE2AF19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0E14A6F0-3131-43A8-8527-0FD5C98FD38F}" type="datetime1">
              <a:rPr lang="en-US"/>
              <a:pPr>
                <a:defRPr/>
              </a:pPr>
              <a:t>7/22/2026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A35072-EAB1-ACFA-9CD6-E31C411BF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0A5FAE-B53D-2508-1886-6F7EE2BB0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>
                <a:latin typeface="Verdana" panose="020B0604030504040204" pitchFamily="34" charset="0"/>
              </a:defRPr>
            </a:lvl1pPr>
          </a:lstStyle>
          <a:p>
            <a:fld id="{14196823-3B68-402E-A550-8533F33E36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2852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21CB1AA-080D-C58E-B92C-24A5923099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as of 2/1/2012 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95E893-0E9C-FBFB-E5E6-4C7B6410B2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through 2/1/2012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4515A3-2318-4102-B1E0-93C48D6F2D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C47823-6D14-4071-BEE6-88CB858EB2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77519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9263B4-41AF-AD8C-4CE4-C5ADCD270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59305B74-03B8-4844-B41E-2F3F671C989D}" type="datetime1">
              <a:rPr lang="en-US"/>
              <a:pPr>
                <a:defRPr/>
              </a:pPr>
              <a:t>7/22/2026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A23578-7C8B-FD70-24E1-0D2981E10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E052E6-D20E-8881-1DC9-2D126BC15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>
                <a:latin typeface="Verdana" panose="020B0604030504040204" pitchFamily="34" charset="0"/>
              </a:defRPr>
            </a:lvl1pPr>
          </a:lstStyle>
          <a:p>
            <a:fld id="{5113A16B-7B36-41D3-B299-4790756E9C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85281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7E6ACF-1099-79ED-9D19-CFB89C36C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1778A194-21DA-4471-960D-2A6351339DBE}" type="datetime1">
              <a:rPr lang="en-US"/>
              <a:pPr>
                <a:defRPr/>
              </a:pPr>
              <a:t>7/22/2026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821AE7-3AEA-6643-CFC7-072313733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13D175-6B7E-77A1-2D72-04B1BA39B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>
                <a:latin typeface="Verdana" panose="020B0604030504040204" pitchFamily="34" charset="0"/>
              </a:defRPr>
            </a:lvl1pPr>
          </a:lstStyle>
          <a:p>
            <a:fld id="{9CE3C8B2-FD03-4249-98E4-A535460D10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23404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EACE59-A030-F09C-B9B4-3A342ECF8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A7B3779F-724E-4FF5-B7C7-CEECE5336448}" type="datetime1">
              <a:rPr lang="en-US"/>
              <a:pPr>
                <a:defRPr/>
              </a:pPr>
              <a:t>7/22/2026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8D004C-24DB-ACAB-E753-FCFFF7374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222372-2C35-BCBD-4F04-3FF8507CF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>
                <a:latin typeface="Verdana" panose="020B0604030504040204" pitchFamily="34" charset="0"/>
              </a:defRPr>
            </a:lvl1pPr>
          </a:lstStyle>
          <a:p>
            <a:fld id="{48616235-91CE-4045-8A76-326DFDB83C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22495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32BC99-4FF4-4F2F-04C9-AF88B3D43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8DF60E8D-974D-474A-8125-525B8CF2E818}" type="datetime1">
              <a:rPr lang="en-US"/>
              <a:pPr>
                <a:defRPr/>
              </a:pPr>
              <a:t>7/22/2026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1D522C-4D8E-50C8-7B99-9ADA087D9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F9A10B-9BDB-F635-4E62-D0B539982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>
                <a:latin typeface="Verdana" panose="020B0604030504040204" pitchFamily="34" charset="0"/>
              </a:defRPr>
            </a:lvl1pPr>
          </a:lstStyle>
          <a:p>
            <a:fld id="{15541451-D522-4429-8B5A-2EEF132628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8823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6C5C2C-A710-887B-4114-CED47F114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44FB2266-0A8B-44BC-B367-18C5E5688C87}" type="datetime1">
              <a:rPr lang="en-US"/>
              <a:pPr>
                <a:defRPr/>
              </a:pPr>
              <a:t>7/22/2026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7FD4F1-2775-35AB-6672-9FCB50C04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A719D-69AA-DD1C-E277-3512F82D0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>
                <a:latin typeface="Verdana" panose="020B0604030504040204" pitchFamily="34" charset="0"/>
              </a:defRPr>
            </a:lvl1pPr>
          </a:lstStyle>
          <a:p>
            <a:fld id="{16ECC7E3-3E4B-467C-B0F2-60AD0438B3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794405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76CE57-A776-B65F-D3FF-6C4F71DF2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4607A7FF-676C-46E3-B372-7CF55A46046A}" type="datetime1">
              <a:rPr lang="en-US"/>
              <a:pPr>
                <a:defRPr/>
              </a:pPr>
              <a:t>7/22/2026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84B40C-0B37-DE01-1052-BC3452B10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EF1C4-9B42-C49E-E905-09A2685AF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>
                <a:latin typeface="Verdana" panose="020B0604030504040204" pitchFamily="34" charset="0"/>
              </a:defRPr>
            </a:lvl1pPr>
          </a:lstStyle>
          <a:p>
            <a:fld id="{A7563DC4-0031-41EE-AE07-99A4BE38B3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11487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CC896-E2A6-D152-6895-872141E5B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E5E3A42F-8CEF-401A-A7F9-51A56B72FD96}" type="datetime1">
              <a:rPr lang="en-US"/>
              <a:pPr>
                <a:defRPr/>
              </a:pPr>
              <a:t>7/22/2026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786F08-D4AC-97DB-D2A1-7AD758789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7D482-F80F-31D4-2BA6-37C4599F2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>
                <a:latin typeface="Verdana" panose="020B0604030504040204" pitchFamily="34" charset="0"/>
              </a:defRPr>
            </a:lvl1pPr>
          </a:lstStyle>
          <a:p>
            <a:fld id="{52C2526A-6256-45EB-B9A6-B01DDA763A8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18680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7622D-97EB-1E7E-66F0-11DF20025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D5D84A-7828-76F0-A10D-D3C22474E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86400" y="6324600"/>
            <a:ext cx="1828800" cy="400050"/>
          </a:xfrm>
        </p:spPr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4BFF5D-9ED4-F1C9-50CC-046AE62B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96200" y="6324600"/>
            <a:ext cx="990600" cy="400050"/>
          </a:xfrm>
        </p:spPr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>
                <a:latin typeface="Verdana" panose="020B0604030504040204" pitchFamily="34" charset="0"/>
              </a:defRPr>
            </a:lvl1pPr>
          </a:lstStyle>
          <a:p>
            <a:fld id="{BBE46ED9-F905-42E7-841A-DB417A0E1D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136173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95830-3561-0270-C9A8-13F42D22F6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06792D46-C9A1-4B27-834B-C01FE5B22F29}" type="datetime1">
              <a:rPr lang="en-US"/>
              <a:pPr>
                <a:defRPr/>
              </a:pPr>
              <a:t>7/22/2026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C4D3D5-363B-46BE-1208-578A88D8B2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EEE49B-A18A-9DC2-9C00-CACD409F78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80000"/>
              </a:lnSpc>
              <a:spcBef>
                <a:spcPct val="20000"/>
              </a:spcBef>
              <a:defRPr>
                <a:latin typeface="Verdana" panose="020B0604030504040204" pitchFamily="34" charset="0"/>
              </a:defRPr>
            </a:lvl1pPr>
          </a:lstStyle>
          <a:p>
            <a:fld id="{1C68D6DF-CA3E-43C7-B2E2-EA239EAFA9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9878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990600"/>
            <a:ext cx="38481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3900" y="990600"/>
            <a:ext cx="3848100" cy="5105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E96A0C-3D53-099D-2A58-B1BED0AB99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as of 2/1/2012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FD2916-EA9E-A5EC-6928-18FD84D473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through 2/1/2012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F25BF1-7C73-A466-9CA7-ED4A81D7BD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26ED43-72B5-4C87-8EBD-8A994EF624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6675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6EBF530-E5B6-9E79-9209-BF6DFFB91C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as of 2/1/2012 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8F35475-807E-67B9-169B-5A91EE9B61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through 2/1/2012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0156E52-4F8E-3E69-A6DA-668D2737FA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B21D15-C2E5-4FF5-B8DC-182A5677DD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1275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3CC157E-209A-86E0-38B4-E9D1A47BC8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as of 2/1/2012 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F5D6858-8AA1-5107-5E71-EEA2BDCFED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through 2/1/2012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1653C1B-26AB-A3FB-46DF-57631F19DE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1A0552-0D5E-469D-994B-C20579736C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1095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7F1DAE1-0D88-EB6F-DEDF-F216B7522F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as of 2/1/2012 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69FFC6F-502F-B259-319B-98028F0D41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through 2/1/2012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FE43B9C-3D65-B2DC-0A5B-0751CA959B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414DFE-7D73-457E-BE7F-F51F7BE4466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6181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85D8E6-9A1F-9902-A12A-21A911C5B0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as of 2/1/2012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EFDBA0-FD3B-BD1D-C53C-2AA4AF2C9E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through 2/1/2012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8DA2F9-DE21-CA29-8E80-BC174B6FFB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531C50-684E-4A11-B52E-AA7047582A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5130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D6133D-5F78-B8E1-8300-4B7B72A5C0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as of 2/1/2012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5BD6287-D1A4-DD5E-BC44-64A524C67C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Current through 2/1/2012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5E8638C-EAD2-8C26-FF5C-8F452635B8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088B89-E0EA-4C0D-A773-84FB3EFBD9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3253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oleObject" Target="../embeddings/oleObject3.bin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>
            <a:extLst>
              <a:ext uri="{FF2B5EF4-FFF2-40B4-BE49-F238E27FC236}">
                <a16:creationId xmlns:a16="http://schemas.microsoft.com/office/drawing/2014/main" id="{891A2076-8C87-247A-6F4B-18B66FF027D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7526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Current as of 2/1/2012 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4D77722-8D09-34F8-45E4-92062353991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Current through 2/1/2012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7E48769-55C2-A793-3E0A-690EE21257E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600" b="1">
                <a:latin typeface="Arial" panose="020B0604020202020204" pitchFamily="34" charset="0"/>
              </a:defRPr>
            </a:lvl1pPr>
          </a:lstStyle>
          <a:p>
            <a:fld id="{4D76CA00-D668-4D40-82E3-E74408C285D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" name="Rectangle 8">
            <a:extLst>
              <a:ext uri="{FF2B5EF4-FFF2-40B4-BE49-F238E27FC236}">
                <a16:creationId xmlns:a16="http://schemas.microsoft.com/office/drawing/2014/main" id="{29D522A7-CC50-CB73-C558-8408A95B65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2400"/>
            <a:ext cx="7696200" cy="6858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9D4B2506-0A46-DF3A-809E-CF4388702E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990600"/>
            <a:ext cx="78486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  <a:p>
            <a:pPr lvl="1"/>
            <a:endParaRPr lang="en-US" altLang="en-US"/>
          </a:p>
        </p:txBody>
      </p:sp>
      <p:graphicFrame>
        <p:nvGraphicFramePr>
          <p:cNvPr id="1031" name="Object 11">
            <a:extLst>
              <a:ext uri="{FF2B5EF4-FFF2-40B4-BE49-F238E27FC236}">
                <a16:creationId xmlns:a16="http://schemas.microsoft.com/office/drawing/2014/main" id="{9F999C08-1397-7319-49F5-2C57A39F5331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0" y="0"/>
          <a:ext cx="78581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4" imgW="1130159" imgH="9549206" progId="Photoshop.Image.6">
                  <p:embed/>
                </p:oleObj>
              </mc:Choice>
              <mc:Fallback>
                <p:oleObj name="Image" r:id="rId14" imgW="1130159" imgH="9549206" progId="Photoshop.Image.6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8581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4379" r:id="rId1"/>
    <p:sldLayoutId id="2147484390" r:id="rId2"/>
    <p:sldLayoutId id="2147484380" r:id="rId3"/>
    <p:sldLayoutId id="2147484381" r:id="rId4"/>
    <p:sldLayoutId id="2147484382" r:id="rId5"/>
    <p:sldLayoutId id="2147484383" r:id="rId6"/>
    <p:sldLayoutId id="2147484384" r:id="rId7"/>
    <p:sldLayoutId id="2147484385" r:id="rId8"/>
    <p:sldLayoutId id="2147484386" r:id="rId9"/>
    <p:sldLayoutId id="2147484387" r:id="rId10"/>
    <p:sldLayoutId id="2147484388" r:id="rId11"/>
    <p:sldLayoutId id="2147484389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Cambria" panose="020405030504060302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Cambria" panose="020405030504060302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Cambria" panose="020405030504060302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Cambria" panose="020405030504060302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Verdan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Verdan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Verdan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3399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9">
            <a:extLst>
              <a:ext uri="{FF2B5EF4-FFF2-40B4-BE49-F238E27FC236}">
                <a16:creationId xmlns:a16="http://schemas.microsoft.com/office/drawing/2014/main" id="{AC1F9AB2-E108-12A6-BBA1-57FAD21E0D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152400"/>
            <a:ext cx="7924800" cy="6858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10">
            <a:extLst>
              <a:ext uri="{FF2B5EF4-FFF2-40B4-BE49-F238E27FC236}">
                <a16:creationId xmlns:a16="http://schemas.microsoft.com/office/drawing/2014/main" id="{3B5C3951-7FA3-1731-A89A-5A3D922B31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990600"/>
            <a:ext cx="80772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  <a:p>
            <a:pPr lvl="1"/>
            <a:endParaRPr lang="en-US" altLang="en-US"/>
          </a:p>
        </p:txBody>
      </p:sp>
      <p:sp>
        <p:nvSpPr>
          <p:cNvPr id="74764" name="Rectangle 12">
            <a:extLst>
              <a:ext uri="{FF2B5EF4-FFF2-40B4-BE49-F238E27FC236}">
                <a16:creationId xmlns:a16="http://schemas.microsoft.com/office/drawing/2014/main" id="{3682A7F5-3858-6F11-52CB-ABF1E4DF2DB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defRPr sz="1400">
                <a:solidFill>
                  <a:srgbClr val="003366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65" name="Rectangle 13">
            <a:extLst>
              <a:ext uri="{FF2B5EF4-FFF2-40B4-BE49-F238E27FC236}">
                <a16:creationId xmlns:a16="http://schemas.microsoft.com/office/drawing/2014/main" id="{C64B2A3B-112E-CE3B-2ABF-E3346954F71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2600" b="1">
                <a:solidFill>
                  <a:srgbClr val="FFFFFF"/>
                </a:solidFill>
                <a:latin typeface="Cambria" panose="02040503050406030204" pitchFamily="18" charset="0"/>
              </a:defRPr>
            </a:lvl1pPr>
          </a:lstStyle>
          <a:p>
            <a:fld id="{93ABE65B-0226-46A5-9222-09B3F979AE1A}" type="slidenum">
              <a:rPr lang="en-US" altLang="en-US"/>
              <a:pPr/>
              <a:t>‹#›</a:t>
            </a:fld>
            <a:endParaRPr lang="en-US" altLang="en-US"/>
          </a:p>
        </p:txBody>
      </p:sp>
      <p:graphicFrame>
        <p:nvGraphicFramePr>
          <p:cNvPr id="2054" name="Object 15">
            <a:extLst>
              <a:ext uri="{FF2B5EF4-FFF2-40B4-BE49-F238E27FC236}">
                <a16:creationId xmlns:a16="http://schemas.microsoft.com/office/drawing/2014/main" id="{8CC8930B-AB28-9057-DCD7-B4ABFF402929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0" y="0"/>
          <a:ext cx="78581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15" imgW="1130159" imgH="9549206" progId="Photoshop.Image.6">
                  <p:embed/>
                </p:oleObj>
              </mc:Choice>
              <mc:Fallback>
                <p:oleObj name="Image" r:id="rId15" imgW="1130159" imgH="9549206" progId="Photoshop.Image.6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8581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4391" r:id="rId1"/>
    <p:sldLayoutId id="2147484392" r:id="rId2"/>
    <p:sldLayoutId id="2147484393" r:id="rId3"/>
    <p:sldLayoutId id="2147484394" r:id="rId4"/>
    <p:sldLayoutId id="2147484395" r:id="rId5"/>
    <p:sldLayoutId id="2147484396" r:id="rId6"/>
    <p:sldLayoutId id="2147484397" r:id="rId7"/>
    <p:sldLayoutId id="2147484398" r:id="rId8"/>
    <p:sldLayoutId id="2147484399" r:id="rId9"/>
    <p:sldLayoutId id="2147484400" r:id="rId10"/>
    <p:sldLayoutId id="2147484401" r:id="rId11"/>
    <p:sldLayoutId id="2147484402" r:id="rId12"/>
    <p:sldLayoutId id="2147484403" r:id="rId13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Cambria" panose="02040503050406030204" pitchFamily="18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Cambria" panose="02040503050406030204" pitchFamily="18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Cambria" panose="02040503050406030204" pitchFamily="18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Cambria" panose="02040503050406030204" pitchFamily="18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" pitchFamily="18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" pitchFamily="18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" pitchFamily="18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67C21860-7F63-B801-BBB7-80AC061E9E9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Text Placeholder 2">
            <a:extLst>
              <a:ext uri="{FF2B5EF4-FFF2-40B4-BE49-F238E27FC236}">
                <a16:creationId xmlns:a16="http://schemas.microsoft.com/office/drawing/2014/main" id="{1AB065C1-B92E-F8CB-B61D-7C8554F9682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A76FBD-B876-764D-9CE1-634AE2A0DD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794BB430-6BFC-4184-8512-17A3945822B0}" type="datetime1">
              <a:rPr lang="en-US"/>
              <a:pPr>
                <a:defRPr/>
              </a:pPr>
              <a:t>7/22/2026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B38DE1-3372-AEE2-898D-ACE46569EC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7A267F-3A87-88FB-DA93-D730BF4126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65B4FC3-84A2-45E5-8E9D-9745A1A809B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4" r:id="rId1"/>
    <p:sldLayoutId id="2147484405" r:id="rId2"/>
    <p:sldLayoutId id="2147484406" r:id="rId3"/>
    <p:sldLayoutId id="2147484407" r:id="rId4"/>
    <p:sldLayoutId id="2147484408" r:id="rId5"/>
    <p:sldLayoutId id="2147484409" r:id="rId6"/>
    <p:sldLayoutId id="2147484410" r:id="rId7"/>
    <p:sldLayoutId id="2147484411" r:id="rId8"/>
    <p:sldLayoutId id="2147484412" r:id="rId9"/>
    <p:sldLayoutId id="2147484413" r:id="rId10"/>
    <p:sldLayoutId id="2147484414" r:id="rId11"/>
    <p:sldLayoutId id="2147484415" r:id="rId12"/>
    <p:sldLayoutId id="2147484416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anose="020405030504060302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anose="020405030504060302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anose="020405030504060302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mbria" panose="020405030504060302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>
            <a:extLst>
              <a:ext uri="{FF2B5EF4-FFF2-40B4-BE49-F238E27FC236}">
                <a16:creationId xmlns:a16="http://schemas.microsoft.com/office/drawing/2014/main" id="{979D150E-E05A-CA3D-273D-1FEC7FAA2D0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90600" y="990600"/>
            <a:ext cx="7924800" cy="28956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5400" dirty="0">
                <a:solidFill>
                  <a:srgbClr val="0033CC"/>
                </a:solidFill>
                <a:latin typeface="+mn-lt"/>
                <a:cs typeface="Times New Roman" pitchFamily="18" charset="0"/>
              </a:rPr>
              <a:t>FMCSA </a:t>
            </a:r>
            <a:br>
              <a:rPr lang="en-US" altLang="en-US" sz="5400" dirty="0">
                <a:solidFill>
                  <a:srgbClr val="0033CC"/>
                </a:solidFill>
                <a:latin typeface="+mn-lt"/>
                <a:cs typeface="Times New Roman" pitchFamily="18" charset="0"/>
              </a:rPr>
            </a:br>
            <a:r>
              <a:rPr lang="en-US" altLang="en-US" sz="5400" dirty="0">
                <a:solidFill>
                  <a:srgbClr val="0033CC"/>
                </a:solidFill>
                <a:latin typeface="+mn-lt"/>
                <a:cs typeface="Times New Roman" pitchFamily="18" charset="0"/>
              </a:rPr>
              <a:t>Regulatory </a:t>
            </a:r>
            <a:br>
              <a:rPr lang="en-US" altLang="en-US" sz="5400" dirty="0">
                <a:solidFill>
                  <a:srgbClr val="0033CC"/>
                </a:solidFill>
                <a:latin typeface="+mn-lt"/>
                <a:cs typeface="Times New Roman" pitchFamily="18" charset="0"/>
              </a:rPr>
            </a:br>
            <a:r>
              <a:rPr lang="en-US" altLang="en-US" sz="5400" dirty="0">
                <a:solidFill>
                  <a:srgbClr val="0033CC"/>
                </a:solidFill>
                <a:latin typeface="+mn-lt"/>
                <a:cs typeface="Times New Roman" pitchFamily="18" charset="0"/>
              </a:rPr>
              <a:t>Update</a:t>
            </a:r>
            <a:endParaRPr lang="en-US" altLang="en-US" sz="2400" dirty="0">
              <a:solidFill>
                <a:srgbClr val="0033CC"/>
              </a:solidFill>
              <a:latin typeface="+mn-lt"/>
            </a:endParaRPr>
          </a:p>
        </p:txBody>
      </p:sp>
      <p:graphicFrame>
        <p:nvGraphicFramePr>
          <p:cNvPr id="31747" name="Object 4">
            <a:extLst>
              <a:ext uri="{FF2B5EF4-FFF2-40B4-BE49-F238E27FC236}">
                <a16:creationId xmlns:a16="http://schemas.microsoft.com/office/drawing/2014/main" id="{D9D6FD4E-83DC-F387-25DA-76C3295FC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2592024"/>
              </p:ext>
            </p:extLst>
          </p:nvPr>
        </p:nvGraphicFramePr>
        <p:xfrm>
          <a:off x="0" y="0"/>
          <a:ext cx="785813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3" imgW="1130159" imgH="9549206" progId="Photoshop.Image.6">
                  <p:embed/>
                </p:oleObj>
              </mc:Choice>
              <mc:Fallback>
                <p:oleObj name="Image" r:id="rId3" imgW="1130159" imgH="9549206" progId="Photoshop.Image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85813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8" name="TextBox 3">
            <a:extLst>
              <a:ext uri="{FF2B5EF4-FFF2-40B4-BE49-F238E27FC236}">
                <a16:creationId xmlns:a16="http://schemas.microsoft.com/office/drawing/2014/main" id="{5DEDC0DC-6A54-5D73-93E9-68D01E834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724400"/>
            <a:ext cx="6096000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en-US" altLang="en-US" sz="2800" b="1" i="1" dirty="0">
                <a:solidFill>
                  <a:srgbClr val="0033CC"/>
                </a:solidFill>
                <a:latin typeface="+mn-lt"/>
                <a:cs typeface="Times New Roman" pitchFamily="18" charset="0"/>
              </a:rPr>
              <a:t>Robert W. Miller</a:t>
            </a:r>
          </a:p>
          <a:p>
            <a:pPr algn="ctr" eaLnBrk="1" hangingPunct="1">
              <a:buFontTx/>
              <a:buNone/>
              <a:defRPr/>
            </a:pPr>
            <a:r>
              <a:rPr lang="en-US" altLang="en-US" sz="2800" b="1" i="1" dirty="0">
                <a:solidFill>
                  <a:srgbClr val="0033CC"/>
                </a:solidFill>
                <a:latin typeface="+mn-lt"/>
                <a:cs typeface="Times New Roman" pitchFamily="18" charset="0"/>
              </a:rPr>
              <a:t>Office Director for Policy, Strategic Planning, and Regulations</a:t>
            </a:r>
          </a:p>
          <a:p>
            <a:pPr algn="ctr" eaLnBrk="1" hangingPunct="1">
              <a:buFontTx/>
              <a:buNone/>
              <a:defRPr/>
            </a:pPr>
            <a:r>
              <a:rPr lang="en-US" altLang="en-US" sz="2800" b="1" i="1" dirty="0">
                <a:solidFill>
                  <a:srgbClr val="0033CC"/>
                </a:solidFill>
                <a:latin typeface="+mn-lt"/>
                <a:cs typeface="Times New Roman" pitchFamily="18" charset="0"/>
              </a:rPr>
              <a:t>June 15, 2015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D3F22D92-FD2F-C8C9-66B8-32689EC5D6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8350" y="228600"/>
            <a:ext cx="8039100" cy="685800"/>
          </a:xfrm>
        </p:spPr>
        <p:txBody>
          <a:bodyPr/>
          <a:lstStyle/>
          <a:p>
            <a:pPr eaLnBrk="1" hangingPunct="1"/>
            <a:r>
              <a:rPr lang="en-US" altLang="en-US" sz="4000" b="1">
                <a:solidFill>
                  <a:srgbClr val="0033CC"/>
                </a:solidFill>
              </a:rPr>
              <a:t>Other Rulemaking Actions</a:t>
            </a:r>
          </a:p>
        </p:txBody>
      </p:sp>
      <p:sp>
        <p:nvSpPr>
          <p:cNvPr id="40963" name="TextBox 2">
            <a:extLst>
              <a:ext uri="{FF2B5EF4-FFF2-40B4-BE49-F238E27FC236}">
                <a16:creationId xmlns:a16="http://schemas.microsoft.com/office/drawing/2014/main" id="{A5371D66-1AD1-BBC1-8790-2449F0088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371600"/>
            <a:ext cx="866140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914400" indent="-457200" eaLnBrk="0" hangingPunct="0"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200">
                <a:solidFill>
                  <a:srgbClr val="0033CC"/>
                </a:solidFill>
              </a:rPr>
              <a:t>Diabetes (NPRM published 5/5/2015, comments by 7/6/2015)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200">
                <a:solidFill>
                  <a:srgbClr val="0033CC"/>
                </a:solidFill>
              </a:rPr>
              <a:t>Confidential Business Information – (FR published 6/10/2015)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200">
                <a:solidFill>
                  <a:srgbClr val="0033CC"/>
                </a:solidFill>
              </a:rPr>
              <a:t>Prohibiting Coercion (FR – Fall 2015)*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200">
                <a:solidFill>
                  <a:srgbClr val="0033CC"/>
                </a:solidFill>
              </a:rPr>
              <a:t>Speed Limiters - @ OMB (NPRM – Fall 2015)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200">
                <a:solidFill>
                  <a:srgbClr val="0033CC"/>
                </a:solidFill>
              </a:rPr>
              <a:t>Safety Fitness Determination (NPRM – Fall 2015)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200">
                <a:solidFill>
                  <a:srgbClr val="0033CC"/>
                </a:solidFill>
              </a:rPr>
              <a:t>URS 2 (NPRM – Spring 2016)</a:t>
            </a:r>
            <a:r>
              <a:rPr lang="en-US" altLang="en-US" sz="2200" b="1">
                <a:solidFill>
                  <a:srgbClr val="0033CC"/>
                </a:solidFill>
              </a:rPr>
              <a:t>*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altLang="en-US" sz="2200">
                <a:solidFill>
                  <a:srgbClr val="0033CC"/>
                </a:solidFill>
              </a:rPr>
              <a:t>Military CDL requirements (NPRM – Spring 2016)</a:t>
            </a:r>
            <a:r>
              <a:rPr lang="en-US" altLang="en-US" sz="2200" b="1">
                <a:solidFill>
                  <a:srgbClr val="0033CC"/>
                </a:solidFill>
              </a:rPr>
              <a:t>*</a:t>
            </a:r>
          </a:p>
          <a:p>
            <a:pPr lvl="1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altLang="en-US" sz="2000" b="1">
              <a:solidFill>
                <a:srgbClr val="0033CC"/>
              </a:solidFill>
            </a:endParaRPr>
          </a:p>
        </p:txBody>
      </p:sp>
      <p:sp>
        <p:nvSpPr>
          <p:cNvPr id="40964" name="TextBox 1">
            <a:extLst>
              <a:ext uri="{FF2B5EF4-FFF2-40B4-BE49-F238E27FC236}">
                <a16:creationId xmlns:a16="http://schemas.microsoft.com/office/drawing/2014/main" id="{FE959838-31E4-9C54-298C-DDED4BB91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6019800"/>
            <a:ext cx="1452563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 eaLnBrk="0" hangingPunct="0"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 eaLnBrk="0" hangingPunct="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 eaLnBrk="0" hangingPunct="0"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 eaLnBrk="0" hangingPunct="0"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rgbClr val="003399"/>
                </a:solidFill>
                <a:latin typeface="Calibri" panose="020F0502020204030204" pitchFamily="34" charset="0"/>
              </a:rPr>
              <a:t>* MAP-21</a:t>
            </a:r>
          </a:p>
        </p:txBody>
      </p:sp>
      <p:pic>
        <p:nvPicPr>
          <p:cNvPr id="40965" name="Picture 2">
            <a:extLst>
              <a:ext uri="{FF2B5EF4-FFF2-40B4-BE49-F238E27FC236}">
                <a16:creationId xmlns:a16="http://schemas.microsoft.com/office/drawing/2014/main" id="{48032D7B-B9E7-5EFE-2F5D-DF074E7B2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96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6" name="Picture 2">
            <a:extLst>
              <a:ext uri="{FF2B5EF4-FFF2-40B4-BE49-F238E27FC236}">
                <a16:creationId xmlns:a16="http://schemas.microsoft.com/office/drawing/2014/main" id="{A821B07A-A5F7-662D-92FC-77556F1DE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814388" cy="685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3C00F-01EC-0385-18E7-63A340216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http://www.regulations.gov</a:t>
            </a:r>
          </a:p>
        </p:txBody>
      </p:sp>
      <p:pic>
        <p:nvPicPr>
          <p:cNvPr id="41987" name="Picture 2" descr="An image showing part of the regulations.gov search page. It includes a search prompt labeled &quot;SEARCH for: Rules, Comments, Adjudications or Supporting Documents&quot;.">
            <a:extLst>
              <a:ext uri="{FF2B5EF4-FFF2-40B4-BE49-F238E27FC236}">
                <a16:creationId xmlns:a16="http://schemas.microsoft.com/office/drawing/2014/main" id="{DADBB252-F82A-6F85-4C6B-54CF894DA04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990600"/>
            <a:ext cx="7924800" cy="480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988" name="TextBox 4">
            <a:extLst>
              <a:ext uri="{FF2B5EF4-FFF2-40B4-BE49-F238E27FC236}">
                <a16:creationId xmlns:a16="http://schemas.microsoft.com/office/drawing/2014/main" id="{DE9408C5-5477-5C0C-0ED6-0C4B4D9C27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5791200"/>
            <a:ext cx="77263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 eaLnBrk="0" hangingPunct="0">
              <a:spcBef>
                <a:spcPct val="4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 eaLnBrk="0" hangingPunct="0"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 eaLnBrk="0" hangingPunct="0"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 eaLnBrk="0" hangingPunct="0"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b="1" i="1">
                <a:solidFill>
                  <a:srgbClr val="0033CC"/>
                </a:solidFill>
              </a:rPr>
              <a:t>  Search by Docket # or Name of Rule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BE06138D-BD13-EF7F-387B-0D523CBB9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7924800" cy="1143000"/>
          </a:xfrm>
        </p:spPr>
        <p:txBody>
          <a:bodyPr/>
          <a:lstStyle/>
          <a:p>
            <a:r>
              <a:rPr lang="en-US" altLang="en-US" u="sng">
                <a:solidFill>
                  <a:srgbClr val="0033CC"/>
                </a:solidFill>
              </a:rPr>
              <a:t>National Registry</a:t>
            </a:r>
            <a:r>
              <a:rPr lang="en-US" altLang="en-US">
                <a:solidFill>
                  <a:srgbClr val="0033CC"/>
                </a:solidFill>
              </a:rPr>
              <a:t> </a:t>
            </a:r>
            <a:br>
              <a:rPr lang="en-US" altLang="en-US">
                <a:solidFill>
                  <a:srgbClr val="0033CC"/>
                </a:solidFill>
              </a:rPr>
            </a:br>
            <a:r>
              <a:rPr lang="en-US" altLang="en-US">
                <a:solidFill>
                  <a:srgbClr val="0033CC"/>
                </a:solidFill>
              </a:rPr>
              <a:t>of Certified Medical Examiners</a:t>
            </a:r>
          </a:p>
        </p:txBody>
      </p:sp>
      <p:sp>
        <p:nvSpPr>
          <p:cNvPr id="32771" name="Content Placeholder 2">
            <a:extLst>
              <a:ext uri="{FF2B5EF4-FFF2-40B4-BE49-F238E27FC236}">
                <a16:creationId xmlns:a16="http://schemas.microsoft.com/office/drawing/2014/main" id="{D1E5C6CB-359E-280C-C209-1AF99F300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8305800" cy="5181600"/>
          </a:xfrm>
        </p:spPr>
        <p:txBody>
          <a:bodyPr/>
          <a:lstStyle/>
          <a:p>
            <a:r>
              <a:rPr lang="en-US" altLang="en-US" sz="2400" b="1" u="sng">
                <a:solidFill>
                  <a:srgbClr val="0033CC"/>
                </a:solidFill>
              </a:rPr>
              <a:t>May 21, 2014</a:t>
            </a:r>
            <a:r>
              <a:rPr lang="en-US" altLang="en-US" sz="2400" b="1">
                <a:solidFill>
                  <a:srgbClr val="0033CC"/>
                </a:solidFill>
              </a:rPr>
              <a:t> </a:t>
            </a:r>
            <a:r>
              <a:rPr lang="en-US" altLang="en-US" sz="2400">
                <a:solidFill>
                  <a:srgbClr val="0033CC"/>
                </a:solidFill>
              </a:rPr>
              <a:t>– All medical cards issued on or after 5/21/2015 must be provided by examiners on the National Registry.</a:t>
            </a:r>
          </a:p>
          <a:p>
            <a:r>
              <a:rPr lang="en-US" altLang="en-US" sz="2400" b="1" u="sng">
                <a:solidFill>
                  <a:srgbClr val="0033CC"/>
                </a:solidFill>
              </a:rPr>
              <a:t>April 23, 2015</a:t>
            </a:r>
            <a:r>
              <a:rPr lang="en-US" altLang="en-US" sz="2400">
                <a:solidFill>
                  <a:srgbClr val="0033CC"/>
                </a:solidFill>
              </a:rPr>
              <a:t> – Final Rule published which updated forms and established new requirements for electronic transfer of medical certification information from National Registry to State Driver License Agency (SDLA). </a:t>
            </a:r>
          </a:p>
          <a:p>
            <a:r>
              <a:rPr lang="en-US" altLang="en-US" sz="2400" b="1" u="sng">
                <a:solidFill>
                  <a:srgbClr val="0033CC"/>
                </a:solidFill>
              </a:rPr>
              <a:t>January 2016</a:t>
            </a:r>
            <a:r>
              <a:rPr lang="en-US" altLang="en-US" sz="2400" b="1">
                <a:solidFill>
                  <a:srgbClr val="0033CC"/>
                </a:solidFill>
              </a:rPr>
              <a:t> </a:t>
            </a:r>
            <a:r>
              <a:rPr lang="en-US" altLang="en-US" sz="2400">
                <a:solidFill>
                  <a:srgbClr val="0033CC"/>
                </a:solidFill>
              </a:rPr>
              <a:t>– Medical Examiners may begin voluntary use of new forms - National Registry will be updated to accept new forms</a:t>
            </a:r>
          </a:p>
          <a:p>
            <a:r>
              <a:rPr lang="en-US" altLang="en-US" sz="2400" b="1" u="sng">
                <a:solidFill>
                  <a:srgbClr val="0033CC"/>
                </a:solidFill>
              </a:rPr>
              <a:t>June 22, 2018</a:t>
            </a:r>
            <a:r>
              <a:rPr lang="en-US" altLang="en-US" sz="2400" b="1">
                <a:solidFill>
                  <a:srgbClr val="0033CC"/>
                </a:solidFill>
              </a:rPr>
              <a:t> </a:t>
            </a:r>
            <a:r>
              <a:rPr lang="en-US" altLang="en-US" sz="2400">
                <a:solidFill>
                  <a:srgbClr val="0033CC"/>
                </a:solidFill>
              </a:rPr>
              <a:t>– Compliance date for the Final Rule.  Mandatory use of new forms, MEs upload data for completed examinations within one business day, FMCSA electronically transmits medical certification data to SDLA.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02D209E3-1944-B9F3-ABC9-FAF8C796C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8153400" cy="990600"/>
          </a:xfrm>
        </p:spPr>
        <p:txBody>
          <a:bodyPr/>
          <a:lstStyle/>
          <a:p>
            <a:r>
              <a:rPr lang="en-US" altLang="en-US" sz="3200">
                <a:solidFill>
                  <a:srgbClr val="0033CC"/>
                </a:solidFill>
              </a:rPr>
              <a:t>National Registry of Certified Medical Examiners - Current Status</a:t>
            </a:r>
          </a:p>
        </p:txBody>
      </p:sp>
      <p:sp>
        <p:nvSpPr>
          <p:cNvPr id="33795" name="Content Placeholder 2">
            <a:extLst>
              <a:ext uri="{FF2B5EF4-FFF2-40B4-BE49-F238E27FC236}">
                <a16:creationId xmlns:a16="http://schemas.microsoft.com/office/drawing/2014/main" id="{6523EA03-3399-6476-2EF8-0A199C460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371600"/>
            <a:ext cx="8001000" cy="51054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altLang="en-US" sz="2400" b="1">
                <a:solidFill>
                  <a:srgbClr val="0033CC"/>
                </a:solidFill>
              </a:rPr>
              <a:t>@ 42,000 </a:t>
            </a:r>
            <a:r>
              <a:rPr lang="en-US" altLang="en-US" sz="2400">
                <a:solidFill>
                  <a:srgbClr val="0033CC"/>
                </a:solidFill>
              </a:rPr>
              <a:t>certified medical examiners </a:t>
            </a:r>
            <a:r>
              <a:rPr lang="en-US" altLang="en-US" sz="2400" i="1">
                <a:solidFill>
                  <a:srgbClr val="0033CC"/>
                </a:solidFill>
              </a:rPr>
              <a:t>(completed the training, testing, and documentation verification)</a:t>
            </a:r>
          </a:p>
          <a:p>
            <a:pPr>
              <a:spcAft>
                <a:spcPts val="1200"/>
              </a:spcAft>
            </a:pPr>
            <a:r>
              <a:rPr lang="en-US" altLang="en-US" sz="2400" b="1">
                <a:solidFill>
                  <a:srgbClr val="0033CC"/>
                </a:solidFill>
              </a:rPr>
              <a:t>@ 700</a:t>
            </a:r>
            <a:r>
              <a:rPr lang="en-US" altLang="en-US" sz="2400">
                <a:solidFill>
                  <a:srgbClr val="0033CC"/>
                </a:solidFill>
              </a:rPr>
              <a:t> medical examiners have completed training and testing, and will be certified upon upload and verification of their documentation.</a:t>
            </a:r>
          </a:p>
          <a:p>
            <a:pPr>
              <a:spcAft>
                <a:spcPts val="1200"/>
              </a:spcAft>
            </a:pPr>
            <a:r>
              <a:rPr lang="en-US" altLang="en-US" sz="2400" b="1">
                <a:solidFill>
                  <a:srgbClr val="0033CC"/>
                </a:solidFill>
              </a:rPr>
              <a:t>@ 300</a:t>
            </a:r>
            <a:r>
              <a:rPr lang="en-US" altLang="en-US" sz="2400">
                <a:solidFill>
                  <a:srgbClr val="0033CC"/>
                </a:solidFill>
              </a:rPr>
              <a:t> medical examiners scheduled to take the exam.</a:t>
            </a:r>
          </a:p>
          <a:p>
            <a:pPr>
              <a:spcAft>
                <a:spcPts val="1200"/>
              </a:spcAft>
            </a:pPr>
            <a:r>
              <a:rPr lang="en-US" altLang="en-US" sz="2400" b="1">
                <a:solidFill>
                  <a:srgbClr val="0033CC"/>
                </a:solidFill>
              </a:rPr>
              <a:t>@ 23,000</a:t>
            </a:r>
            <a:r>
              <a:rPr lang="en-US" altLang="en-US" sz="2400">
                <a:solidFill>
                  <a:srgbClr val="0033CC"/>
                </a:solidFill>
              </a:rPr>
              <a:t> medical examiners registered at the website and we expect most will follow through with the training, testing, and certification.</a:t>
            </a:r>
          </a:p>
          <a:p>
            <a:r>
              <a:rPr lang="en-US" altLang="en-US" sz="2400" b="1">
                <a:solidFill>
                  <a:srgbClr val="0033CC"/>
                </a:solidFill>
              </a:rPr>
              <a:t>Over 4.2 million </a:t>
            </a:r>
            <a:r>
              <a:rPr lang="en-US" altLang="en-US" sz="2400">
                <a:solidFill>
                  <a:srgbClr val="0033CC"/>
                </a:solidFill>
              </a:rPr>
              <a:t>examinations conducted in first year of implementation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23699B12-7C1D-D082-B9AA-A7A654838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7924800" cy="1143000"/>
          </a:xfrm>
        </p:spPr>
        <p:txBody>
          <a:bodyPr/>
          <a:lstStyle/>
          <a:p>
            <a:r>
              <a:rPr lang="en-US" altLang="en-US">
                <a:solidFill>
                  <a:srgbClr val="0033CC"/>
                </a:solidFill>
              </a:rPr>
              <a:t>Drug &amp; Alcohol Clearinghouse (NPRM)</a:t>
            </a: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EFA714C6-805C-DD7D-CFD7-25870BB24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447800"/>
            <a:ext cx="8153400" cy="5029200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altLang="en-US" sz="2400">
                <a:solidFill>
                  <a:srgbClr val="0033CC"/>
                </a:solidFill>
              </a:rPr>
              <a:t>NPRM published Feb 20, 2014 </a:t>
            </a:r>
          </a:p>
          <a:p>
            <a:pPr>
              <a:spcAft>
                <a:spcPts val="1200"/>
              </a:spcAft>
            </a:pPr>
            <a:r>
              <a:rPr lang="en-US" altLang="en-US" sz="2400">
                <a:solidFill>
                  <a:srgbClr val="0033CC"/>
                </a:solidFill>
              </a:rPr>
              <a:t>Proposed to establish a single on-line clearinghouse of positive Drug &amp; Alcohol results and drivers who refuse to be tested.</a:t>
            </a:r>
            <a:endParaRPr lang="en-US" altLang="en-US" sz="2400" u="sng">
              <a:solidFill>
                <a:srgbClr val="0033CC"/>
              </a:solidFill>
            </a:endParaRPr>
          </a:p>
          <a:p>
            <a:pPr>
              <a:spcAft>
                <a:spcPts val="1200"/>
              </a:spcAft>
            </a:pPr>
            <a:r>
              <a:rPr lang="en-US" altLang="en-US" sz="2400">
                <a:solidFill>
                  <a:srgbClr val="0033CC"/>
                </a:solidFill>
              </a:rPr>
              <a:t>Closes loophole for “job hopping” drivers who fail to report previous positive tests and/or fail to complete return-to-duty programs.</a:t>
            </a:r>
            <a:endParaRPr lang="en-US" altLang="en-US" sz="2400" u="sng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en-US" sz="2400" u="sng">
                <a:solidFill>
                  <a:srgbClr val="0033CC"/>
                </a:solidFill>
              </a:rPr>
              <a:t>Drivers must sign a consent form for employers to check.</a:t>
            </a:r>
          </a:p>
          <a:p>
            <a:pPr>
              <a:lnSpc>
                <a:spcPct val="200000"/>
              </a:lnSpc>
            </a:pPr>
            <a:r>
              <a:rPr lang="en-US" altLang="en-US" sz="2400">
                <a:solidFill>
                  <a:srgbClr val="0033CC"/>
                </a:solidFill>
              </a:rPr>
              <a:t>Final Rule expected to be published in Early 2016.</a:t>
            </a:r>
            <a:endParaRPr lang="en-US" altLang="en-US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000238DF-8A12-B81F-7B69-5C14AA23F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solidFill>
                  <a:srgbClr val="0033CC"/>
                </a:solidFill>
              </a:rPr>
              <a:t>Drug &amp; Alcohol Clearinghouse</a:t>
            </a:r>
          </a:p>
        </p:txBody>
      </p:sp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F32E5046-0AAF-41D0-1B64-18E53E6C3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990600"/>
            <a:ext cx="8153400" cy="5638800"/>
          </a:xfrm>
        </p:spPr>
        <p:txBody>
          <a:bodyPr/>
          <a:lstStyle/>
          <a:p>
            <a:r>
              <a:rPr lang="en-US" altLang="en-US" sz="2400" b="1" u="sng">
                <a:solidFill>
                  <a:srgbClr val="0033CC"/>
                </a:solidFill>
              </a:rPr>
              <a:t>Reporting:</a:t>
            </a:r>
          </a:p>
          <a:p>
            <a:pPr lvl="1"/>
            <a:r>
              <a:rPr lang="en-US" altLang="en-US" sz="2000">
                <a:solidFill>
                  <a:srgbClr val="0033CC"/>
                </a:solidFill>
              </a:rPr>
              <a:t>Employers/Service Agents must report positive tests &amp; refusals</a:t>
            </a:r>
          </a:p>
          <a:p>
            <a:pPr lvl="1"/>
            <a:r>
              <a:rPr lang="en-US" altLang="en-US" sz="2000">
                <a:solidFill>
                  <a:srgbClr val="0033CC"/>
                </a:solidFill>
              </a:rPr>
              <a:t>Employers must report actual knowledge of DUIs</a:t>
            </a:r>
          </a:p>
          <a:p>
            <a:pPr lvl="1">
              <a:spcAft>
                <a:spcPts val="1200"/>
              </a:spcAft>
            </a:pPr>
            <a:r>
              <a:rPr lang="en-US" altLang="en-US" sz="2000">
                <a:solidFill>
                  <a:srgbClr val="0033CC"/>
                </a:solidFill>
              </a:rPr>
              <a:t>Labs must report annual summary of activity</a:t>
            </a:r>
          </a:p>
          <a:p>
            <a:r>
              <a:rPr lang="en-US" altLang="en-US" sz="2400" b="1" u="sng">
                <a:solidFill>
                  <a:srgbClr val="0033CC"/>
                </a:solidFill>
              </a:rPr>
              <a:t>Searching:</a:t>
            </a:r>
          </a:p>
          <a:p>
            <a:pPr lvl="1"/>
            <a:r>
              <a:rPr lang="en-US" altLang="en-US" sz="2000">
                <a:solidFill>
                  <a:srgbClr val="0033CC"/>
                </a:solidFill>
              </a:rPr>
              <a:t>Employers check pre-employment and annually for all drivers</a:t>
            </a:r>
          </a:p>
          <a:p>
            <a:pPr lvl="1"/>
            <a:r>
              <a:rPr lang="en-US" altLang="en-US" sz="2000">
                <a:solidFill>
                  <a:srgbClr val="0033CC"/>
                </a:solidFill>
              </a:rPr>
              <a:t>State Driver License Agencies check before issuing CDL</a:t>
            </a:r>
          </a:p>
          <a:p>
            <a:pPr lvl="1">
              <a:spcAft>
                <a:spcPts val="1200"/>
              </a:spcAft>
            </a:pPr>
            <a:r>
              <a:rPr lang="en-US" altLang="en-US" sz="2000">
                <a:solidFill>
                  <a:srgbClr val="0033CC"/>
                </a:solidFill>
              </a:rPr>
              <a:t>NTSB access during crash investigation</a:t>
            </a:r>
          </a:p>
          <a:p>
            <a:r>
              <a:rPr lang="en-US" altLang="en-US" sz="2400" b="1" u="sng">
                <a:solidFill>
                  <a:srgbClr val="0033CC"/>
                </a:solidFill>
              </a:rPr>
              <a:t>Retention:</a:t>
            </a:r>
          </a:p>
          <a:p>
            <a:pPr lvl="1"/>
            <a:r>
              <a:rPr lang="en-US" altLang="en-US" sz="2000">
                <a:solidFill>
                  <a:srgbClr val="0033CC"/>
                </a:solidFill>
              </a:rPr>
              <a:t>3 to 5 years in proposal – asked for comments</a:t>
            </a:r>
          </a:p>
          <a:p>
            <a:pPr lvl="1"/>
            <a:r>
              <a:rPr lang="en-US" altLang="en-US" sz="2000">
                <a:solidFill>
                  <a:srgbClr val="0033CC"/>
                </a:solidFill>
              </a:rPr>
              <a:t>Record removed at end of 3/5 years if return-to-duty completed</a:t>
            </a:r>
          </a:p>
          <a:p>
            <a:pPr lvl="1"/>
            <a:r>
              <a:rPr lang="en-US" altLang="en-US" sz="2000">
                <a:solidFill>
                  <a:srgbClr val="0033CC"/>
                </a:solidFill>
              </a:rPr>
              <a:t>Record retained indefinitely if return-to-duty not completed</a:t>
            </a:r>
          </a:p>
          <a:p>
            <a:pPr lvl="1">
              <a:spcAft>
                <a:spcPts val="1200"/>
              </a:spcAft>
            </a:pPr>
            <a:endParaRPr lang="en-US" altLang="en-US" sz="200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5934A1E3-0A5A-D837-AF8D-40927DE6E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7924800" cy="1143000"/>
          </a:xfrm>
        </p:spPr>
        <p:txBody>
          <a:bodyPr/>
          <a:lstStyle/>
          <a:p>
            <a:r>
              <a:rPr lang="en-US" altLang="en-US">
                <a:solidFill>
                  <a:srgbClr val="0033CC"/>
                </a:solidFill>
              </a:rPr>
              <a:t>Electronic Logging Devices (ELDs)</a:t>
            </a:r>
            <a:br>
              <a:rPr lang="en-US" altLang="en-US">
                <a:solidFill>
                  <a:srgbClr val="0033CC"/>
                </a:solidFill>
              </a:rPr>
            </a:br>
            <a:r>
              <a:rPr lang="en-US" altLang="en-US">
                <a:solidFill>
                  <a:srgbClr val="0033CC"/>
                </a:solidFill>
              </a:rPr>
              <a:t>(SNPRM)</a:t>
            </a: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B066F561-66C5-105D-71DD-FB0E47D95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219200"/>
            <a:ext cx="8153400" cy="5486400"/>
          </a:xfrm>
        </p:spPr>
        <p:txBody>
          <a:bodyPr/>
          <a:lstStyle/>
          <a:p>
            <a:pPr>
              <a:spcAft>
                <a:spcPts val="1200"/>
              </a:spcAft>
              <a:defRPr/>
            </a:pPr>
            <a:r>
              <a:rPr lang="en-US" altLang="en-US" sz="2600" dirty="0">
                <a:solidFill>
                  <a:srgbClr val="0033CC"/>
                </a:solidFill>
              </a:rPr>
              <a:t>Prescribes </a:t>
            </a:r>
            <a:r>
              <a:rPr lang="en-US" altLang="en-US" sz="2600" u="sng" dirty="0">
                <a:solidFill>
                  <a:srgbClr val="0033CC"/>
                </a:solidFill>
              </a:rPr>
              <a:t>minimum technical standards</a:t>
            </a:r>
            <a:r>
              <a:rPr lang="en-US" altLang="en-US" sz="2600" dirty="0">
                <a:solidFill>
                  <a:srgbClr val="0033CC"/>
                </a:solidFill>
              </a:rPr>
              <a:t>; performance based standards - flexibility</a:t>
            </a:r>
          </a:p>
          <a:p>
            <a:pPr>
              <a:spcAft>
                <a:spcPts val="1200"/>
              </a:spcAft>
              <a:defRPr/>
            </a:pPr>
            <a:r>
              <a:rPr lang="en-US" altLang="en-US" sz="2600" dirty="0">
                <a:solidFill>
                  <a:srgbClr val="0033CC"/>
                </a:solidFill>
              </a:rPr>
              <a:t>Limited exception, </a:t>
            </a:r>
            <a:r>
              <a:rPr lang="en-US" altLang="en-US" sz="2600" u="sng" dirty="0">
                <a:solidFill>
                  <a:srgbClr val="0033CC"/>
                </a:solidFill>
              </a:rPr>
              <a:t>only requires drivers who need to keep RODS to use ELDs</a:t>
            </a:r>
          </a:p>
          <a:p>
            <a:pPr>
              <a:spcAft>
                <a:spcPts val="1200"/>
              </a:spcAft>
              <a:defRPr/>
            </a:pPr>
            <a:r>
              <a:rPr lang="en-US" altLang="en-US" sz="2600" u="sng" dirty="0">
                <a:solidFill>
                  <a:srgbClr val="0033CC"/>
                </a:solidFill>
              </a:rPr>
              <a:t>Establishes explicit requirements for HOS supporting documents</a:t>
            </a:r>
            <a:r>
              <a:rPr lang="en-US" altLang="en-US" sz="2600" dirty="0">
                <a:solidFill>
                  <a:srgbClr val="0033CC"/>
                </a:solidFill>
              </a:rPr>
              <a:t> - specify the “number, type and frequency” in accordance with the statute.  </a:t>
            </a:r>
            <a:endParaRPr lang="en-US" altLang="en-US" sz="2600" u="sng" dirty="0">
              <a:solidFill>
                <a:srgbClr val="0033CC"/>
              </a:solidFill>
            </a:endParaRPr>
          </a:p>
          <a:p>
            <a:pPr>
              <a:defRPr/>
            </a:pPr>
            <a:r>
              <a:rPr lang="en-US" altLang="en-US" sz="2600" u="sng" dirty="0">
                <a:solidFill>
                  <a:srgbClr val="0033CC"/>
                </a:solidFill>
              </a:rPr>
              <a:t>Prohibits harassment of drivers</a:t>
            </a:r>
            <a:r>
              <a:rPr lang="en-US" altLang="en-US" sz="2600" dirty="0">
                <a:solidFill>
                  <a:srgbClr val="0033CC"/>
                </a:solidFill>
              </a:rPr>
              <a:t> - establishes a complaint process for drivers, due process for carriers, and specifies civil penalties.</a:t>
            </a:r>
          </a:p>
          <a:p>
            <a:pPr>
              <a:defRPr/>
            </a:pPr>
            <a:endParaRPr lang="en-US" altLang="en-US" sz="800" dirty="0">
              <a:solidFill>
                <a:srgbClr val="0033CC"/>
              </a:solidFill>
            </a:endParaRPr>
          </a:p>
          <a:p>
            <a:pPr>
              <a:defRPr/>
            </a:pPr>
            <a:r>
              <a:rPr lang="en-US" altLang="en-US" sz="2600" dirty="0">
                <a:solidFill>
                  <a:srgbClr val="0033CC"/>
                </a:solidFill>
              </a:rPr>
              <a:t>Final Rule expected in Fall 2015</a:t>
            </a:r>
          </a:p>
          <a:p>
            <a:pPr marL="0" indent="0">
              <a:spcAft>
                <a:spcPts val="600"/>
              </a:spcAft>
              <a:buFont typeface="Wingdings" panose="05000000000000000000" pitchFamily="2" charset="2"/>
              <a:buNone/>
              <a:defRPr/>
            </a:pPr>
            <a:endParaRPr lang="en-US" altLang="en-US" dirty="0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7D709-D7B0-880E-30A5-D4C80C2B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2400"/>
            <a:ext cx="79248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dirty="0">
                <a:solidFill>
                  <a:srgbClr val="0033CC"/>
                </a:solidFill>
              </a:rPr>
              <a:t>Entry Level Driver Training (ELDT) </a:t>
            </a:r>
            <a:br>
              <a:rPr lang="en-US" sz="4000" dirty="0">
                <a:solidFill>
                  <a:srgbClr val="0033CC"/>
                </a:solidFill>
              </a:rPr>
            </a:br>
            <a:r>
              <a:rPr lang="en-US" sz="4000" dirty="0">
                <a:solidFill>
                  <a:srgbClr val="0033CC"/>
                </a:solidFill>
              </a:rPr>
              <a:t>Key Issues for </a:t>
            </a:r>
            <a:r>
              <a:rPr lang="en-US" sz="4000" dirty="0" err="1">
                <a:solidFill>
                  <a:srgbClr val="0033CC"/>
                </a:solidFill>
              </a:rPr>
              <a:t>Reg-Neg</a:t>
            </a:r>
            <a:endParaRPr lang="en-US" sz="4000" dirty="0">
              <a:solidFill>
                <a:srgbClr val="0033CC"/>
              </a:solidFill>
            </a:endParaRPr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B6BA7F5E-3D71-B97D-25BF-89A96EAA7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0200"/>
            <a:ext cx="7848600" cy="4800600"/>
          </a:xfrm>
        </p:spPr>
        <p:txBody>
          <a:bodyPr/>
          <a:lstStyle/>
          <a:p>
            <a:pPr lvl="1"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600">
                <a:solidFill>
                  <a:srgbClr val="0033CC"/>
                </a:solidFill>
                <a:ea typeface="ＭＳ Ｐゴシック" panose="020B0600070205080204" pitchFamily="34" charset="-128"/>
              </a:rPr>
              <a:t>Should FMCSA specify the number of hours or use a performance-based approach? </a:t>
            </a:r>
          </a:p>
          <a:p>
            <a:pPr lvl="1"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600">
                <a:solidFill>
                  <a:srgbClr val="0033CC"/>
                </a:solidFill>
                <a:ea typeface="ＭＳ Ｐゴシック" panose="020B0600070205080204" pitchFamily="34" charset="-128"/>
              </a:rPr>
              <a:t>What is the best oversight method for ensuring proper driver training and training program compliance?</a:t>
            </a:r>
          </a:p>
          <a:p>
            <a:pPr lvl="1"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600">
                <a:solidFill>
                  <a:srgbClr val="0033CC"/>
                </a:solidFill>
                <a:ea typeface="ＭＳ Ｐゴシック" panose="020B0600070205080204" pitchFamily="34" charset="-128"/>
              </a:rPr>
              <a:t>What should be included in the curriculum for Class A and Class B CDLs, and for passenger and hazardous materials endorsement? </a:t>
            </a:r>
          </a:p>
          <a:p>
            <a:pPr lvl="1">
              <a:buClrTx/>
              <a:buSzTx/>
              <a:buFont typeface="Arial" panose="020B0604020202020204" pitchFamily="34" charset="0"/>
              <a:buChar char="•"/>
            </a:pPr>
            <a:r>
              <a:rPr lang="en-US" altLang="en-US" sz="2600">
                <a:solidFill>
                  <a:srgbClr val="0033CC"/>
                </a:solidFill>
                <a:ea typeface="ＭＳ Ｐゴシック" panose="020B0600070205080204" pitchFamily="34" charset="-128"/>
              </a:rPr>
              <a:t>When should FMCSA begin enforcement of the new requirements?</a:t>
            </a:r>
          </a:p>
          <a:p>
            <a:endParaRPr lang="en-US" altLang="en-US">
              <a:solidFill>
                <a:srgbClr val="0033CC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644F6-4642-C13A-FE16-72E598F85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dirty="0">
                <a:solidFill>
                  <a:srgbClr val="0033CC"/>
                </a:solidFill>
              </a:rPr>
              <a:t>Results of the Negotiations </a:t>
            </a:r>
          </a:p>
        </p:txBody>
      </p:sp>
      <p:sp>
        <p:nvSpPr>
          <p:cNvPr id="38915" name="Content Placeholder 2">
            <a:extLst>
              <a:ext uri="{FF2B5EF4-FFF2-40B4-BE49-F238E27FC236}">
                <a16:creationId xmlns:a16="http://schemas.microsoft.com/office/drawing/2014/main" id="{0402332A-7179-F438-F3E6-CBC269720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0600"/>
            <a:ext cx="8305800" cy="5105400"/>
          </a:xfrm>
        </p:spPr>
        <p:txBody>
          <a:bodyPr/>
          <a:lstStyle/>
          <a:p>
            <a:r>
              <a:rPr lang="en-US" altLang="en-US">
                <a:solidFill>
                  <a:srgbClr val="0033CC"/>
                </a:solidFill>
              </a:rPr>
              <a:t>Series of 6, 2-day meetings February - May</a:t>
            </a:r>
          </a:p>
          <a:p>
            <a:r>
              <a:rPr lang="en-US" altLang="en-US">
                <a:solidFill>
                  <a:srgbClr val="0033CC"/>
                </a:solidFill>
              </a:rPr>
              <a:t>Achieved consensus on ELDT Rulemaking Proposal</a:t>
            </a:r>
          </a:p>
          <a:p>
            <a:pPr lvl="1"/>
            <a:r>
              <a:rPr lang="en-US" altLang="en-US">
                <a:solidFill>
                  <a:srgbClr val="0033CC"/>
                </a:solidFill>
              </a:rPr>
              <a:t>Applicability</a:t>
            </a:r>
          </a:p>
          <a:p>
            <a:pPr lvl="1"/>
            <a:r>
              <a:rPr lang="en-US" altLang="en-US">
                <a:solidFill>
                  <a:srgbClr val="0033CC"/>
                </a:solidFill>
              </a:rPr>
              <a:t>Training Provider and Instructor Qualifications</a:t>
            </a:r>
          </a:p>
          <a:p>
            <a:pPr lvl="1"/>
            <a:r>
              <a:rPr lang="en-US" altLang="en-US">
                <a:solidFill>
                  <a:srgbClr val="0033CC"/>
                </a:solidFill>
              </a:rPr>
              <a:t>Curriculum </a:t>
            </a:r>
            <a:r>
              <a:rPr lang="en-US" altLang="en-US" i="1">
                <a:solidFill>
                  <a:srgbClr val="0033CC"/>
                </a:solidFill>
              </a:rPr>
              <a:t>(Class A, Class B, Passenger, School Bus, HM)</a:t>
            </a:r>
          </a:p>
          <a:p>
            <a:pPr lvl="1"/>
            <a:r>
              <a:rPr lang="en-US" altLang="en-US" u="sng">
                <a:solidFill>
                  <a:srgbClr val="0033CC"/>
                </a:solidFill>
              </a:rPr>
              <a:t>Refresher Training </a:t>
            </a:r>
            <a:r>
              <a:rPr lang="en-US" altLang="en-US">
                <a:solidFill>
                  <a:srgbClr val="0033CC"/>
                </a:solidFill>
              </a:rPr>
              <a:t>(Suspended, Revoked)</a:t>
            </a:r>
          </a:p>
          <a:p>
            <a:pPr lvl="1"/>
            <a:r>
              <a:rPr lang="en-US" altLang="en-US" u="sng">
                <a:solidFill>
                  <a:srgbClr val="0033CC"/>
                </a:solidFill>
              </a:rPr>
              <a:t>Training Provider Registry </a:t>
            </a:r>
            <a:r>
              <a:rPr lang="en-US" altLang="en-US">
                <a:solidFill>
                  <a:srgbClr val="0033CC"/>
                </a:solidFill>
              </a:rPr>
              <a:t>– All schools and programs must be registered and submit students’ training certificates to FMCSA; FMCSA will forward the certificates to the State Driver Licensing Agencies.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91E8-3C1E-4669-3322-13EEF6B5F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sz="4000" dirty="0">
                <a:solidFill>
                  <a:srgbClr val="0033CC"/>
                </a:solidFill>
              </a:rPr>
              <a:t>Next Steps for ELDT</a:t>
            </a:r>
          </a:p>
        </p:txBody>
      </p:sp>
      <p:sp>
        <p:nvSpPr>
          <p:cNvPr id="39939" name="Content Placeholder 2">
            <a:extLst>
              <a:ext uri="{FF2B5EF4-FFF2-40B4-BE49-F238E27FC236}">
                <a16:creationId xmlns:a16="http://schemas.microsoft.com/office/drawing/2014/main" id="{AF197358-E695-BE1B-70BE-66F9520E8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5400"/>
            <a:ext cx="8077200" cy="4800600"/>
          </a:xfrm>
        </p:spPr>
        <p:txBody>
          <a:bodyPr/>
          <a:lstStyle/>
          <a:p>
            <a:r>
              <a:rPr lang="en-US" altLang="en-US" sz="3200">
                <a:solidFill>
                  <a:srgbClr val="0033CC"/>
                </a:solidFill>
              </a:rPr>
              <a:t>Rulemaking team will complete drafting the NPRM by July 2015.</a:t>
            </a:r>
          </a:p>
          <a:p>
            <a:endParaRPr lang="en-US" altLang="en-US" sz="80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en-US" sz="3200">
                <a:solidFill>
                  <a:srgbClr val="0033CC"/>
                </a:solidFill>
              </a:rPr>
              <a:t>Publish NPRM - October 2015.</a:t>
            </a:r>
          </a:p>
          <a:p>
            <a:pPr>
              <a:lnSpc>
                <a:spcPct val="150000"/>
              </a:lnSpc>
            </a:pPr>
            <a:endParaRPr lang="en-US" altLang="en-US" sz="80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en-US" sz="3200">
                <a:solidFill>
                  <a:srgbClr val="0033CC"/>
                </a:solidFill>
              </a:rPr>
              <a:t>Publish Final Rule - October 2016.</a:t>
            </a:r>
          </a:p>
          <a:p>
            <a:pPr>
              <a:lnSpc>
                <a:spcPct val="150000"/>
              </a:lnSpc>
            </a:pPr>
            <a:endParaRPr lang="en-US" altLang="en-US" sz="80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en-US" sz="3200">
                <a:solidFill>
                  <a:srgbClr val="0033CC"/>
                </a:solidFill>
              </a:rPr>
              <a:t>Compliance/Implementation Date - 2019.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2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ustom 2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2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760</Words>
  <Application>Microsoft Office PowerPoint</Application>
  <PresentationFormat>On-screen Show (4:3)</PresentationFormat>
  <Paragraphs>77</Paragraphs>
  <Slides>11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3" baseType="lpstr">
      <vt:lpstr>Verdana</vt:lpstr>
      <vt:lpstr>Arial</vt:lpstr>
      <vt:lpstr>Cambria</vt:lpstr>
      <vt:lpstr>Wingdings</vt:lpstr>
      <vt:lpstr>Times</vt:lpstr>
      <vt:lpstr>Calibri</vt:lpstr>
      <vt:lpstr>Times New Roman</vt:lpstr>
      <vt:lpstr>ＭＳ Ｐゴシック</vt:lpstr>
      <vt:lpstr>Default Design</vt:lpstr>
      <vt:lpstr>Capsules</vt:lpstr>
      <vt:lpstr>1_Office Theme</vt:lpstr>
      <vt:lpstr>Adobe Photoshop Image</vt:lpstr>
      <vt:lpstr>FMCSA  Regulatory  Update</vt:lpstr>
      <vt:lpstr>National Registry  of Certified Medical Examiners</vt:lpstr>
      <vt:lpstr>National Registry of Certified Medical Examiners - Current Status</vt:lpstr>
      <vt:lpstr>Drug &amp; Alcohol Clearinghouse (NPRM)</vt:lpstr>
      <vt:lpstr>Drug &amp; Alcohol Clearinghouse</vt:lpstr>
      <vt:lpstr>Electronic Logging Devices (ELDs) (SNPRM)</vt:lpstr>
      <vt:lpstr>Entry Level Driver Training (ELDT)  Key Issues for Reg-Neg</vt:lpstr>
      <vt:lpstr>Results of the Negotiations </vt:lpstr>
      <vt:lpstr>Next Steps for ELDT</vt:lpstr>
      <vt:lpstr>Other Rulemaking Actions</vt:lpstr>
      <vt:lpstr>http://www.regulations.gov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2012-01-30T18:19:32Z</dcterms:created>
  <dcterms:modified xsi:type="dcterms:W3CDTF">2026-07-22T18:09:07Z</dcterms:modified>
</cp:coreProperties>
</file>