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Override1.xml" ContentType="application/vnd.openxmlformats-officedocument.themeOverr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8" r:id="rId2"/>
  </p:sldMasterIdLst>
  <p:notesMasterIdLst>
    <p:notesMasterId r:id="rId11"/>
  </p:notesMasterIdLst>
  <p:handoutMasterIdLst>
    <p:handoutMasterId r:id="rId12"/>
  </p:handoutMasterIdLst>
  <p:sldIdLst>
    <p:sldId id="366" r:id="rId3"/>
    <p:sldId id="359" r:id="rId4"/>
    <p:sldId id="363" r:id="rId5"/>
    <p:sldId id="362" r:id="rId6"/>
    <p:sldId id="365" r:id="rId7"/>
    <p:sldId id="350" r:id="rId8"/>
    <p:sldId id="368" r:id="rId9"/>
    <p:sldId id="35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445C0B-A813-E13B-DB71-A8616B9B28FF}" name="Kara Frank" initials="KF" userId="S::kfrank@stratacomm.net::9a32a945-5c36-4957-9651-e98ea7b49551" providerId="AD"/>
  <p188:author id="{5F28ED6D-CC8F-A32F-4BE6-CBAD846E2C1F}" name="Jacqui Balogh" initials="JB" userId="S::jbalogh@yesandagency.com::df1648ee-b1ad-4b9f-afbf-7707b6ee5a1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adewagen, Kirsten (FMCSA)" initials="RK(" lastIdx="1" clrIdx="0">
    <p:extLst>
      <p:ext uri="{19B8F6BF-5375-455C-9EA6-DF929625EA0E}">
        <p15:presenceInfo xmlns:p15="http://schemas.microsoft.com/office/powerpoint/2012/main" userId="S::Kirsten.Radewagen@ad.dot.gov::7fd46baa-3359-4878-8b33-f2500ec26512" providerId="AD"/>
      </p:ext>
    </p:extLst>
  </p:cmAuthor>
  <p:cmAuthor id="2" name="Megan Bonelli" initials="MB" lastIdx="1" clrIdx="1">
    <p:extLst>
      <p:ext uri="{19B8F6BF-5375-455C-9EA6-DF929625EA0E}">
        <p15:presenceInfo xmlns:p15="http://schemas.microsoft.com/office/powerpoint/2012/main" userId="S::mbonelli@stratacomm.net::83538c6d-62e2-4a83-88da-7e5a466098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244"/>
    <a:srgbClr val="001647"/>
    <a:srgbClr val="E1E2E6"/>
    <a:srgbClr val="0070BD"/>
    <a:srgbClr val="0071BC"/>
    <a:srgbClr val="EEB111"/>
    <a:srgbClr val="CCC2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79" autoAdjust="0"/>
    <p:restoredTop sz="54172" autoAdjust="0"/>
  </p:normalViewPr>
  <p:slideViewPr>
    <p:cSldViewPr snapToGrid="0" snapToObjects="1">
      <p:cViewPr varScale="1">
        <p:scale>
          <a:sx n="61" d="100"/>
          <a:sy n="61" d="100"/>
        </p:scale>
        <p:origin x="1728" y="7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6" d="100"/>
          <a:sy n="116" d="100"/>
        </p:scale>
        <p:origin x="283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commentAuthors" Target="commentAuthors.xml"/><Relationship Id="rId18" Type="http://schemas.microsoft.com/office/2018/10/relationships/authors" Target="author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1303C0-2504-5A48-9703-2162AA052A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3773087-9CBE-C24C-901D-36586F8182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99BED8-86EC-3C4D-B8E4-7F50E5F44F9D}" type="datetimeFigureOut">
              <a:rPr lang="en-US" smtClean="0"/>
              <a:t>3/18/2022</a:t>
            </a:fld>
            <a:endParaRPr lang="en-US" dirty="0"/>
          </a:p>
        </p:txBody>
      </p:sp>
      <p:sp>
        <p:nvSpPr>
          <p:cNvPr id="4" name="Footer Placeholder 3">
            <a:extLst>
              <a:ext uri="{FF2B5EF4-FFF2-40B4-BE49-F238E27FC236}">
                <a16:creationId xmlns:a16="http://schemas.microsoft.com/office/drawing/2014/main" id="{B159616E-D9C7-5F4E-A394-72B4524D00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A5F57F0-6EC4-6F49-AE46-06284558DA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6335A4B-207B-F34E-91F2-6377A0B22C18}" type="slidenum">
              <a:rPr lang="en-US" smtClean="0"/>
              <a:t>‹#›</a:t>
            </a:fld>
            <a:endParaRPr lang="en-US" dirty="0"/>
          </a:p>
        </p:txBody>
      </p:sp>
    </p:spTree>
    <p:extLst>
      <p:ext uri="{BB962C8B-B14F-4D97-AF65-F5344CB8AC3E}">
        <p14:creationId xmlns:p14="http://schemas.microsoft.com/office/powerpoint/2010/main" val="29757394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600C0-C7AF-9145-9EB7-6A71D282FB00}" type="datetimeFigureOut">
              <a:rPr lang="en-US" smtClean="0"/>
              <a:t>3/18/2022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FA19A1-701E-9447-83D6-E655EF807974}" type="slidenum">
              <a:rPr lang="en-US" smtClean="0"/>
              <a:t>‹#›</a:t>
            </a:fld>
            <a:endParaRPr lang="en-US" dirty="0"/>
          </a:p>
        </p:txBody>
      </p:sp>
    </p:spTree>
    <p:extLst>
      <p:ext uri="{BB962C8B-B14F-4D97-AF65-F5344CB8AC3E}">
        <p14:creationId xmlns:p14="http://schemas.microsoft.com/office/powerpoint/2010/main" val="2911948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FMCSA.Outreach@dot.gov"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Federal Motor Carrier Safety Administration’s (FMCSA) primary mission is to reduce commercial motor vehicle-related fatalities and injuries. Activities of the Administration contribute to ensuring safety in motor carrier operations through strong enforcement of safety regulations; targeting high-risk carriers and commercial motor vehicle drivers; improving safety information systems and commercial motor vehicle technologies; strengthening commercial motor vehicle equipment and operating standards; and increasing safety awareness. To accomplish these activities, the Administration works with Federal, State, and local enforcement agencies, the motor carrier industry, labor and safety interest groups, and 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appreciate all that YOU do to keep our roads safe every day!</a:t>
            </a:r>
          </a:p>
          <a:p>
            <a:pPr marL="171450" indent="-171450">
              <a:buFont typeface="Arial" panose="020B0604020202020204" pitchFamily="34" charset="0"/>
              <a:buChar char="•"/>
            </a:pPr>
            <a:r>
              <a:rPr lang="en-US" dirty="0"/>
              <a:t>We’re here to support YOU!</a:t>
            </a:r>
          </a:p>
        </p:txBody>
      </p:sp>
      <p:sp>
        <p:nvSpPr>
          <p:cNvPr id="4" name="Slide Number Placeholder 3"/>
          <p:cNvSpPr>
            <a:spLocks noGrp="1"/>
          </p:cNvSpPr>
          <p:nvPr>
            <p:ph type="sldNum" sz="quarter" idx="5"/>
          </p:nvPr>
        </p:nvSpPr>
        <p:spPr/>
        <p:txBody>
          <a:bodyPr/>
          <a:lstStyle/>
          <a:p>
            <a:fld id="{98FA19A1-701E-9447-83D6-E655EF807974}" type="slidenum">
              <a:rPr lang="en-US" smtClean="0"/>
              <a:t>2</a:t>
            </a:fld>
            <a:endParaRPr lang="en-US" dirty="0"/>
          </a:p>
        </p:txBody>
      </p:sp>
    </p:spTree>
    <p:extLst>
      <p:ext uri="{BB962C8B-B14F-4D97-AF65-F5344CB8AC3E}">
        <p14:creationId xmlns:p14="http://schemas.microsoft.com/office/powerpoint/2010/main" val="2377022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98FA19A1-701E-9447-83D6-E655EF807974}" type="slidenum">
              <a:rPr lang="en-US" smtClean="0"/>
              <a:t>3</a:t>
            </a:fld>
            <a:endParaRPr lang="en-US" dirty="0"/>
          </a:p>
        </p:txBody>
      </p:sp>
    </p:spTree>
    <p:extLst>
      <p:ext uri="{BB962C8B-B14F-4D97-AF65-F5344CB8AC3E}">
        <p14:creationId xmlns:p14="http://schemas.microsoft.com/office/powerpoint/2010/main" val="2428078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8FA19A1-701E-9447-83D6-E655EF807974}" type="slidenum">
              <a:rPr lang="en-US" smtClean="0"/>
              <a:t>4</a:t>
            </a:fld>
            <a:endParaRPr lang="en-US" dirty="0"/>
          </a:p>
        </p:txBody>
      </p:sp>
    </p:spTree>
    <p:extLst>
      <p:ext uri="{BB962C8B-B14F-4D97-AF65-F5344CB8AC3E}">
        <p14:creationId xmlns:p14="http://schemas.microsoft.com/office/powerpoint/2010/main" val="645209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8FA19A1-701E-9447-83D6-E655EF807974}" type="slidenum">
              <a:rPr lang="en-US" smtClean="0"/>
              <a:t>5</a:t>
            </a:fld>
            <a:endParaRPr lang="en-US" dirty="0"/>
          </a:p>
        </p:txBody>
      </p:sp>
    </p:spTree>
    <p:extLst>
      <p:ext uri="{BB962C8B-B14F-4D97-AF65-F5344CB8AC3E}">
        <p14:creationId xmlns:p14="http://schemas.microsoft.com/office/powerpoint/2010/main" val="1520996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8FA19A1-701E-9447-83D6-E655EF807974}" type="slidenum">
              <a:rPr lang="en-US" smtClean="0"/>
              <a:t>6</a:t>
            </a:fld>
            <a:endParaRPr lang="en-US" dirty="0"/>
          </a:p>
        </p:txBody>
      </p:sp>
    </p:spTree>
    <p:extLst>
      <p:ext uri="{BB962C8B-B14F-4D97-AF65-F5344CB8AC3E}">
        <p14:creationId xmlns:p14="http://schemas.microsoft.com/office/powerpoint/2010/main" val="329494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any assets printed, please reach out: </a:t>
            </a:r>
            <a:r>
              <a:rPr lang="en-US" dirty="0">
                <a:hlinkClick r:id="rId3"/>
              </a:rPr>
              <a:t>FMCSA.Outreach@dot.gov</a:t>
            </a:r>
            <a:endParaRPr lang="en-US" dirty="0"/>
          </a:p>
        </p:txBody>
      </p:sp>
      <p:sp>
        <p:nvSpPr>
          <p:cNvPr id="4" name="Slide Number Placeholder 3"/>
          <p:cNvSpPr>
            <a:spLocks noGrp="1"/>
          </p:cNvSpPr>
          <p:nvPr>
            <p:ph type="sldNum" sz="quarter" idx="5"/>
          </p:nvPr>
        </p:nvSpPr>
        <p:spPr/>
        <p:txBody>
          <a:bodyPr/>
          <a:lstStyle/>
          <a:p>
            <a:fld id="{98FA19A1-701E-9447-83D6-E655EF807974}" type="slidenum">
              <a:rPr lang="en-US" smtClean="0"/>
              <a:t>7</a:t>
            </a:fld>
            <a:endParaRPr lang="en-US" dirty="0"/>
          </a:p>
        </p:txBody>
      </p:sp>
    </p:spTree>
    <p:extLst>
      <p:ext uri="{BB962C8B-B14F-4D97-AF65-F5344CB8AC3E}">
        <p14:creationId xmlns:p14="http://schemas.microsoft.com/office/powerpoint/2010/main" val="3443491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8FA19A1-701E-9447-83D6-E655EF807974}" type="slidenum">
              <a:rPr lang="en-US" smtClean="0"/>
              <a:t>8</a:t>
            </a:fld>
            <a:endParaRPr lang="en-US" dirty="0"/>
          </a:p>
        </p:txBody>
      </p:sp>
    </p:spTree>
    <p:extLst>
      <p:ext uri="{BB962C8B-B14F-4D97-AF65-F5344CB8AC3E}">
        <p14:creationId xmlns:p14="http://schemas.microsoft.com/office/powerpoint/2010/main" val="15903909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C6FB6C-88D7-864C-AE37-CEBA0BEA0579}"/>
              </a:ext>
            </a:extLst>
          </p:cNvPr>
          <p:cNvSpPr/>
          <p:nvPr userDrawn="1"/>
        </p:nvSpPr>
        <p:spPr>
          <a:xfrm>
            <a:off x="0" y="0"/>
            <a:ext cx="12192000" cy="6858793"/>
          </a:xfrm>
          <a:prstGeom prst="rect">
            <a:avLst/>
          </a:prstGeom>
          <a:solidFill>
            <a:srgbClr val="001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A38438-2038-FF43-8270-6F0682C6A54D}"/>
              </a:ext>
            </a:extLst>
          </p:cNvPr>
          <p:cNvSpPr>
            <a:spLocks noGrp="1"/>
          </p:cNvSpPr>
          <p:nvPr>
            <p:ph type="title"/>
          </p:nvPr>
        </p:nvSpPr>
        <p:spPr>
          <a:xfrm>
            <a:off x="506895" y="459265"/>
            <a:ext cx="7951306" cy="639079"/>
          </a:xfrm>
        </p:spPr>
        <p:txBody>
          <a:bodyPr anchor="t">
            <a:normAutofit/>
          </a:bodyPr>
          <a:lstStyle>
            <a:lvl1pPr>
              <a:defRPr sz="3400" b="1">
                <a:solidFill>
                  <a:schemeClr val="bg1"/>
                </a:solidFil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4AD47426-34F1-6C44-A2B8-2ADB550013BB}"/>
              </a:ext>
            </a:extLst>
          </p:cNvPr>
          <p:cNvSpPr/>
          <p:nvPr userDrawn="1"/>
        </p:nvSpPr>
        <p:spPr>
          <a:xfrm>
            <a:off x="9294349" y="4342133"/>
            <a:ext cx="2452172" cy="20566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E09AEF6-CCC6-B04A-AB3D-687D141D6557}"/>
              </a:ext>
            </a:extLst>
          </p:cNvPr>
          <p:cNvSpPr/>
          <p:nvPr userDrawn="1"/>
        </p:nvSpPr>
        <p:spPr>
          <a:xfrm>
            <a:off x="4347509" y="1923380"/>
            <a:ext cx="2104087" cy="5665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36747A3-D9BF-BE41-A6F3-0B4C98C37CA3}"/>
              </a:ext>
            </a:extLst>
          </p:cNvPr>
          <p:cNvSpPr/>
          <p:nvPr userDrawn="1"/>
        </p:nvSpPr>
        <p:spPr>
          <a:xfrm>
            <a:off x="10430111" y="1923380"/>
            <a:ext cx="1316410" cy="2280897"/>
          </a:xfrm>
          <a:prstGeom prst="rect">
            <a:avLst/>
          </a:prstGeom>
          <a:solidFill>
            <a:srgbClr val="EEB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1E20306-C0BA-E443-955B-BB9B17B8D8C8}"/>
              </a:ext>
            </a:extLst>
          </p:cNvPr>
          <p:cNvSpPr/>
          <p:nvPr userDrawn="1"/>
        </p:nvSpPr>
        <p:spPr>
          <a:xfrm>
            <a:off x="7843414" y="4342133"/>
            <a:ext cx="1316410" cy="2056602"/>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BC12743-372D-A148-B43A-A7F9E1D7C877}"/>
              </a:ext>
            </a:extLst>
          </p:cNvPr>
          <p:cNvSpPr/>
          <p:nvPr userDrawn="1"/>
        </p:nvSpPr>
        <p:spPr>
          <a:xfrm>
            <a:off x="503518" y="6029402"/>
            <a:ext cx="2263653" cy="369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B0F560C-E31C-3443-8B90-36738B0BA6C2}"/>
              </a:ext>
            </a:extLst>
          </p:cNvPr>
          <p:cNvSpPr/>
          <p:nvPr userDrawn="1"/>
        </p:nvSpPr>
        <p:spPr>
          <a:xfrm>
            <a:off x="503518" y="4342132"/>
            <a:ext cx="2263653" cy="1555989"/>
          </a:xfrm>
          <a:prstGeom prst="rect">
            <a:avLst/>
          </a:prstGeom>
          <a:solidFill>
            <a:srgbClr val="EEB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5EC213E-C19C-8F47-88F1-6CF223E33B59}"/>
              </a:ext>
            </a:extLst>
          </p:cNvPr>
          <p:cNvSpPr/>
          <p:nvPr userDrawn="1"/>
        </p:nvSpPr>
        <p:spPr>
          <a:xfrm>
            <a:off x="4347509" y="2627788"/>
            <a:ext cx="2104087" cy="1576485"/>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4624FC3-24CC-2F4C-8C81-F057B4FA444F}"/>
              </a:ext>
            </a:extLst>
          </p:cNvPr>
          <p:cNvPicPr>
            <a:picLocks noChangeAspect="1"/>
          </p:cNvPicPr>
          <p:nvPr userDrawn="1"/>
        </p:nvPicPr>
        <p:blipFill>
          <a:blip r:embed="rId2"/>
          <a:stretch>
            <a:fillRect/>
          </a:stretch>
        </p:blipFill>
        <p:spPr>
          <a:xfrm>
            <a:off x="9289337" y="486963"/>
            <a:ext cx="2458301" cy="678959"/>
          </a:xfrm>
          <a:prstGeom prst="rect">
            <a:avLst/>
          </a:prstGeom>
        </p:spPr>
      </p:pic>
    </p:spTree>
    <p:extLst>
      <p:ext uri="{BB962C8B-B14F-4D97-AF65-F5344CB8AC3E}">
        <p14:creationId xmlns:p14="http://schemas.microsoft.com/office/powerpoint/2010/main" val="379388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6B761-764E-4FDC-9828-ED392D8561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A0D2AA-5E92-45F5-8702-90299F1F54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D0A4B6-81A1-4311-A225-D8FD3B35D863}"/>
              </a:ext>
            </a:extLst>
          </p:cNvPr>
          <p:cNvSpPr>
            <a:spLocks noGrp="1"/>
          </p:cNvSpPr>
          <p:nvPr>
            <p:ph type="dt" sz="half" idx="10"/>
          </p:nvPr>
        </p:nvSpPr>
        <p:spPr/>
        <p:txBody>
          <a:bodyPr/>
          <a:lstStyle/>
          <a:p>
            <a:fld id="{0657FE6F-7AD1-4FD8-A093-6F1D855D3F6A}" type="datetimeFigureOut">
              <a:rPr lang="en-US" smtClean="0"/>
              <a:t>3/18/2022</a:t>
            </a:fld>
            <a:endParaRPr lang="en-US"/>
          </a:p>
        </p:txBody>
      </p:sp>
      <p:sp>
        <p:nvSpPr>
          <p:cNvPr id="5" name="Footer Placeholder 4">
            <a:extLst>
              <a:ext uri="{FF2B5EF4-FFF2-40B4-BE49-F238E27FC236}">
                <a16:creationId xmlns:a16="http://schemas.microsoft.com/office/drawing/2014/main" id="{F35906CD-CBB3-4AF4-998B-7FD0BEBEE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ED4DEA-2EF5-45A3-8703-378B564F3D26}"/>
              </a:ext>
            </a:extLst>
          </p:cNvPr>
          <p:cNvSpPr>
            <a:spLocks noGrp="1"/>
          </p:cNvSpPr>
          <p:nvPr>
            <p:ph type="sldNum" sz="quarter" idx="12"/>
          </p:nvPr>
        </p:nvSpPr>
        <p:spPr/>
        <p:txBody>
          <a:bodyPr/>
          <a:lstStyle/>
          <a:p>
            <a:fld id="{3E8B78C1-9403-49D5-BCE7-C2C2CB4CB0AD}" type="slidenum">
              <a:rPr lang="en-US" smtClean="0"/>
              <a:t>‹#›</a:t>
            </a:fld>
            <a:endParaRPr lang="en-US"/>
          </a:p>
        </p:txBody>
      </p:sp>
    </p:spTree>
    <p:extLst>
      <p:ext uri="{BB962C8B-B14F-4D97-AF65-F5344CB8AC3E}">
        <p14:creationId xmlns:p14="http://schemas.microsoft.com/office/powerpoint/2010/main" val="4050755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EB5BC-9565-43B8-870B-7AE6F16FCE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CCC0CC-B556-4900-86E7-2C52534F3F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DE402A-5754-4533-9383-0653176CE002}"/>
              </a:ext>
            </a:extLst>
          </p:cNvPr>
          <p:cNvSpPr>
            <a:spLocks noGrp="1"/>
          </p:cNvSpPr>
          <p:nvPr>
            <p:ph type="dt" sz="half" idx="10"/>
          </p:nvPr>
        </p:nvSpPr>
        <p:spPr/>
        <p:txBody>
          <a:bodyPr/>
          <a:lstStyle/>
          <a:p>
            <a:fld id="{0657FE6F-7AD1-4FD8-A093-6F1D855D3F6A}" type="datetimeFigureOut">
              <a:rPr lang="en-US" smtClean="0"/>
              <a:t>3/18/2022</a:t>
            </a:fld>
            <a:endParaRPr lang="en-US"/>
          </a:p>
        </p:txBody>
      </p:sp>
      <p:sp>
        <p:nvSpPr>
          <p:cNvPr id="5" name="Footer Placeholder 4">
            <a:extLst>
              <a:ext uri="{FF2B5EF4-FFF2-40B4-BE49-F238E27FC236}">
                <a16:creationId xmlns:a16="http://schemas.microsoft.com/office/drawing/2014/main" id="{3F4E15C8-B40E-47BF-99B6-220E7AE21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EB1118-1AF7-404E-AA06-A214D1E78489}"/>
              </a:ext>
            </a:extLst>
          </p:cNvPr>
          <p:cNvSpPr>
            <a:spLocks noGrp="1"/>
          </p:cNvSpPr>
          <p:nvPr>
            <p:ph type="sldNum" sz="quarter" idx="12"/>
          </p:nvPr>
        </p:nvSpPr>
        <p:spPr/>
        <p:txBody>
          <a:bodyPr/>
          <a:lstStyle/>
          <a:p>
            <a:fld id="{3E8B78C1-9403-49D5-BCE7-C2C2CB4CB0AD}" type="slidenum">
              <a:rPr lang="en-US" smtClean="0"/>
              <a:t>‹#›</a:t>
            </a:fld>
            <a:endParaRPr lang="en-US"/>
          </a:p>
        </p:txBody>
      </p:sp>
    </p:spTree>
    <p:extLst>
      <p:ext uri="{BB962C8B-B14F-4D97-AF65-F5344CB8AC3E}">
        <p14:creationId xmlns:p14="http://schemas.microsoft.com/office/powerpoint/2010/main" val="2248119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5FB28-13FC-45E1-B399-15D062062A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3A5933-4201-4F66-A12C-CE29D106D2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6C7318-C5B6-4455-AF8C-8795E28CA0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E8D121-6E00-48FE-A29D-BB05452D5130}"/>
              </a:ext>
            </a:extLst>
          </p:cNvPr>
          <p:cNvSpPr>
            <a:spLocks noGrp="1"/>
          </p:cNvSpPr>
          <p:nvPr>
            <p:ph type="dt" sz="half" idx="10"/>
          </p:nvPr>
        </p:nvSpPr>
        <p:spPr/>
        <p:txBody>
          <a:bodyPr/>
          <a:lstStyle/>
          <a:p>
            <a:fld id="{0657FE6F-7AD1-4FD8-A093-6F1D855D3F6A}" type="datetimeFigureOut">
              <a:rPr lang="en-US" smtClean="0"/>
              <a:t>3/18/2022</a:t>
            </a:fld>
            <a:endParaRPr lang="en-US"/>
          </a:p>
        </p:txBody>
      </p:sp>
      <p:sp>
        <p:nvSpPr>
          <p:cNvPr id="6" name="Footer Placeholder 5">
            <a:extLst>
              <a:ext uri="{FF2B5EF4-FFF2-40B4-BE49-F238E27FC236}">
                <a16:creationId xmlns:a16="http://schemas.microsoft.com/office/drawing/2014/main" id="{8EE712E0-F2CB-4D18-ABBB-D2F9F1F0F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6E595E-0CBC-4E70-808B-DC54DE3C58FF}"/>
              </a:ext>
            </a:extLst>
          </p:cNvPr>
          <p:cNvSpPr>
            <a:spLocks noGrp="1"/>
          </p:cNvSpPr>
          <p:nvPr>
            <p:ph type="sldNum" sz="quarter" idx="12"/>
          </p:nvPr>
        </p:nvSpPr>
        <p:spPr/>
        <p:txBody>
          <a:bodyPr/>
          <a:lstStyle/>
          <a:p>
            <a:fld id="{3E8B78C1-9403-49D5-BCE7-C2C2CB4CB0AD}" type="slidenum">
              <a:rPr lang="en-US" smtClean="0"/>
              <a:t>‹#›</a:t>
            </a:fld>
            <a:endParaRPr lang="en-US"/>
          </a:p>
        </p:txBody>
      </p:sp>
    </p:spTree>
    <p:extLst>
      <p:ext uri="{BB962C8B-B14F-4D97-AF65-F5344CB8AC3E}">
        <p14:creationId xmlns:p14="http://schemas.microsoft.com/office/powerpoint/2010/main" val="1834108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2F380-041D-4782-9CA4-CC5B291653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97478F-C2D9-4663-A64A-5B1ADD7E26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17C8D7-722A-468C-B2FF-2162B523F7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9A54AC-911B-47CD-8413-A1A245B4B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899F37-2DF5-4369-9036-5DDDFD3452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4797E4-FD4C-4D9E-92A5-CD8B90540889}"/>
              </a:ext>
            </a:extLst>
          </p:cNvPr>
          <p:cNvSpPr>
            <a:spLocks noGrp="1"/>
          </p:cNvSpPr>
          <p:nvPr>
            <p:ph type="dt" sz="half" idx="10"/>
          </p:nvPr>
        </p:nvSpPr>
        <p:spPr/>
        <p:txBody>
          <a:bodyPr/>
          <a:lstStyle/>
          <a:p>
            <a:fld id="{0657FE6F-7AD1-4FD8-A093-6F1D855D3F6A}" type="datetimeFigureOut">
              <a:rPr lang="en-US" smtClean="0"/>
              <a:t>3/18/2022</a:t>
            </a:fld>
            <a:endParaRPr lang="en-US"/>
          </a:p>
        </p:txBody>
      </p:sp>
      <p:sp>
        <p:nvSpPr>
          <p:cNvPr id="8" name="Footer Placeholder 7">
            <a:extLst>
              <a:ext uri="{FF2B5EF4-FFF2-40B4-BE49-F238E27FC236}">
                <a16:creationId xmlns:a16="http://schemas.microsoft.com/office/drawing/2014/main" id="{A50E34D9-CEED-42BB-995C-26F1AE406C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15EF8C-6A0C-40C8-8515-7B2D646858F9}"/>
              </a:ext>
            </a:extLst>
          </p:cNvPr>
          <p:cNvSpPr>
            <a:spLocks noGrp="1"/>
          </p:cNvSpPr>
          <p:nvPr>
            <p:ph type="sldNum" sz="quarter" idx="12"/>
          </p:nvPr>
        </p:nvSpPr>
        <p:spPr/>
        <p:txBody>
          <a:bodyPr/>
          <a:lstStyle/>
          <a:p>
            <a:fld id="{3E8B78C1-9403-49D5-BCE7-C2C2CB4CB0AD}" type="slidenum">
              <a:rPr lang="en-US" smtClean="0"/>
              <a:t>‹#›</a:t>
            </a:fld>
            <a:endParaRPr lang="en-US"/>
          </a:p>
        </p:txBody>
      </p:sp>
    </p:spTree>
    <p:extLst>
      <p:ext uri="{BB962C8B-B14F-4D97-AF65-F5344CB8AC3E}">
        <p14:creationId xmlns:p14="http://schemas.microsoft.com/office/powerpoint/2010/main" val="1840295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E78F6-35B8-488B-A5BE-FF0F1AD7F7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9F01E5-EE9A-4072-BBFF-D4C03EB476D5}"/>
              </a:ext>
            </a:extLst>
          </p:cNvPr>
          <p:cNvSpPr>
            <a:spLocks noGrp="1"/>
          </p:cNvSpPr>
          <p:nvPr>
            <p:ph type="dt" sz="half" idx="10"/>
          </p:nvPr>
        </p:nvSpPr>
        <p:spPr/>
        <p:txBody>
          <a:bodyPr/>
          <a:lstStyle/>
          <a:p>
            <a:fld id="{0657FE6F-7AD1-4FD8-A093-6F1D855D3F6A}" type="datetimeFigureOut">
              <a:rPr lang="en-US" smtClean="0"/>
              <a:t>3/18/2022</a:t>
            </a:fld>
            <a:endParaRPr lang="en-US"/>
          </a:p>
        </p:txBody>
      </p:sp>
      <p:sp>
        <p:nvSpPr>
          <p:cNvPr id="4" name="Footer Placeholder 3">
            <a:extLst>
              <a:ext uri="{FF2B5EF4-FFF2-40B4-BE49-F238E27FC236}">
                <a16:creationId xmlns:a16="http://schemas.microsoft.com/office/drawing/2014/main" id="{4F3B0299-2EB6-428D-8437-21A3E973A5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CC7E4C-D693-4607-8A9A-5131F83208AC}"/>
              </a:ext>
            </a:extLst>
          </p:cNvPr>
          <p:cNvSpPr>
            <a:spLocks noGrp="1"/>
          </p:cNvSpPr>
          <p:nvPr>
            <p:ph type="sldNum" sz="quarter" idx="12"/>
          </p:nvPr>
        </p:nvSpPr>
        <p:spPr/>
        <p:txBody>
          <a:bodyPr/>
          <a:lstStyle/>
          <a:p>
            <a:fld id="{3E8B78C1-9403-49D5-BCE7-C2C2CB4CB0AD}" type="slidenum">
              <a:rPr lang="en-US" smtClean="0"/>
              <a:t>‹#›</a:t>
            </a:fld>
            <a:endParaRPr lang="en-US"/>
          </a:p>
        </p:txBody>
      </p:sp>
    </p:spTree>
    <p:extLst>
      <p:ext uri="{BB962C8B-B14F-4D97-AF65-F5344CB8AC3E}">
        <p14:creationId xmlns:p14="http://schemas.microsoft.com/office/powerpoint/2010/main" val="1731211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4383E-4334-44D0-A34B-51BAD46565B2}"/>
              </a:ext>
            </a:extLst>
          </p:cNvPr>
          <p:cNvSpPr>
            <a:spLocks noGrp="1"/>
          </p:cNvSpPr>
          <p:nvPr>
            <p:ph type="dt" sz="half" idx="10"/>
          </p:nvPr>
        </p:nvSpPr>
        <p:spPr/>
        <p:txBody>
          <a:bodyPr/>
          <a:lstStyle/>
          <a:p>
            <a:fld id="{0657FE6F-7AD1-4FD8-A093-6F1D855D3F6A}" type="datetimeFigureOut">
              <a:rPr lang="en-US" smtClean="0"/>
              <a:t>3/18/2022</a:t>
            </a:fld>
            <a:endParaRPr lang="en-US"/>
          </a:p>
        </p:txBody>
      </p:sp>
      <p:sp>
        <p:nvSpPr>
          <p:cNvPr id="3" name="Footer Placeholder 2">
            <a:extLst>
              <a:ext uri="{FF2B5EF4-FFF2-40B4-BE49-F238E27FC236}">
                <a16:creationId xmlns:a16="http://schemas.microsoft.com/office/drawing/2014/main" id="{D436C609-606F-4A44-BF76-0404C27348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EB32E3-7E6E-44D0-935A-29A895AA84EA}"/>
              </a:ext>
            </a:extLst>
          </p:cNvPr>
          <p:cNvSpPr>
            <a:spLocks noGrp="1"/>
          </p:cNvSpPr>
          <p:nvPr>
            <p:ph type="sldNum" sz="quarter" idx="12"/>
          </p:nvPr>
        </p:nvSpPr>
        <p:spPr/>
        <p:txBody>
          <a:bodyPr/>
          <a:lstStyle/>
          <a:p>
            <a:fld id="{3E8B78C1-9403-49D5-BCE7-C2C2CB4CB0AD}" type="slidenum">
              <a:rPr lang="en-US" smtClean="0"/>
              <a:t>‹#›</a:t>
            </a:fld>
            <a:endParaRPr lang="en-US"/>
          </a:p>
        </p:txBody>
      </p:sp>
    </p:spTree>
    <p:extLst>
      <p:ext uri="{BB962C8B-B14F-4D97-AF65-F5344CB8AC3E}">
        <p14:creationId xmlns:p14="http://schemas.microsoft.com/office/powerpoint/2010/main" val="2513682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795F-544F-444C-9415-BB85D65F94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5C83DA-720D-4549-91E5-388384AA50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D162EE-3AB4-42B6-A447-304DD9C873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9981C5-ABD2-4BD7-85E6-60E908A98AE0}"/>
              </a:ext>
            </a:extLst>
          </p:cNvPr>
          <p:cNvSpPr>
            <a:spLocks noGrp="1"/>
          </p:cNvSpPr>
          <p:nvPr>
            <p:ph type="dt" sz="half" idx="10"/>
          </p:nvPr>
        </p:nvSpPr>
        <p:spPr/>
        <p:txBody>
          <a:bodyPr/>
          <a:lstStyle/>
          <a:p>
            <a:fld id="{0657FE6F-7AD1-4FD8-A093-6F1D855D3F6A}" type="datetimeFigureOut">
              <a:rPr lang="en-US" smtClean="0"/>
              <a:t>3/18/2022</a:t>
            </a:fld>
            <a:endParaRPr lang="en-US"/>
          </a:p>
        </p:txBody>
      </p:sp>
      <p:sp>
        <p:nvSpPr>
          <p:cNvPr id="6" name="Footer Placeholder 5">
            <a:extLst>
              <a:ext uri="{FF2B5EF4-FFF2-40B4-BE49-F238E27FC236}">
                <a16:creationId xmlns:a16="http://schemas.microsoft.com/office/drawing/2014/main" id="{C2AC6041-869A-469C-8087-B2AE784AB4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4AB32E-9530-4394-9573-67C9F54AD75C}"/>
              </a:ext>
            </a:extLst>
          </p:cNvPr>
          <p:cNvSpPr>
            <a:spLocks noGrp="1"/>
          </p:cNvSpPr>
          <p:nvPr>
            <p:ph type="sldNum" sz="quarter" idx="12"/>
          </p:nvPr>
        </p:nvSpPr>
        <p:spPr/>
        <p:txBody>
          <a:bodyPr/>
          <a:lstStyle/>
          <a:p>
            <a:fld id="{3E8B78C1-9403-49D5-BCE7-C2C2CB4CB0AD}" type="slidenum">
              <a:rPr lang="en-US" smtClean="0"/>
              <a:t>‹#›</a:t>
            </a:fld>
            <a:endParaRPr lang="en-US"/>
          </a:p>
        </p:txBody>
      </p:sp>
    </p:spTree>
    <p:extLst>
      <p:ext uri="{BB962C8B-B14F-4D97-AF65-F5344CB8AC3E}">
        <p14:creationId xmlns:p14="http://schemas.microsoft.com/office/powerpoint/2010/main" val="1037062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E14C0-2026-4709-9C5C-86C3669AD3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803537-5875-414F-AFAD-DAEFBC0034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07830D-4F5D-4FEB-8F3E-E9EF23A594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F7EBF-4AAB-4AA1-9214-901386DD56A9}"/>
              </a:ext>
            </a:extLst>
          </p:cNvPr>
          <p:cNvSpPr>
            <a:spLocks noGrp="1"/>
          </p:cNvSpPr>
          <p:nvPr>
            <p:ph type="dt" sz="half" idx="10"/>
          </p:nvPr>
        </p:nvSpPr>
        <p:spPr/>
        <p:txBody>
          <a:bodyPr/>
          <a:lstStyle/>
          <a:p>
            <a:fld id="{0657FE6F-7AD1-4FD8-A093-6F1D855D3F6A}" type="datetimeFigureOut">
              <a:rPr lang="en-US" smtClean="0"/>
              <a:t>3/18/2022</a:t>
            </a:fld>
            <a:endParaRPr lang="en-US"/>
          </a:p>
        </p:txBody>
      </p:sp>
      <p:sp>
        <p:nvSpPr>
          <p:cNvPr id="6" name="Footer Placeholder 5">
            <a:extLst>
              <a:ext uri="{FF2B5EF4-FFF2-40B4-BE49-F238E27FC236}">
                <a16:creationId xmlns:a16="http://schemas.microsoft.com/office/drawing/2014/main" id="{4937B6D4-BE76-494A-8ACF-BC047AAD1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2F297A-7299-42A0-ABDB-FC711EF6AEA0}"/>
              </a:ext>
            </a:extLst>
          </p:cNvPr>
          <p:cNvSpPr>
            <a:spLocks noGrp="1"/>
          </p:cNvSpPr>
          <p:nvPr>
            <p:ph type="sldNum" sz="quarter" idx="12"/>
          </p:nvPr>
        </p:nvSpPr>
        <p:spPr/>
        <p:txBody>
          <a:bodyPr/>
          <a:lstStyle/>
          <a:p>
            <a:fld id="{3E8B78C1-9403-49D5-BCE7-C2C2CB4CB0AD}" type="slidenum">
              <a:rPr lang="en-US" smtClean="0"/>
              <a:t>‹#›</a:t>
            </a:fld>
            <a:endParaRPr lang="en-US"/>
          </a:p>
        </p:txBody>
      </p:sp>
    </p:spTree>
    <p:extLst>
      <p:ext uri="{BB962C8B-B14F-4D97-AF65-F5344CB8AC3E}">
        <p14:creationId xmlns:p14="http://schemas.microsoft.com/office/powerpoint/2010/main" val="18590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E6E80-C239-4515-BB1C-81AE968FF4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2B29EC-B678-4B21-A7EA-EA0F83AA28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5C1A4-397A-4AEE-80C9-ECDBDE59603A}"/>
              </a:ext>
            </a:extLst>
          </p:cNvPr>
          <p:cNvSpPr>
            <a:spLocks noGrp="1"/>
          </p:cNvSpPr>
          <p:nvPr>
            <p:ph type="dt" sz="half" idx="10"/>
          </p:nvPr>
        </p:nvSpPr>
        <p:spPr/>
        <p:txBody>
          <a:bodyPr/>
          <a:lstStyle/>
          <a:p>
            <a:fld id="{0657FE6F-7AD1-4FD8-A093-6F1D855D3F6A}" type="datetimeFigureOut">
              <a:rPr lang="en-US" smtClean="0"/>
              <a:t>3/18/2022</a:t>
            </a:fld>
            <a:endParaRPr lang="en-US"/>
          </a:p>
        </p:txBody>
      </p:sp>
      <p:sp>
        <p:nvSpPr>
          <p:cNvPr id="5" name="Footer Placeholder 4">
            <a:extLst>
              <a:ext uri="{FF2B5EF4-FFF2-40B4-BE49-F238E27FC236}">
                <a16:creationId xmlns:a16="http://schemas.microsoft.com/office/drawing/2014/main" id="{A3EC0E3D-9FAC-434C-9F19-C95131FD43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05CCD9-E66E-4306-8A0B-519DFCD95EB7}"/>
              </a:ext>
            </a:extLst>
          </p:cNvPr>
          <p:cNvSpPr>
            <a:spLocks noGrp="1"/>
          </p:cNvSpPr>
          <p:nvPr>
            <p:ph type="sldNum" sz="quarter" idx="12"/>
          </p:nvPr>
        </p:nvSpPr>
        <p:spPr/>
        <p:txBody>
          <a:bodyPr/>
          <a:lstStyle/>
          <a:p>
            <a:fld id="{3E8B78C1-9403-49D5-BCE7-C2C2CB4CB0AD}" type="slidenum">
              <a:rPr lang="en-US" smtClean="0"/>
              <a:t>‹#›</a:t>
            </a:fld>
            <a:endParaRPr lang="en-US"/>
          </a:p>
        </p:txBody>
      </p:sp>
    </p:spTree>
    <p:extLst>
      <p:ext uri="{BB962C8B-B14F-4D97-AF65-F5344CB8AC3E}">
        <p14:creationId xmlns:p14="http://schemas.microsoft.com/office/powerpoint/2010/main" val="3270396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09997C-9B8A-46AF-BDCF-8B29EF9BE0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E00D27-2493-4389-B89B-12FDDC731D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1157C8-D0A5-4554-B749-4A868D410794}"/>
              </a:ext>
            </a:extLst>
          </p:cNvPr>
          <p:cNvSpPr>
            <a:spLocks noGrp="1"/>
          </p:cNvSpPr>
          <p:nvPr>
            <p:ph type="dt" sz="half" idx="10"/>
          </p:nvPr>
        </p:nvSpPr>
        <p:spPr/>
        <p:txBody>
          <a:bodyPr/>
          <a:lstStyle/>
          <a:p>
            <a:fld id="{0657FE6F-7AD1-4FD8-A093-6F1D855D3F6A}" type="datetimeFigureOut">
              <a:rPr lang="en-US" smtClean="0"/>
              <a:t>3/18/2022</a:t>
            </a:fld>
            <a:endParaRPr lang="en-US"/>
          </a:p>
        </p:txBody>
      </p:sp>
      <p:sp>
        <p:nvSpPr>
          <p:cNvPr id="5" name="Footer Placeholder 4">
            <a:extLst>
              <a:ext uri="{FF2B5EF4-FFF2-40B4-BE49-F238E27FC236}">
                <a16:creationId xmlns:a16="http://schemas.microsoft.com/office/drawing/2014/main" id="{C6D848B9-C17C-4EE0-9842-A9FD282E1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537EA6-B6CC-42DD-A978-0C8AF3B2AFA5}"/>
              </a:ext>
            </a:extLst>
          </p:cNvPr>
          <p:cNvSpPr>
            <a:spLocks noGrp="1"/>
          </p:cNvSpPr>
          <p:nvPr>
            <p:ph type="sldNum" sz="quarter" idx="12"/>
          </p:nvPr>
        </p:nvSpPr>
        <p:spPr/>
        <p:txBody>
          <a:bodyPr/>
          <a:lstStyle/>
          <a:p>
            <a:fld id="{3E8B78C1-9403-49D5-BCE7-C2C2CB4CB0AD}" type="slidenum">
              <a:rPr lang="en-US" smtClean="0"/>
              <a:t>‹#›</a:t>
            </a:fld>
            <a:endParaRPr lang="en-US"/>
          </a:p>
        </p:txBody>
      </p:sp>
    </p:spTree>
    <p:extLst>
      <p:ext uri="{BB962C8B-B14F-4D97-AF65-F5344CB8AC3E}">
        <p14:creationId xmlns:p14="http://schemas.microsoft.com/office/powerpoint/2010/main" val="361533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C6FB6C-88D7-864C-AE37-CEBA0BEA0579}"/>
              </a:ext>
            </a:extLst>
          </p:cNvPr>
          <p:cNvSpPr/>
          <p:nvPr userDrawn="1"/>
        </p:nvSpPr>
        <p:spPr>
          <a:xfrm>
            <a:off x="0" y="0"/>
            <a:ext cx="12192000" cy="6858793"/>
          </a:xfrm>
          <a:prstGeom prst="rect">
            <a:avLst/>
          </a:prstGeom>
          <a:solidFill>
            <a:srgbClr val="001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18">
            <a:extLst>
              <a:ext uri="{FF2B5EF4-FFF2-40B4-BE49-F238E27FC236}">
                <a16:creationId xmlns:a16="http://schemas.microsoft.com/office/drawing/2014/main" id="{BB05AF72-2623-FD46-B079-6576912A3F5E}"/>
              </a:ext>
            </a:extLst>
          </p:cNvPr>
          <p:cNvSpPr>
            <a:spLocks noGrp="1"/>
          </p:cNvSpPr>
          <p:nvPr>
            <p:ph type="pic" sz="quarter" idx="10"/>
          </p:nvPr>
        </p:nvSpPr>
        <p:spPr>
          <a:xfrm>
            <a:off x="503238" y="1923696"/>
            <a:ext cx="3709987" cy="2281238"/>
          </a:xfrm>
          <a:solidFill>
            <a:schemeClr val="bg1">
              <a:alpha val="50000"/>
            </a:schemeClr>
          </a:solidFill>
        </p:spPr>
        <p:txBody>
          <a:bodyPr>
            <a:normAutofit/>
          </a:bodyPr>
          <a:lstStyle>
            <a:lvl1pPr marL="0" indent="0">
              <a:buNone/>
              <a:defRPr sz="1500">
                <a:solidFill>
                  <a:schemeClr val="bg1"/>
                </a:solidFill>
              </a:defRPr>
            </a:lvl1pPr>
          </a:lstStyle>
          <a:p>
            <a:r>
              <a:rPr lang="en-US" dirty="0"/>
              <a:t>Click icon to add picture</a:t>
            </a:r>
          </a:p>
        </p:txBody>
      </p:sp>
      <p:sp>
        <p:nvSpPr>
          <p:cNvPr id="20" name="Picture Placeholder 18">
            <a:extLst>
              <a:ext uri="{FF2B5EF4-FFF2-40B4-BE49-F238E27FC236}">
                <a16:creationId xmlns:a16="http://schemas.microsoft.com/office/drawing/2014/main" id="{83274518-1C46-0E40-82ED-079802A2D970}"/>
              </a:ext>
            </a:extLst>
          </p:cNvPr>
          <p:cNvSpPr>
            <a:spLocks noGrp="1"/>
          </p:cNvSpPr>
          <p:nvPr>
            <p:ph type="pic" sz="quarter" idx="11"/>
          </p:nvPr>
        </p:nvSpPr>
        <p:spPr>
          <a:xfrm>
            <a:off x="6585604" y="1923696"/>
            <a:ext cx="3709987" cy="2281238"/>
          </a:xfrm>
          <a:solidFill>
            <a:schemeClr val="bg1">
              <a:alpha val="50000"/>
            </a:schemeClr>
          </a:solidFill>
        </p:spPr>
        <p:txBody>
          <a:bodyPr>
            <a:normAutofit/>
          </a:bodyPr>
          <a:lstStyle>
            <a:lvl1pPr marL="0" indent="0">
              <a:buNone/>
              <a:defRPr sz="1500">
                <a:solidFill>
                  <a:schemeClr val="bg1"/>
                </a:solidFill>
              </a:defRPr>
            </a:lvl1pPr>
          </a:lstStyle>
          <a:p>
            <a:r>
              <a:rPr lang="en-US" dirty="0"/>
              <a:t>Click icon to add picture</a:t>
            </a:r>
          </a:p>
        </p:txBody>
      </p:sp>
      <p:sp>
        <p:nvSpPr>
          <p:cNvPr id="21" name="Picture Placeholder 18">
            <a:extLst>
              <a:ext uri="{FF2B5EF4-FFF2-40B4-BE49-F238E27FC236}">
                <a16:creationId xmlns:a16="http://schemas.microsoft.com/office/drawing/2014/main" id="{48F0348D-0198-2446-B87F-B8C389E09EB8}"/>
              </a:ext>
            </a:extLst>
          </p:cNvPr>
          <p:cNvSpPr>
            <a:spLocks noGrp="1"/>
          </p:cNvSpPr>
          <p:nvPr>
            <p:ph type="pic" sz="quarter" idx="12"/>
          </p:nvPr>
        </p:nvSpPr>
        <p:spPr>
          <a:xfrm>
            <a:off x="2908300" y="4342134"/>
            <a:ext cx="4800600" cy="2056601"/>
          </a:xfrm>
          <a:solidFill>
            <a:schemeClr val="bg1">
              <a:alpha val="50000"/>
            </a:schemeClr>
          </a:solidFill>
        </p:spPr>
        <p:txBody>
          <a:bodyPr>
            <a:normAutofit/>
          </a:bodyPr>
          <a:lstStyle>
            <a:lvl1pPr marL="0" indent="0">
              <a:buNone/>
              <a:defRPr sz="1500">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56A38438-2038-FF43-8270-6F0682C6A54D}"/>
              </a:ext>
            </a:extLst>
          </p:cNvPr>
          <p:cNvSpPr>
            <a:spLocks noGrp="1"/>
          </p:cNvSpPr>
          <p:nvPr>
            <p:ph type="title"/>
          </p:nvPr>
        </p:nvSpPr>
        <p:spPr>
          <a:xfrm>
            <a:off x="506895" y="459265"/>
            <a:ext cx="7951306" cy="639079"/>
          </a:xfrm>
        </p:spPr>
        <p:txBody>
          <a:bodyPr anchor="t">
            <a:normAutofit/>
          </a:bodyPr>
          <a:lstStyle>
            <a:lvl1pPr>
              <a:defRPr sz="3400" b="1">
                <a:solidFill>
                  <a:schemeClr val="bg1"/>
                </a:solidFil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4AD47426-34F1-6C44-A2B8-2ADB550013BB}"/>
              </a:ext>
            </a:extLst>
          </p:cNvPr>
          <p:cNvSpPr/>
          <p:nvPr userDrawn="1"/>
        </p:nvSpPr>
        <p:spPr>
          <a:xfrm>
            <a:off x="9294349" y="4342133"/>
            <a:ext cx="2452172" cy="20566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E09AEF6-CCC6-B04A-AB3D-687D141D6557}"/>
              </a:ext>
            </a:extLst>
          </p:cNvPr>
          <p:cNvSpPr/>
          <p:nvPr userDrawn="1"/>
        </p:nvSpPr>
        <p:spPr>
          <a:xfrm>
            <a:off x="4347509" y="1923380"/>
            <a:ext cx="2104087" cy="5665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36747A3-D9BF-BE41-A6F3-0B4C98C37CA3}"/>
              </a:ext>
            </a:extLst>
          </p:cNvPr>
          <p:cNvSpPr/>
          <p:nvPr userDrawn="1"/>
        </p:nvSpPr>
        <p:spPr>
          <a:xfrm>
            <a:off x="10430111" y="1923380"/>
            <a:ext cx="1316410" cy="2280897"/>
          </a:xfrm>
          <a:prstGeom prst="rect">
            <a:avLst/>
          </a:prstGeom>
          <a:solidFill>
            <a:srgbClr val="EEB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1E20306-C0BA-E443-955B-BB9B17B8D8C8}"/>
              </a:ext>
            </a:extLst>
          </p:cNvPr>
          <p:cNvSpPr/>
          <p:nvPr userDrawn="1"/>
        </p:nvSpPr>
        <p:spPr>
          <a:xfrm>
            <a:off x="7843414" y="4342133"/>
            <a:ext cx="1316410" cy="2056602"/>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BC12743-372D-A148-B43A-A7F9E1D7C877}"/>
              </a:ext>
            </a:extLst>
          </p:cNvPr>
          <p:cNvSpPr/>
          <p:nvPr userDrawn="1"/>
        </p:nvSpPr>
        <p:spPr>
          <a:xfrm>
            <a:off x="503518" y="6029402"/>
            <a:ext cx="2263653" cy="369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B0F560C-E31C-3443-8B90-36738B0BA6C2}"/>
              </a:ext>
            </a:extLst>
          </p:cNvPr>
          <p:cNvSpPr/>
          <p:nvPr userDrawn="1"/>
        </p:nvSpPr>
        <p:spPr>
          <a:xfrm>
            <a:off x="503518" y="4342132"/>
            <a:ext cx="2263653" cy="1555989"/>
          </a:xfrm>
          <a:prstGeom prst="rect">
            <a:avLst/>
          </a:prstGeom>
          <a:solidFill>
            <a:srgbClr val="EEB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5EC213E-C19C-8F47-88F1-6CF223E33B59}"/>
              </a:ext>
            </a:extLst>
          </p:cNvPr>
          <p:cNvSpPr/>
          <p:nvPr userDrawn="1"/>
        </p:nvSpPr>
        <p:spPr>
          <a:xfrm>
            <a:off x="4347509" y="2627788"/>
            <a:ext cx="2104087" cy="1576485"/>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F0FF618C-3831-1843-B30D-42439E748399}"/>
              </a:ext>
            </a:extLst>
          </p:cNvPr>
          <p:cNvPicPr>
            <a:picLocks noChangeAspect="1"/>
          </p:cNvPicPr>
          <p:nvPr userDrawn="1"/>
        </p:nvPicPr>
        <p:blipFill>
          <a:blip r:embed="rId3"/>
          <a:stretch>
            <a:fillRect/>
          </a:stretch>
        </p:blipFill>
        <p:spPr>
          <a:xfrm>
            <a:off x="9289337" y="486963"/>
            <a:ext cx="2458301" cy="678959"/>
          </a:xfrm>
          <a:prstGeom prst="rect">
            <a:avLst/>
          </a:prstGeom>
        </p:spPr>
      </p:pic>
    </p:spTree>
    <p:extLst>
      <p:ext uri="{BB962C8B-B14F-4D97-AF65-F5344CB8AC3E}">
        <p14:creationId xmlns:p14="http://schemas.microsoft.com/office/powerpoint/2010/main" val="19174856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C6FB6C-88D7-864C-AE37-CEBA0BEA0579}"/>
              </a:ext>
            </a:extLst>
          </p:cNvPr>
          <p:cNvSpPr/>
          <p:nvPr userDrawn="1"/>
        </p:nvSpPr>
        <p:spPr>
          <a:xfrm>
            <a:off x="0" y="0"/>
            <a:ext cx="12192000" cy="6858793"/>
          </a:xfrm>
          <a:prstGeom prst="rect">
            <a:avLst/>
          </a:prstGeom>
          <a:solidFill>
            <a:srgbClr val="001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9FE557C6-8DD7-2C4F-854D-1760DF9A01B5}"/>
              </a:ext>
            </a:extLst>
          </p:cNvPr>
          <p:cNvSpPr/>
          <p:nvPr userDrawn="1"/>
        </p:nvSpPr>
        <p:spPr>
          <a:xfrm>
            <a:off x="503518" y="6028609"/>
            <a:ext cx="9864870" cy="369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AE71DB8-632E-7646-B73E-616A180F179C}"/>
              </a:ext>
            </a:extLst>
          </p:cNvPr>
          <p:cNvSpPr/>
          <p:nvPr userDrawn="1"/>
        </p:nvSpPr>
        <p:spPr>
          <a:xfrm>
            <a:off x="7076695" y="3676495"/>
            <a:ext cx="1231651" cy="2205633"/>
          </a:xfrm>
          <a:prstGeom prst="rect">
            <a:avLst/>
          </a:prstGeom>
          <a:solidFill>
            <a:srgbClr val="EEB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5A9EAAA-8233-3D41-844C-26AF4049C66F}"/>
              </a:ext>
            </a:extLst>
          </p:cNvPr>
          <p:cNvSpPr/>
          <p:nvPr userDrawn="1"/>
        </p:nvSpPr>
        <p:spPr>
          <a:xfrm>
            <a:off x="10514869" y="6028609"/>
            <a:ext cx="1231651" cy="369333"/>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D710E4C-83C5-D544-B232-2670414BB221}"/>
              </a:ext>
            </a:extLst>
          </p:cNvPr>
          <p:cNvSpPr/>
          <p:nvPr userDrawn="1"/>
        </p:nvSpPr>
        <p:spPr>
          <a:xfrm>
            <a:off x="10514869" y="1922242"/>
            <a:ext cx="1231651" cy="1607771"/>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itle 1">
            <a:extLst>
              <a:ext uri="{FF2B5EF4-FFF2-40B4-BE49-F238E27FC236}">
                <a16:creationId xmlns:a16="http://schemas.microsoft.com/office/drawing/2014/main" id="{74609032-199C-CB46-9309-EB91E16A8E31}"/>
              </a:ext>
            </a:extLst>
          </p:cNvPr>
          <p:cNvSpPr>
            <a:spLocks noGrp="1"/>
          </p:cNvSpPr>
          <p:nvPr>
            <p:ph type="title"/>
          </p:nvPr>
        </p:nvSpPr>
        <p:spPr>
          <a:xfrm>
            <a:off x="506895" y="459265"/>
            <a:ext cx="7951306" cy="639079"/>
          </a:xfrm>
        </p:spPr>
        <p:txBody>
          <a:bodyPr anchor="t">
            <a:normAutofit/>
          </a:bodyPr>
          <a:lstStyle>
            <a:lvl1pPr>
              <a:defRPr sz="3400" b="1">
                <a:solidFill>
                  <a:schemeClr val="bg1"/>
                </a:solidFill>
              </a:defRPr>
            </a:lvl1pPr>
          </a:lstStyle>
          <a:p>
            <a:r>
              <a:rPr lang="en-US"/>
              <a:t>Click to edit Master title style</a:t>
            </a:r>
            <a:endParaRPr lang="en-US" dirty="0"/>
          </a:p>
        </p:txBody>
      </p:sp>
      <p:pic>
        <p:nvPicPr>
          <p:cNvPr id="36" name="Picture 35">
            <a:extLst>
              <a:ext uri="{FF2B5EF4-FFF2-40B4-BE49-F238E27FC236}">
                <a16:creationId xmlns:a16="http://schemas.microsoft.com/office/drawing/2014/main" id="{5357B030-D50B-324B-AC3F-6BB35765A36A}"/>
              </a:ext>
            </a:extLst>
          </p:cNvPr>
          <p:cNvPicPr>
            <a:picLocks noChangeAspect="1"/>
          </p:cNvPicPr>
          <p:nvPr userDrawn="1"/>
        </p:nvPicPr>
        <p:blipFill>
          <a:blip r:embed="rId2"/>
          <a:stretch>
            <a:fillRect/>
          </a:stretch>
        </p:blipFill>
        <p:spPr>
          <a:xfrm>
            <a:off x="9289337" y="486963"/>
            <a:ext cx="2458301" cy="678959"/>
          </a:xfrm>
          <a:prstGeom prst="rect">
            <a:avLst/>
          </a:prstGeom>
        </p:spPr>
      </p:pic>
    </p:spTree>
    <p:extLst>
      <p:ext uri="{BB962C8B-B14F-4D97-AF65-F5344CB8AC3E}">
        <p14:creationId xmlns:p14="http://schemas.microsoft.com/office/powerpoint/2010/main" val="110971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C6FB6C-88D7-864C-AE37-CEBA0BEA0579}"/>
              </a:ext>
            </a:extLst>
          </p:cNvPr>
          <p:cNvSpPr/>
          <p:nvPr userDrawn="1"/>
        </p:nvSpPr>
        <p:spPr>
          <a:xfrm>
            <a:off x="0" y="0"/>
            <a:ext cx="12192000" cy="6858793"/>
          </a:xfrm>
          <a:prstGeom prst="rect">
            <a:avLst/>
          </a:prstGeom>
          <a:solidFill>
            <a:srgbClr val="001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944AF01-5609-054F-86C2-1AF5C6DE62F5}"/>
              </a:ext>
            </a:extLst>
          </p:cNvPr>
          <p:cNvSpPr/>
          <p:nvPr userDrawn="1"/>
        </p:nvSpPr>
        <p:spPr>
          <a:xfrm>
            <a:off x="9294349" y="4341340"/>
            <a:ext cx="2452172" cy="2056602"/>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ED69B96-3D96-1C43-BEE0-B647C011E198}"/>
              </a:ext>
            </a:extLst>
          </p:cNvPr>
          <p:cNvSpPr/>
          <p:nvPr userDrawn="1"/>
        </p:nvSpPr>
        <p:spPr>
          <a:xfrm>
            <a:off x="4347509" y="1922587"/>
            <a:ext cx="2104087" cy="566553"/>
          </a:xfrm>
          <a:prstGeom prst="rect">
            <a:avLst/>
          </a:prstGeom>
          <a:solidFill>
            <a:srgbClr val="EEB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16546AC-1FCA-9E49-BE6A-807D789E431E}"/>
              </a:ext>
            </a:extLst>
          </p:cNvPr>
          <p:cNvSpPr/>
          <p:nvPr userDrawn="1"/>
        </p:nvSpPr>
        <p:spPr>
          <a:xfrm>
            <a:off x="10430111" y="1922587"/>
            <a:ext cx="1316410" cy="22808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2094401-3E16-B340-ABDF-242EB23F300F}"/>
              </a:ext>
            </a:extLst>
          </p:cNvPr>
          <p:cNvSpPr/>
          <p:nvPr userDrawn="1"/>
        </p:nvSpPr>
        <p:spPr>
          <a:xfrm>
            <a:off x="7843414" y="4341340"/>
            <a:ext cx="1316410" cy="2056602"/>
          </a:xfrm>
          <a:prstGeom prst="rect">
            <a:avLst/>
          </a:prstGeom>
          <a:solidFill>
            <a:srgbClr val="EEB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711218E-FE14-AF4D-B85C-678957A1A1C9}"/>
              </a:ext>
            </a:extLst>
          </p:cNvPr>
          <p:cNvSpPr/>
          <p:nvPr userDrawn="1"/>
        </p:nvSpPr>
        <p:spPr>
          <a:xfrm>
            <a:off x="503518" y="6028609"/>
            <a:ext cx="2257060" cy="369333"/>
          </a:xfrm>
          <a:prstGeom prst="rect">
            <a:avLst/>
          </a:prstGeom>
          <a:solidFill>
            <a:srgbClr val="CCC2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1C935A54-E555-FA4E-9A86-CFF14BC8C322}"/>
              </a:ext>
            </a:extLst>
          </p:cNvPr>
          <p:cNvSpPr/>
          <p:nvPr userDrawn="1"/>
        </p:nvSpPr>
        <p:spPr>
          <a:xfrm>
            <a:off x="503518" y="4341339"/>
            <a:ext cx="2257060" cy="1555989"/>
          </a:xfrm>
          <a:prstGeom prst="rect">
            <a:avLst/>
          </a:prstGeom>
          <a:solidFill>
            <a:srgbClr val="EEB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B88394D-02A8-CA4F-A74F-3E0484A7F85D}"/>
              </a:ext>
            </a:extLst>
          </p:cNvPr>
          <p:cNvSpPr/>
          <p:nvPr userDrawn="1"/>
        </p:nvSpPr>
        <p:spPr>
          <a:xfrm>
            <a:off x="4347509" y="2626995"/>
            <a:ext cx="2104087" cy="1576485"/>
          </a:xfrm>
          <a:prstGeom prst="rect">
            <a:avLst/>
          </a:prstGeom>
          <a:solidFill>
            <a:srgbClr val="CCC2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919A80B0-F98D-464B-A4EB-DAAC9960003F}"/>
              </a:ext>
            </a:extLst>
          </p:cNvPr>
          <p:cNvSpPr/>
          <p:nvPr userDrawn="1"/>
        </p:nvSpPr>
        <p:spPr>
          <a:xfrm>
            <a:off x="503518" y="1922587"/>
            <a:ext cx="3709667" cy="2280893"/>
          </a:xfrm>
          <a:prstGeom prst="rect">
            <a:avLst/>
          </a:prstGeom>
          <a:solidFill>
            <a:srgbClr val="007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B62471D-512A-5D4E-AD63-EB9344E14C85}"/>
              </a:ext>
            </a:extLst>
          </p:cNvPr>
          <p:cNvSpPr/>
          <p:nvPr userDrawn="1"/>
        </p:nvSpPr>
        <p:spPr>
          <a:xfrm>
            <a:off x="2895103" y="4341340"/>
            <a:ext cx="4813786" cy="20566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B54656B-682A-AA4B-8564-1F1E1F470137}"/>
              </a:ext>
            </a:extLst>
          </p:cNvPr>
          <p:cNvSpPr/>
          <p:nvPr userDrawn="1"/>
        </p:nvSpPr>
        <p:spPr>
          <a:xfrm>
            <a:off x="6585920" y="1922587"/>
            <a:ext cx="3709666" cy="2280897"/>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itle 1">
            <a:extLst>
              <a:ext uri="{FF2B5EF4-FFF2-40B4-BE49-F238E27FC236}">
                <a16:creationId xmlns:a16="http://schemas.microsoft.com/office/drawing/2014/main" id="{53F1C271-55F1-3343-9489-2B466A4B78A5}"/>
              </a:ext>
            </a:extLst>
          </p:cNvPr>
          <p:cNvSpPr>
            <a:spLocks noGrp="1"/>
          </p:cNvSpPr>
          <p:nvPr>
            <p:ph type="title"/>
          </p:nvPr>
        </p:nvSpPr>
        <p:spPr>
          <a:xfrm>
            <a:off x="506895" y="459265"/>
            <a:ext cx="7951306" cy="639079"/>
          </a:xfrm>
        </p:spPr>
        <p:txBody>
          <a:bodyPr anchor="t">
            <a:normAutofit/>
          </a:bodyPr>
          <a:lstStyle>
            <a:lvl1pPr>
              <a:defRPr sz="3400" b="1">
                <a:solidFill>
                  <a:schemeClr val="bg1"/>
                </a:solidFill>
              </a:defRPr>
            </a:lvl1pPr>
          </a:lstStyle>
          <a:p>
            <a:r>
              <a:rPr lang="en-US"/>
              <a:t>Click to edit Master title style</a:t>
            </a:r>
            <a:endParaRPr lang="en-US" dirty="0"/>
          </a:p>
        </p:txBody>
      </p:sp>
      <p:pic>
        <p:nvPicPr>
          <p:cNvPr id="36" name="Picture 35">
            <a:extLst>
              <a:ext uri="{FF2B5EF4-FFF2-40B4-BE49-F238E27FC236}">
                <a16:creationId xmlns:a16="http://schemas.microsoft.com/office/drawing/2014/main" id="{096CB739-4F2E-EB40-9AB4-A2B68802E83F}"/>
              </a:ext>
            </a:extLst>
          </p:cNvPr>
          <p:cNvPicPr>
            <a:picLocks noChangeAspect="1"/>
          </p:cNvPicPr>
          <p:nvPr userDrawn="1"/>
        </p:nvPicPr>
        <p:blipFill>
          <a:blip r:embed="rId2"/>
          <a:stretch>
            <a:fillRect/>
          </a:stretch>
        </p:blipFill>
        <p:spPr>
          <a:xfrm>
            <a:off x="9289337" y="486963"/>
            <a:ext cx="2458301" cy="678959"/>
          </a:xfrm>
          <a:prstGeom prst="rect">
            <a:avLst/>
          </a:prstGeom>
        </p:spPr>
      </p:pic>
    </p:spTree>
    <p:extLst>
      <p:ext uri="{BB962C8B-B14F-4D97-AF65-F5344CB8AC3E}">
        <p14:creationId xmlns:p14="http://schemas.microsoft.com/office/powerpoint/2010/main" val="382101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606BE4F-DDDA-1741-B14E-CA96327C60F4}"/>
              </a:ext>
            </a:extLst>
          </p:cNvPr>
          <p:cNvSpPr/>
          <p:nvPr userDrawn="1"/>
        </p:nvSpPr>
        <p:spPr>
          <a:xfrm>
            <a:off x="0" y="0"/>
            <a:ext cx="12192000" cy="6858793"/>
          </a:xfrm>
          <a:prstGeom prst="rect">
            <a:avLst/>
          </a:prstGeom>
          <a:solidFill>
            <a:srgbClr val="001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D7D2E27F-B556-7A4D-958E-669FF0493EEE}"/>
              </a:ext>
            </a:extLst>
          </p:cNvPr>
          <p:cNvPicPr>
            <a:picLocks noChangeAspect="1"/>
          </p:cNvPicPr>
          <p:nvPr userDrawn="1"/>
        </p:nvPicPr>
        <p:blipFill>
          <a:blip r:embed="rId2"/>
          <a:stretch>
            <a:fillRect/>
          </a:stretch>
        </p:blipFill>
        <p:spPr>
          <a:xfrm>
            <a:off x="9746028" y="6027714"/>
            <a:ext cx="2001610" cy="552825"/>
          </a:xfrm>
          <a:prstGeom prst="rect">
            <a:avLst/>
          </a:prstGeom>
        </p:spPr>
      </p:pic>
      <p:sp>
        <p:nvSpPr>
          <p:cNvPr id="15" name="Rectangle 14">
            <a:extLst>
              <a:ext uri="{FF2B5EF4-FFF2-40B4-BE49-F238E27FC236}">
                <a16:creationId xmlns:a16="http://schemas.microsoft.com/office/drawing/2014/main" id="{1B2FE139-1C95-6D4E-8696-4D8DE804C3F2}"/>
              </a:ext>
            </a:extLst>
          </p:cNvPr>
          <p:cNvSpPr/>
          <p:nvPr userDrawn="1"/>
        </p:nvSpPr>
        <p:spPr>
          <a:xfrm>
            <a:off x="460252" y="2020193"/>
            <a:ext cx="783613" cy="1881102"/>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ABC8"/>
              </a:solidFill>
            </a:endParaRPr>
          </a:p>
        </p:txBody>
      </p:sp>
      <p:sp>
        <p:nvSpPr>
          <p:cNvPr id="16" name="Rectangle 15">
            <a:extLst>
              <a:ext uri="{FF2B5EF4-FFF2-40B4-BE49-F238E27FC236}">
                <a16:creationId xmlns:a16="http://schemas.microsoft.com/office/drawing/2014/main" id="{6461583C-FC04-CB40-913A-23D0EA118801}"/>
              </a:ext>
            </a:extLst>
          </p:cNvPr>
          <p:cNvSpPr/>
          <p:nvPr userDrawn="1"/>
        </p:nvSpPr>
        <p:spPr>
          <a:xfrm>
            <a:off x="460252" y="4058017"/>
            <a:ext cx="783613" cy="783614"/>
          </a:xfrm>
          <a:prstGeom prst="rect">
            <a:avLst/>
          </a:prstGeom>
          <a:solidFill>
            <a:srgbClr val="F1B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EB111"/>
              </a:solidFill>
            </a:endParaRPr>
          </a:p>
        </p:txBody>
      </p:sp>
      <p:sp>
        <p:nvSpPr>
          <p:cNvPr id="17" name="Rectangle 16">
            <a:extLst>
              <a:ext uri="{FF2B5EF4-FFF2-40B4-BE49-F238E27FC236}">
                <a16:creationId xmlns:a16="http://schemas.microsoft.com/office/drawing/2014/main" id="{46EEFDCE-03DF-9D47-91A2-96A3C7D88B1D}"/>
              </a:ext>
            </a:extLst>
          </p:cNvPr>
          <p:cNvSpPr/>
          <p:nvPr userDrawn="1"/>
        </p:nvSpPr>
        <p:spPr>
          <a:xfrm>
            <a:off x="10948135" y="2016369"/>
            <a:ext cx="783613" cy="2825262"/>
          </a:xfrm>
          <a:prstGeom prst="rect">
            <a:avLst/>
          </a:prstGeom>
          <a:solidFill>
            <a:srgbClr val="F1B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EB111"/>
              </a:solidFill>
            </a:endParaRPr>
          </a:p>
        </p:txBody>
      </p:sp>
      <p:sp>
        <p:nvSpPr>
          <p:cNvPr id="18" name="Rectangle 17">
            <a:extLst>
              <a:ext uri="{FF2B5EF4-FFF2-40B4-BE49-F238E27FC236}">
                <a16:creationId xmlns:a16="http://schemas.microsoft.com/office/drawing/2014/main" id="{72A14A91-FDF6-2943-B386-776E1C90F29F}"/>
              </a:ext>
            </a:extLst>
          </p:cNvPr>
          <p:cNvSpPr/>
          <p:nvPr userDrawn="1"/>
        </p:nvSpPr>
        <p:spPr>
          <a:xfrm>
            <a:off x="1389326" y="2016369"/>
            <a:ext cx="9400811" cy="28252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3E7E"/>
              </a:solidFill>
            </a:endParaRPr>
          </a:p>
        </p:txBody>
      </p:sp>
      <p:sp>
        <p:nvSpPr>
          <p:cNvPr id="4" name="Title 3">
            <a:extLst>
              <a:ext uri="{FF2B5EF4-FFF2-40B4-BE49-F238E27FC236}">
                <a16:creationId xmlns:a16="http://schemas.microsoft.com/office/drawing/2014/main" id="{71A04CE1-43CF-204D-9093-587FFF6E2C01}"/>
              </a:ext>
            </a:extLst>
          </p:cNvPr>
          <p:cNvSpPr>
            <a:spLocks noGrp="1"/>
          </p:cNvSpPr>
          <p:nvPr>
            <p:ph type="title"/>
          </p:nvPr>
        </p:nvSpPr>
        <p:spPr>
          <a:xfrm>
            <a:off x="1401863" y="2352807"/>
            <a:ext cx="9388274" cy="2055399"/>
          </a:xfrm>
        </p:spPr>
        <p:txBody>
          <a:bodyPr anchor="ctr" anchorCtr="0">
            <a:normAutofit/>
          </a:bodyPr>
          <a:lstStyle>
            <a:lvl1pPr algn="ctr">
              <a:defRPr sz="4400">
                <a:solidFill>
                  <a:srgbClr val="001647"/>
                </a:solidFill>
              </a:defRPr>
            </a:lvl1pPr>
          </a:lstStyle>
          <a:p>
            <a:r>
              <a:rPr lang="en-US"/>
              <a:t>Click to edit Master title style</a:t>
            </a:r>
            <a:endParaRPr lang="en-US" dirty="0"/>
          </a:p>
        </p:txBody>
      </p:sp>
    </p:spTree>
    <p:extLst>
      <p:ext uri="{BB962C8B-B14F-4D97-AF65-F5344CB8AC3E}">
        <p14:creationId xmlns:p14="http://schemas.microsoft.com/office/powerpoint/2010/main" val="65213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8E3D3-71A2-5A4F-8165-057F8919CA6B}"/>
              </a:ext>
            </a:extLst>
          </p:cNvPr>
          <p:cNvSpPr>
            <a:spLocks noGrp="1"/>
          </p:cNvSpPr>
          <p:nvPr>
            <p:ph type="title" hasCustomPrompt="1"/>
          </p:nvPr>
        </p:nvSpPr>
        <p:spPr>
          <a:xfrm>
            <a:off x="457200" y="127000"/>
            <a:ext cx="11277600" cy="916609"/>
          </a:xfrm>
        </p:spPr>
        <p:txBody>
          <a:bodyPr lIns="0" anchor="b" anchorCtr="0"/>
          <a:lstStyle/>
          <a:p>
            <a:r>
              <a:rPr lang="en-US" dirty="0"/>
              <a:t>Click to edit master title style</a:t>
            </a:r>
          </a:p>
        </p:txBody>
      </p:sp>
      <p:sp>
        <p:nvSpPr>
          <p:cNvPr id="3" name="Content Placeholder 2">
            <a:extLst>
              <a:ext uri="{FF2B5EF4-FFF2-40B4-BE49-F238E27FC236}">
                <a16:creationId xmlns:a16="http://schemas.microsoft.com/office/drawing/2014/main" id="{FBB5894F-9A26-4745-9C9F-A876D4CAC35D}"/>
              </a:ext>
            </a:extLst>
          </p:cNvPr>
          <p:cNvSpPr>
            <a:spLocks noGrp="1"/>
          </p:cNvSpPr>
          <p:nvPr>
            <p:ph idx="1"/>
          </p:nvPr>
        </p:nvSpPr>
        <p:spPr>
          <a:xfrm>
            <a:off x="457200" y="1343443"/>
            <a:ext cx="11277600" cy="4938088"/>
          </a:xfrm>
        </p:spPr>
        <p:txBody>
          <a:bodyPr/>
          <a:lstStyle>
            <a:lvl2pPr>
              <a:buClr>
                <a:srgbClr val="EEB111"/>
              </a:buClr>
              <a:defRPr/>
            </a:lvl2pPr>
            <a:lvl3pPr>
              <a:buClr>
                <a:srgbClr val="001647"/>
              </a:buClr>
              <a:defRPr/>
            </a:lvl3pPr>
            <a:lvl4pPr>
              <a:buClr>
                <a:srgbClr val="EEB111"/>
              </a:buClr>
              <a:defRPr/>
            </a:lvl4pPr>
            <a:lvl5pPr>
              <a:buClr>
                <a:srgbClr val="001647"/>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111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Call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0C1E76A-21C1-8046-95B1-19A747590EAF}"/>
              </a:ext>
            </a:extLst>
          </p:cNvPr>
          <p:cNvSpPr>
            <a:spLocks noGrp="1"/>
          </p:cNvSpPr>
          <p:nvPr>
            <p:ph idx="1"/>
          </p:nvPr>
        </p:nvSpPr>
        <p:spPr>
          <a:xfrm>
            <a:off x="457200" y="1975338"/>
            <a:ext cx="11277598" cy="4302370"/>
          </a:xfrm>
          <a:prstGeom prst="roundRect">
            <a:avLst>
              <a:gd name="adj" fmla="val 11069"/>
            </a:avLst>
          </a:prstGeom>
          <a:solidFill>
            <a:srgbClr val="CCC2BD">
              <a:alpha val="30000"/>
            </a:srgbClr>
          </a:solidFill>
        </p:spPr>
        <p:txBody>
          <a:bodyPr lIns="91440" tIns="91440" rIns="91440" bIns="91440"/>
          <a:lstStyle>
            <a:lvl1pPr marL="171450" indent="-171450">
              <a:buClr>
                <a:srgbClr val="15396C"/>
              </a:buClr>
              <a:tabLst/>
              <a:defRPr sz="2000"/>
            </a:lvl1pPr>
            <a:lvl2pPr marL="403225" indent="-173038">
              <a:buClr>
                <a:srgbClr val="F1B01F"/>
              </a:buClr>
              <a:buFont typeface="Arial" charset="0"/>
              <a:buChar char="•"/>
              <a:tabLst/>
              <a:defRPr sz="2000"/>
            </a:lvl2pPr>
            <a:lvl3pPr marL="635000" indent="-176213">
              <a:buClr>
                <a:srgbClr val="15396C"/>
              </a:buClr>
              <a:tabLst/>
              <a:defRPr sz="2000"/>
            </a:lvl3pPr>
            <a:lvl4pPr marL="858838" indent="-171450">
              <a:buClr>
                <a:srgbClr val="F1B01F"/>
              </a:buClr>
              <a:buFont typeface="Arial" charset="0"/>
              <a:buChar char="•"/>
              <a:tabLst/>
              <a:defRPr sz="2000"/>
            </a:lvl4pPr>
            <a:lvl5pPr marL="1090613" indent="-173038">
              <a:buClr>
                <a:srgbClr val="15396C"/>
              </a:buClr>
              <a:buFont typeface="Arial" charset="0"/>
              <a:buChar char="•"/>
              <a:tabLs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a:extLst>
              <a:ext uri="{FF2B5EF4-FFF2-40B4-BE49-F238E27FC236}">
                <a16:creationId xmlns:a16="http://schemas.microsoft.com/office/drawing/2014/main" id="{17FA3D55-2508-1044-808E-332D169BD5E5}"/>
              </a:ext>
            </a:extLst>
          </p:cNvPr>
          <p:cNvSpPr>
            <a:spLocks noGrp="1"/>
          </p:cNvSpPr>
          <p:nvPr>
            <p:ph type="body" sz="quarter" idx="10"/>
          </p:nvPr>
        </p:nvSpPr>
        <p:spPr>
          <a:xfrm>
            <a:off x="470450" y="1515774"/>
            <a:ext cx="11277600" cy="399930"/>
          </a:xfrm>
        </p:spPr>
        <p:txBody>
          <a:bodyPr/>
          <a:lstStyle>
            <a:lvl1pPr marL="0" indent="0" algn="r">
              <a:buNone/>
              <a:defRPr sz="2000" i="1"/>
            </a:lvl1pPr>
            <a:lvl2pPr marL="230187" indent="0" algn="r">
              <a:buNone/>
              <a:defRPr sz="2000" i="1"/>
            </a:lvl2pPr>
            <a:lvl3pPr marL="458787" indent="0" algn="r">
              <a:buNone/>
              <a:defRPr sz="2000" i="1"/>
            </a:lvl3pPr>
            <a:lvl4pPr marL="687388" indent="0" algn="r">
              <a:buNone/>
              <a:defRPr sz="2000" i="1"/>
            </a:lvl4pPr>
            <a:lvl5pPr marL="919163" indent="0" algn="r">
              <a:buNone/>
              <a:defRPr sz="2000" i="1"/>
            </a:lvl5pPr>
          </a:lstStyle>
          <a:p>
            <a:pPr lvl="0"/>
            <a:r>
              <a:rPr lang="en-US"/>
              <a:t>Click to edit Master text styles</a:t>
            </a:r>
          </a:p>
        </p:txBody>
      </p:sp>
      <p:sp>
        <p:nvSpPr>
          <p:cNvPr id="2" name="Title 1">
            <a:extLst>
              <a:ext uri="{FF2B5EF4-FFF2-40B4-BE49-F238E27FC236}">
                <a16:creationId xmlns:a16="http://schemas.microsoft.com/office/drawing/2014/main" id="{C718E3D3-71A2-5A4F-8165-057F8919CA6B}"/>
              </a:ext>
            </a:extLst>
          </p:cNvPr>
          <p:cNvSpPr>
            <a:spLocks noGrp="1"/>
          </p:cNvSpPr>
          <p:nvPr>
            <p:ph type="title" hasCustomPrompt="1"/>
          </p:nvPr>
        </p:nvSpPr>
        <p:spPr>
          <a:xfrm>
            <a:off x="457200" y="127000"/>
            <a:ext cx="11277600" cy="916609"/>
          </a:xfrm>
        </p:spPr>
        <p:txBody>
          <a:bodyPr lIns="0" anchor="b" anchorCtr="0"/>
          <a:lstStyle/>
          <a:p>
            <a:r>
              <a:rPr lang="en-US" dirty="0"/>
              <a:t>Click to edit master title style</a:t>
            </a:r>
          </a:p>
        </p:txBody>
      </p:sp>
    </p:spTree>
    <p:extLst>
      <p:ext uri="{BB962C8B-B14F-4D97-AF65-F5344CB8AC3E}">
        <p14:creationId xmlns:p14="http://schemas.microsoft.com/office/powerpoint/2010/main" val="172858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467E3-CFC5-0E43-9BB1-2425FADC651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US DOT FMCSA logo">
            <a:extLst>
              <a:ext uri="{FF2B5EF4-FFF2-40B4-BE49-F238E27FC236}">
                <a16:creationId xmlns:a16="http://schemas.microsoft.com/office/drawing/2014/main" id="{F377FF18-0CE1-0E41-8A1C-22DE46C83D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6028" y="6030180"/>
            <a:ext cx="1992085" cy="554938"/>
          </a:xfrm>
          <a:prstGeom prst="rect">
            <a:avLst/>
          </a:prstGeom>
        </p:spPr>
      </p:pic>
    </p:spTree>
    <p:extLst>
      <p:ext uri="{BB962C8B-B14F-4D97-AF65-F5344CB8AC3E}">
        <p14:creationId xmlns:p14="http://schemas.microsoft.com/office/powerpoint/2010/main" val="378303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B4E51-BBD7-4187-9C75-0FB30E17B3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0E444C-90FE-4A81-8916-423F5FFA44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94653A-509B-44F5-B1BC-406190AEF0B3}"/>
              </a:ext>
            </a:extLst>
          </p:cNvPr>
          <p:cNvSpPr>
            <a:spLocks noGrp="1"/>
          </p:cNvSpPr>
          <p:nvPr>
            <p:ph type="dt" sz="half" idx="10"/>
          </p:nvPr>
        </p:nvSpPr>
        <p:spPr/>
        <p:txBody>
          <a:bodyPr/>
          <a:lstStyle/>
          <a:p>
            <a:fld id="{0657FE6F-7AD1-4FD8-A093-6F1D855D3F6A}" type="datetimeFigureOut">
              <a:rPr lang="en-US" smtClean="0"/>
              <a:t>3/18/2022</a:t>
            </a:fld>
            <a:endParaRPr lang="en-US"/>
          </a:p>
        </p:txBody>
      </p:sp>
      <p:sp>
        <p:nvSpPr>
          <p:cNvPr id="5" name="Footer Placeholder 4">
            <a:extLst>
              <a:ext uri="{FF2B5EF4-FFF2-40B4-BE49-F238E27FC236}">
                <a16:creationId xmlns:a16="http://schemas.microsoft.com/office/drawing/2014/main" id="{BCF1D42E-1CB9-4FE7-B252-94DE2BDB69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C714F-41D1-4E7F-AD63-AD6692D3360F}"/>
              </a:ext>
            </a:extLst>
          </p:cNvPr>
          <p:cNvSpPr>
            <a:spLocks noGrp="1"/>
          </p:cNvSpPr>
          <p:nvPr>
            <p:ph type="sldNum" sz="quarter" idx="12"/>
          </p:nvPr>
        </p:nvSpPr>
        <p:spPr/>
        <p:txBody>
          <a:bodyPr/>
          <a:lstStyle/>
          <a:p>
            <a:fld id="{3E8B78C1-9403-49D5-BCE7-C2C2CB4CB0AD}" type="slidenum">
              <a:rPr lang="en-US" smtClean="0"/>
              <a:t>‹#›</a:t>
            </a:fld>
            <a:endParaRPr lang="en-US"/>
          </a:p>
        </p:txBody>
      </p:sp>
    </p:spTree>
    <p:extLst>
      <p:ext uri="{BB962C8B-B14F-4D97-AF65-F5344CB8AC3E}">
        <p14:creationId xmlns:p14="http://schemas.microsoft.com/office/powerpoint/2010/main" val="577839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BA50C1-1106-9441-8A8F-B8F35F1736F2}"/>
              </a:ext>
            </a:extLst>
          </p:cNvPr>
          <p:cNvSpPr>
            <a:spLocks noGrp="1"/>
          </p:cNvSpPr>
          <p:nvPr>
            <p:ph type="title"/>
          </p:nvPr>
        </p:nvSpPr>
        <p:spPr>
          <a:xfrm>
            <a:off x="457199" y="174625"/>
            <a:ext cx="11277601" cy="868984"/>
          </a:xfrm>
          <a:prstGeom prst="rect">
            <a:avLst/>
          </a:prstGeom>
        </p:spPr>
        <p:txBody>
          <a:bodyPr vert="horz" lIns="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3193E2E-96D7-A64C-8153-9475D6B3A900}"/>
              </a:ext>
            </a:extLst>
          </p:cNvPr>
          <p:cNvSpPr>
            <a:spLocks noGrp="1"/>
          </p:cNvSpPr>
          <p:nvPr>
            <p:ph type="body" idx="1"/>
          </p:nvPr>
        </p:nvSpPr>
        <p:spPr>
          <a:xfrm>
            <a:off x="457200" y="1343441"/>
            <a:ext cx="11277600" cy="48732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A3C0D2D-261A-8C4B-BD78-A6F2C67E354A}"/>
              </a:ext>
            </a:extLst>
          </p:cNvPr>
          <p:cNvSpPr>
            <a:spLocks noGrp="1"/>
          </p:cNvSpPr>
          <p:nvPr>
            <p:ph type="sldNum" sz="quarter" idx="4"/>
          </p:nvPr>
        </p:nvSpPr>
        <p:spPr>
          <a:xfrm>
            <a:off x="8991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B9E95-7467-304E-9F41-84779381ADD1}" type="slidenum">
              <a:rPr lang="en-US" smtClean="0"/>
              <a:t>‹#›</a:t>
            </a:fld>
            <a:endParaRPr lang="en-US" dirty="0"/>
          </a:p>
        </p:txBody>
      </p:sp>
      <p:cxnSp>
        <p:nvCxnSpPr>
          <p:cNvPr id="7" name="Straight Connector 6">
            <a:extLst>
              <a:ext uri="{FF2B5EF4-FFF2-40B4-BE49-F238E27FC236}">
                <a16:creationId xmlns:a16="http://schemas.microsoft.com/office/drawing/2014/main" id="{8D0A7EA4-4FDB-B140-A016-F68C59ED3BF7}"/>
              </a:ext>
            </a:extLst>
          </p:cNvPr>
          <p:cNvCxnSpPr>
            <a:cxnSpLocks/>
          </p:cNvCxnSpPr>
          <p:nvPr userDrawn="1"/>
        </p:nvCxnSpPr>
        <p:spPr>
          <a:xfrm>
            <a:off x="457200" y="1080732"/>
            <a:ext cx="11277600" cy="0"/>
          </a:xfrm>
          <a:prstGeom prst="line">
            <a:avLst/>
          </a:prstGeom>
          <a:ln w="63500" cmpd="sng">
            <a:solidFill>
              <a:srgbClr val="F1B01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2470978"/>
      </p:ext>
    </p:extLst>
  </p:cSld>
  <p:clrMap bg1="lt1" tx1="dk1" bg2="lt2" tx2="dk2" accent1="accent1" accent2="accent2" accent3="accent3" accent4="accent4" accent5="accent5" accent6="accent6" hlink="hlink" folHlink="folHlink"/>
  <p:sldLayoutIdLst>
    <p:sldLayoutId id="2147483663" r:id="rId1"/>
    <p:sldLayoutId id="2147483667" r:id="rId2"/>
    <p:sldLayoutId id="2147483666" r:id="rId3"/>
    <p:sldLayoutId id="2147483665" r:id="rId4"/>
    <p:sldLayoutId id="2147483664" r:id="rId5"/>
    <p:sldLayoutId id="2147483650" r:id="rId6"/>
    <p:sldLayoutId id="2147483661" r:id="rId7"/>
    <p:sldLayoutId id="214748365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i="0" kern="1200">
          <a:solidFill>
            <a:srgbClr val="001647"/>
          </a:solidFill>
          <a:latin typeface="Arial" panose="020B0604020202020204" pitchFamily="34" charset="0"/>
          <a:ea typeface="Helvetica Neue"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1647"/>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366372-89FD-4EFC-8B2E-290F89F9DA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C8F6E0-F034-4828-829D-8D2EE6B99A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CBC5F6-E8B1-4767-98F8-1D1E306B80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7FE6F-7AD1-4FD8-A093-6F1D855D3F6A}" type="datetimeFigureOut">
              <a:rPr lang="en-US" smtClean="0"/>
              <a:t>3/18/2022</a:t>
            </a:fld>
            <a:endParaRPr lang="en-US"/>
          </a:p>
        </p:txBody>
      </p:sp>
      <p:sp>
        <p:nvSpPr>
          <p:cNvPr id="5" name="Footer Placeholder 4">
            <a:extLst>
              <a:ext uri="{FF2B5EF4-FFF2-40B4-BE49-F238E27FC236}">
                <a16:creationId xmlns:a16="http://schemas.microsoft.com/office/drawing/2014/main" id="{847D6A34-53AA-41E8-A098-DA2ACF48AE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222EA5-820F-4E7D-A67E-08DE9C3014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8B78C1-9403-49D5-BCE7-C2C2CB4CB0AD}" type="slidenum">
              <a:rPr lang="en-US" smtClean="0"/>
              <a:t>‹#›</a:t>
            </a:fld>
            <a:endParaRPr lang="en-US"/>
          </a:p>
        </p:txBody>
      </p:sp>
    </p:spTree>
    <p:extLst>
      <p:ext uri="{BB962C8B-B14F-4D97-AF65-F5344CB8AC3E}">
        <p14:creationId xmlns:p14="http://schemas.microsoft.com/office/powerpoint/2010/main" val="291092247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mailto:FMCSA.Outreach@dot.gov"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erson driving a bus&#10;&#10;Description automatically generated with low confidence">
            <a:extLst>
              <a:ext uri="{FF2B5EF4-FFF2-40B4-BE49-F238E27FC236}">
                <a16:creationId xmlns:a16="http://schemas.microsoft.com/office/drawing/2014/main" id="{31B8504F-FDF6-448B-82EE-415C9747C5E8}"/>
              </a:ext>
            </a:extLst>
          </p:cNvPr>
          <p:cNvPicPr>
            <a:picLocks noGrp="1" noChangeAspect="1"/>
          </p:cNvPicPr>
          <p:nvPr>
            <p:ph type="pic" sz="quarter" idx="10"/>
          </p:nvPr>
        </p:nvPicPr>
        <p:blipFill>
          <a:blip r:embed="rId2"/>
          <a:srcRect t="3883" b="3883"/>
          <a:stretch>
            <a:fillRect/>
          </a:stretch>
        </p:blipFill>
        <p:spPr>
          <a:xfrm>
            <a:off x="506413" y="1924050"/>
            <a:ext cx="3709987" cy="2281238"/>
          </a:xfrm>
        </p:spPr>
      </p:pic>
      <p:pic>
        <p:nvPicPr>
          <p:cNvPr id="20" name="Picture Placeholder 19" descr="A person sitting in a car&#10;&#10;Description automatically generated with low confidence">
            <a:extLst>
              <a:ext uri="{FF2B5EF4-FFF2-40B4-BE49-F238E27FC236}">
                <a16:creationId xmlns:a16="http://schemas.microsoft.com/office/drawing/2014/main" id="{F426F1F9-04D7-4BC9-8044-73733EE0A877}"/>
              </a:ext>
            </a:extLst>
          </p:cNvPr>
          <p:cNvPicPr>
            <a:picLocks noGrp="1" noChangeAspect="1"/>
          </p:cNvPicPr>
          <p:nvPr>
            <p:ph type="pic" sz="quarter" idx="11"/>
          </p:nvPr>
        </p:nvPicPr>
        <p:blipFill>
          <a:blip r:embed="rId3"/>
          <a:srcRect t="12846" b="12846"/>
          <a:stretch>
            <a:fillRect/>
          </a:stretch>
        </p:blipFill>
        <p:spPr/>
      </p:pic>
      <p:sp>
        <p:nvSpPr>
          <p:cNvPr id="5" name="Title 4">
            <a:extLst>
              <a:ext uri="{FF2B5EF4-FFF2-40B4-BE49-F238E27FC236}">
                <a16:creationId xmlns:a16="http://schemas.microsoft.com/office/drawing/2014/main" id="{E29749AA-1405-4B00-88AA-D14F563666AB}"/>
              </a:ext>
            </a:extLst>
          </p:cNvPr>
          <p:cNvSpPr>
            <a:spLocks noGrp="1"/>
          </p:cNvSpPr>
          <p:nvPr>
            <p:ph type="title"/>
          </p:nvPr>
        </p:nvSpPr>
        <p:spPr/>
        <p:txBody>
          <a:bodyPr/>
          <a:lstStyle/>
          <a:p>
            <a:r>
              <a:rPr lang="en-US" dirty="0"/>
              <a:t>Safety Tips for CMV Drivers</a:t>
            </a:r>
          </a:p>
        </p:txBody>
      </p:sp>
      <p:pic>
        <p:nvPicPr>
          <p:cNvPr id="30" name="Picture Placeholder 29" descr="A person driving a car&#10;&#10;Description automatically generated with medium confidence">
            <a:extLst>
              <a:ext uri="{FF2B5EF4-FFF2-40B4-BE49-F238E27FC236}">
                <a16:creationId xmlns:a16="http://schemas.microsoft.com/office/drawing/2014/main" id="{446CDD57-8B56-48C2-8FEC-4FB59C5705D9}"/>
              </a:ext>
            </a:extLst>
          </p:cNvPr>
          <p:cNvPicPr>
            <a:picLocks noGrp="1" noChangeAspect="1"/>
          </p:cNvPicPr>
          <p:nvPr>
            <p:ph type="pic" sz="quarter" idx="12"/>
          </p:nvPr>
        </p:nvPicPr>
        <p:blipFill>
          <a:blip r:embed="rId4"/>
          <a:srcRect t="17857" b="17857"/>
          <a:stretch>
            <a:fillRect/>
          </a:stretch>
        </p:blipFill>
        <p:spPr/>
      </p:pic>
    </p:spTree>
    <p:extLst>
      <p:ext uri="{BB962C8B-B14F-4D97-AF65-F5344CB8AC3E}">
        <p14:creationId xmlns:p14="http://schemas.microsoft.com/office/powerpoint/2010/main" val="60862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E5C8-C762-2743-B0BD-3221534D5A27}"/>
              </a:ext>
            </a:extLst>
          </p:cNvPr>
          <p:cNvSpPr>
            <a:spLocks noGrp="1"/>
          </p:cNvSpPr>
          <p:nvPr>
            <p:ph type="title"/>
          </p:nvPr>
        </p:nvSpPr>
        <p:spPr/>
        <p:txBody>
          <a:bodyPr/>
          <a:lstStyle/>
          <a:p>
            <a:r>
              <a:rPr lang="en-US" dirty="0"/>
              <a:t>FMCSA Overview</a:t>
            </a:r>
          </a:p>
        </p:txBody>
      </p:sp>
      <p:sp>
        <p:nvSpPr>
          <p:cNvPr id="3" name="Content Placeholder 2">
            <a:extLst>
              <a:ext uri="{FF2B5EF4-FFF2-40B4-BE49-F238E27FC236}">
                <a16:creationId xmlns:a16="http://schemas.microsoft.com/office/drawing/2014/main" id="{3D204D5C-A121-7F49-80C4-339B98143EAC}"/>
              </a:ext>
            </a:extLst>
          </p:cNvPr>
          <p:cNvSpPr>
            <a:spLocks noGrp="1"/>
          </p:cNvSpPr>
          <p:nvPr>
            <p:ph idx="1"/>
          </p:nvPr>
        </p:nvSpPr>
        <p:spPr>
          <a:xfrm>
            <a:off x="457200" y="1261798"/>
            <a:ext cx="11277600" cy="4938088"/>
          </a:xfrm>
        </p:spPr>
        <p:txBody>
          <a:bodyPr/>
          <a:lstStyle/>
          <a:p>
            <a:r>
              <a:rPr lang="en-US" sz="2000" dirty="0"/>
              <a:t>The Federal Motor Carrier Safety Administration’s (FMCSA) primary mission is to prevent commercial motor vehicle (CMV)-related crashes, injuries, and fatalities. CMVs include large trucks, buses, limousines, and other commercial vehicles.</a:t>
            </a:r>
          </a:p>
          <a:p>
            <a:r>
              <a:rPr lang="en-US" sz="2000" dirty="0"/>
              <a:t>FMCSA’s </a:t>
            </a:r>
            <a:r>
              <a:rPr lang="en-US" sz="2000" i="1" dirty="0"/>
              <a:t>Our Roads, Our Safety </a:t>
            </a:r>
            <a:r>
              <a:rPr lang="en-US" sz="2000" dirty="0"/>
              <a:t>campaign encourages road users to share the road safely with large trucks and buses.</a:t>
            </a:r>
          </a:p>
          <a:p>
            <a:r>
              <a:rPr lang="en-US" sz="2000" i="1" dirty="0"/>
              <a:t>Our Roads, Our Safety </a:t>
            </a:r>
            <a:r>
              <a:rPr lang="en-US" sz="2000" dirty="0"/>
              <a:t>offers many helpful and shareable resources that educate and remind everyone on the road to practice road safety.</a:t>
            </a:r>
          </a:p>
          <a:p>
            <a:pPr marL="0" indent="0">
              <a:buNone/>
            </a:pPr>
            <a:br>
              <a:rPr lang="en-US" sz="2000" dirty="0"/>
            </a:br>
            <a:endParaRPr lang="en-US" sz="2000" dirty="0"/>
          </a:p>
          <a:p>
            <a:endParaRPr lang="en-US" dirty="0"/>
          </a:p>
          <a:p>
            <a:endParaRPr lang="en-US" dirty="0"/>
          </a:p>
        </p:txBody>
      </p:sp>
      <p:sp>
        <p:nvSpPr>
          <p:cNvPr id="11" name="Content Placeholder 2">
            <a:extLst>
              <a:ext uri="{FF2B5EF4-FFF2-40B4-BE49-F238E27FC236}">
                <a16:creationId xmlns:a16="http://schemas.microsoft.com/office/drawing/2014/main" id="{7FDD2854-B6EF-4852-9A15-0FF7DF15E9F1}"/>
              </a:ext>
            </a:extLst>
          </p:cNvPr>
          <p:cNvSpPr txBox="1">
            <a:spLocks/>
          </p:cNvSpPr>
          <p:nvPr/>
        </p:nvSpPr>
        <p:spPr>
          <a:xfrm>
            <a:off x="4366979" y="6361668"/>
            <a:ext cx="5638800" cy="36933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01647"/>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rgbClr val="EEB111"/>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rgbClr val="001647"/>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rgbClr val="EEB111"/>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rgbClr val="001647"/>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accent1"/>
                </a:solidFill>
              </a:rPr>
              <a:t>www.ShareTheRoadSafely.gov</a:t>
            </a:r>
          </a:p>
        </p:txBody>
      </p:sp>
      <p:pic>
        <p:nvPicPr>
          <p:cNvPr id="5" name="Picture 4" descr="Graphical user interface&#10;&#10;Description automatically generated with low confidence">
            <a:extLst>
              <a:ext uri="{FF2B5EF4-FFF2-40B4-BE49-F238E27FC236}">
                <a16:creationId xmlns:a16="http://schemas.microsoft.com/office/drawing/2014/main" id="{145220E6-7376-48B8-A4D7-F1A4F147FE13}"/>
              </a:ext>
            </a:extLst>
          </p:cNvPr>
          <p:cNvPicPr>
            <a:picLocks noChangeAspect="1"/>
          </p:cNvPicPr>
          <p:nvPr/>
        </p:nvPicPr>
        <p:blipFill>
          <a:blip r:embed="rId3"/>
          <a:stretch>
            <a:fillRect/>
          </a:stretch>
        </p:blipFill>
        <p:spPr>
          <a:xfrm>
            <a:off x="5229967" y="3729297"/>
            <a:ext cx="2485222" cy="2485222"/>
          </a:xfrm>
          <a:prstGeom prst="rect">
            <a:avLst/>
          </a:prstGeom>
        </p:spPr>
      </p:pic>
      <p:pic>
        <p:nvPicPr>
          <p:cNvPr id="12" name="Picture 11" descr="Diagram&#10;&#10;Description automatically generated">
            <a:extLst>
              <a:ext uri="{FF2B5EF4-FFF2-40B4-BE49-F238E27FC236}">
                <a16:creationId xmlns:a16="http://schemas.microsoft.com/office/drawing/2014/main" id="{2F02FA08-FD13-4C3C-B8D0-A0B425E06FFE}"/>
              </a:ext>
            </a:extLst>
          </p:cNvPr>
          <p:cNvPicPr>
            <a:picLocks noChangeAspect="1"/>
          </p:cNvPicPr>
          <p:nvPr/>
        </p:nvPicPr>
        <p:blipFill>
          <a:blip r:embed="rId4"/>
          <a:stretch>
            <a:fillRect/>
          </a:stretch>
        </p:blipFill>
        <p:spPr>
          <a:xfrm>
            <a:off x="8908537" y="3729297"/>
            <a:ext cx="2485222" cy="2485222"/>
          </a:xfrm>
          <a:prstGeom prst="rect">
            <a:avLst/>
          </a:prstGeom>
        </p:spPr>
      </p:pic>
      <p:pic>
        <p:nvPicPr>
          <p:cNvPr id="14" name="Picture 13" descr="Diagram&#10;&#10;Description automatically generated">
            <a:extLst>
              <a:ext uri="{FF2B5EF4-FFF2-40B4-BE49-F238E27FC236}">
                <a16:creationId xmlns:a16="http://schemas.microsoft.com/office/drawing/2014/main" id="{E2EEA664-4916-4AE0-B6AE-FFFE61174A62}"/>
              </a:ext>
            </a:extLst>
          </p:cNvPr>
          <p:cNvPicPr>
            <a:picLocks noChangeAspect="1"/>
          </p:cNvPicPr>
          <p:nvPr/>
        </p:nvPicPr>
        <p:blipFill>
          <a:blip r:embed="rId5"/>
          <a:stretch>
            <a:fillRect/>
          </a:stretch>
        </p:blipFill>
        <p:spPr>
          <a:xfrm>
            <a:off x="1551397" y="3729297"/>
            <a:ext cx="2485222" cy="2485222"/>
          </a:xfrm>
          <a:prstGeom prst="rect">
            <a:avLst/>
          </a:prstGeom>
        </p:spPr>
      </p:pic>
    </p:spTree>
    <p:extLst>
      <p:ext uri="{BB962C8B-B14F-4D97-AF65-F5344CB8AC3E}">
        <p14:creationId xmlns:p14="http://schemas.microsoft.com/office/powerpoint/2010/main" val="364422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E5C8-C762-2743-B0BD-3221534D5A27}"/>
              </a:ext>
            </a:extLst>
          </p:cNvPr>
          <p:cNvSpPr>
            <a:spLocks noGrp="1"/>
          </p:cNvSpPr>
          <p:nvPr>
            <p:ph type="title"/>
          </p:nvPr>
        </p:nvSpPr>
        <p:spPr/>
        <p:txBody>
          <a:bodyPr/>
          <a:lstStyle/>
          <a:p>
            <a:r>
              <a:rPr lang="en-US" i="1" dirty="0"/>
              <a:t>Our Roads, Our Safety </a:t>
            </a:r>
            <a:r>
              <a:rPr lang="en-US" dirty="0"/>
              <a:t>– CMV Key Messages</a:t>
            </a:r>
          </a:p>
        </p:txBody>
      </p:sp>
      <p:sp>
        <p:nvSpPr>
          <p:cNvPr id="3" name="Content Placeholder 2">
            <a:extLst>
              <a:ext uri="{FF2B5EF4-FFF2-40B4-BE49-F238E27FC236}">
                <a16:creationId xmlns:a16="http://schemas.microsoft.com/office/drawing/2014/main" id="{3D204D5C-A121-7F49-80C4-339B98143EAC}"/>
              </a:ext>
            </a:extLst>
          </p:cNvPr>
          <p:cNvSpPr>
            <a:spLocks noGrp="1"/>
          </p:cNvSpPr>
          <p:nvPr>
            <p:ph idx="1"/>
          </p:nvPr>
        </p:nvSpPr>
        <p:spPr>
          <a:xfrm>
            <a:off x="457200" y="1419645"/>
            <a:ext cx="11277600" cy="4938088"/>
          </a:xfrm>
        </p:spPr>
        <p:txBody>
          <a:bodyPr>
            <a:normAutofit/>
          </a:bodyPr>
          <a:lstStyle/>
          <a:p>
            <a:pPr marL="0" indent="0">
              <a:buNone/>
            </a:pPr>
            <a:r>
              <a:rPr lang="en-US" sz="2000" b="1" dirty="0"/>
              <a:t>The following key messages are central to the </a:t>
            </a:r>
            <a:r>
              <a:rPr lang="en-US" sz="2000" b="1" i="1" dirty="0"/>
              <a:t>Our Roads, Our Safety </a:t>
            </a:r>
            <a:r>
              <a:rPr lang="en-US" sz="2000" b="1" dirty="0"/>
              <a:t>campaign:</a:t>
            </a:r>
          </a:p>
          <a:p>
            <a:pPr marL="0" indent="0">
              <a:buNone/>
            </a:pPr>
            <a:endParaRPr lang="en-US" sz="2000" b="1" dirty="0"/>
          </a:p>
          <a:p>
            <a:r>
              <a:rPr lang="en-US" sz="2000" dirty="0"/>
              <a:t>FMCSA’s primary mission is to prevent crashes and fatalities involving large trucks and buses. The agency is an important resource and partner for CMV drivers. </a:t>
            </a:r>
          </a:p>
          <a:p>
            <a:r>
              <a:rPr lang="en-US" sz="2000" dirty="0"/>
              <a:t>Staying safe while sharing the road is the personal and professional responsibility of CMV drivers. </a:t>
            </a:r>
          </a:p>
          <a:p>
            <a:r>
              <a:rPr lang="en-US" sz="2000" dirty="0"/>
              <a:t>Safely sharing the road is a way for CMV drivers to show their professionalism. </a:t>
            </a:r>
          </a:p>
          <a:p>
            <a:r>
              <a:rPr lang="en-US" sz="2000" dirty="0"/>
              <a:t>CMV drivers play an integral role in the national supply chain and help ensure the safe delivery of goods.</a:t>
            </a:r>
          </a:p>
          <a:p>
            <a:r>
              <a:rPr lang="en-US" sz="2000" dirty="0"/>
              <a:t>CMV drivers take pride in their unique skills, vehicles, and driving capabilities. </a:t>
            </a:r>
          </a:p>
          <a:p>
            <a:r>
              <a:rPr lang="en-US" sz="2000" dirty="0"/>
              <a:t>Healthy drivers can lead to safer drivers. </a:t>
            </a:r>
          </a:p>
          <a:p>
            <a:pPr marL="0" indent="0">
              <a:buNone/>
            </a:pPr>
            <a:endParaRPr lang="en-US" sz="2000" dirty="0"/>
          </a:p>
          <a:p>
            <a:pPr marL="0" indent="0">
              <a:buNone/>
            </a:pPr>
            <a:endParaRPr lang="en-US" sz="2000" dirty="0"/>
          </a:p>
          <a:p>
            <a:endParaRPr lang="en-US" sz="2000" dirty="0"/>
          </a:p>
          <a:p>
            <a:pPr marL="0" indent="0">
              <a:buNone/>
            </a:pPr>
            <a:endParaRPr lang="en-US" sz="2000" dirty="0"/>
          </a:p>
          <a:p>
            <a:endParaRPr lang="en-US" sz="2000" dirty="0"/>
          </a:p>
        </p:txBody>
      </p:sp>
    </p:spTree>
    <p:extLst>
      <p:ext uri="{BB962C8B-B14F-4D97-AF65-F5344CB8AC3E}">
        <p14:creationId xmlns:p14="http://schemas.microsoft.com/office/powerpoint/2010/main" val="147378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FD680A-6EC6-6749-9085-1FA001D10E09}"/>
              </a:ext>
            </a:extLst>
          </p:cNvPr>
          <p:cNvSpPr>
            <a:spLocks noGrp="1"/>
          </p:cNvSpPr>
          <p:nvPr>
            <p:ph type="title"/>
          </p:nvPr>
        </p:nvSpPr>
        <p:spPr/>
        <p:txBody>
          <a:bodyPr/>
          <a:lstStyle/>
          <a:p>
            <a:r>
              <a:rPr lang="en-US" dirty="0"/>
              <a:t>CMV Driver Safety Facts and Tips </a:t>
            </a:r>
          </a:p>
        </p:txBody>
      </p:sp>
      <p:graphicFrame>
        <p:nvGraphicFramePr>
          <p:cNvPr id="6" name="Table 5">
            <a:extLst>
              <a:ext uri="{FF2B5EF4-FFF2-40B4-BE49-F238E27FC236}">
                <a16:creationId xmlns:a16="http://schemas.microsoft.com/office/drawing/2014/main" id="{4553194D-0B3A-4D37-B4C9-73E31A7134F6}"/>
              </a:ext>
            </a:extLst>
          </p:cNvPr>
          <p:cNvGraphicFramePr>
            <a:graphicFrameLocks noGrp="1"/>
          </p:cNvGraphicFramePr>
          <p:nvPr>
            <p:extLst>
              <p:ext uri="{D42A27DB-BD31-4B8C-83A1-F6EECF244321}">
                <p14:modId xmlns:p14="http://schemas.microsoft.com/office/powerpoint/2010/main" val="2392562543"/>
              </p:ext>
            </p:extLst>
          </p:nvPr>
        </p:nvGraphicFramePr>
        <p:xfrm>
          <a:off x="403346" y="2243018"/>
          <a:ext cx="11277600" cy="4236720"/>
        </p:xfrm>
        <a:graphic>
          <a:graphicData uri="http://schemas.openxmlformats.org/drawingml/2006/table">
            <a:tbl>
              <a:tblPr firstRow="1" firstCol="1" bandRow="1">
                <a:tableStyleId>{91EBBBCC-DAD2-459C-BE2E-F6DE35CF9A28}</a:tableStyleId>
              </a:tblPr>
              <a:tblGrid>
                <a:gridCol w="3759200">
                  <a:extLst>
                    <a:ext uri="{9D8B030D-6E8A-4147-A177-3AD203B41FA5}">
                      <a16:colId xmlns:a16="http://schemas.microsoft.com/office/drawing/2014/main" val="1923683737"/>
                    </a:ext>
                  </a:extLst>
                </a:gridCol>
                <a:gridCol w="3759200">
                  <a:extLst>
                    <a:ext uri="{9D8B030D-6E8A-4147-A177-3AD203B41FA5}">
                      <a16:colId xmlns:a16="http://schemas.microsoft.com/office/drawing/2014/main" val="1947156810"/>
                    </a:ext>
                  </a:extLst>
                </a:gridCol>
                <a:gridCol w="3759200">
                  <a:extLst>
                    <a:ext uri="{9D8B030D-6E8A-4147-A177-3AD203B41FA5}">
                      <a16:colId xmlns:a16="http://schemas.microsoft.com/office/drawing/2014/main" val="3111662519"/>
                    </a:ext>
                  </a:extLst>
                </a:gridCol>
              </a:tblGrid>
              <a:tr h="367556">
                <a:tc>
                  <a:txBody>
                    <a:bodyPr/>
                    <a:lstStyle/>
                    <a:p>
                      <a:pPr marL="0" marR="0" algn="ctr">
                        <a:spcBef>
                          <a:spcPts val="0"/>
                        </a:spcBef>
                        <a:spcAft>
                          <a:spcPts val="0"/>
                        </a:spcAft>
                      </a:pPr>
                      <a:r>
                        <a:rPr lang="en-US" sz="1600" dirty="0">
                          <a:effectLst/>
                          <a:latin typeface="Arial" panose="020B0604020202020204" pitchFamily="34" charset="0"/>
                          <a:cs typeface="Arial" panose="020B0604020202020204" pitchFamily="34" charset="0"/>
                        </a:rPr>
                        <a:t>Speeding</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T="91440" marB="91440" anchor="ctr">
                    <a:lnL w="12700" cap="flat" cmpd="sng" algn="ctr">
                      <a:noFill/>
                      <a:prstDash val="solid"/>
                      <a:round/>
                      <a:headEnd type="none" w="med" len="med"/>
                      <a:tailEnd type="none" w="med" len="med"/>
                    </a:lnL>
                    <a:lnR w="12700" cap="flat" cmpd="sng" algn="ctr">
                      <a:solidFill>
                        <a:srgbClr val="EEB1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16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effectLst/>
                          <a:latin typeface="Arial" panose="020B0604020202020204" pitchFamily="34" charset="0"/>
                          <a:ea typeface="Times New Roman" panose="02020603050405020304" pitchFamily="18" charset="0"/>
                          <a:cs typeface="Arial" panose="020B0604020202020204" pitchFamily="34" charset="0"/>
                        </a:rPr>
                        <a:t>Distracted Driving</a:t>
                      </a:r>
                    </a:p>
                  </a:txBody>
                  <a:tcPr marT="91440" marB="91440" anchor="ctr">
                    <a:lnL w="12700" cap="flat" cmpd="sng" algn="ctr">
                      <a:solidFill>
                        <a:srgbClr val="EEB111"/>
                      </a:solidFill>
                      <a:prstDash val="solid"/>
                      <a:round/>
                      <a:headEnd type="none" w="med" len="med"/>
                      <a:tailEnd type="none" w="med" len="med"/>
                    </a:lnL>
                    <a:lnR w="12700" cap="flat" cmpd="sng" algn="ctr">
                      <a:solidFill>
                        <a:srgbClr val="EEB1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16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cs typeface="Arial" panose="020B0604020202020204" pitchFamily="34" charset="0"/>
                        </a:rPr>
                        <a:t>Hazardous Weather</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T="91440" marB="91440" anchor="ctr">
                    <a:lnL w="12700" cap="flat" cmpd="sng" algn="ctr">
                      <a:solidFill>
                        <a:srgbClr val="EEB111"/>
                      </a:solidFill>
                      <a:prstDash val="solid"/>
                      <a:round/>
                      <a:headEnd type="none" w="med" len="med"/>
                      <a:tailEnd type="none" w="med" len="med"/>
                    </a:lnL>
                    <a:lnR w="12700" cap="flat" cmpd="sng" algn="ctr">
                      <a:solidFill>
                        <a:srgbClr val="EEB1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1647"/>
                    </a:solidFill>
                  </a:tcPr>
                </a:tc>
                <a:extLst>
                  <a:ext uri="{0D108BD9-81ED-4DB2-BD59-A6C34878D82A}">
                    <a16:rowId xmlns:a16="http://schemas.microsoft.com/office/drawing/2014/main" val="1892622987"/>
                  </a:ext>
                </a:extLst>
              </a:tr>
              <a:tr h="3445837">
                <a:tc>
                  <a:txBody>
                    <a:bodyPr/>
                    <a:lstStyle/>
                    <a:p>
                      <a:pPr marL="171450" marR="0" lvl="0" indent="-171450">
                        <a:spcBef>
                          <a:spcPts val="0"/>
                        </a:spcBef>
                        <a:spcAft>
                          <a:spcPts val="0"/>
                        </a:spcAft>
                        <a:buFont typeface="Arial" panose="020B0604020202020204" pitchFamily="34" charset="0"/>
                        <a:buChar char="•"/>
                      </a:pPr>
                      <a:r>
                        <a:rPr lang="en-US" sz="1400" b="0" dirty="0">
                          <a:solidFill>
                            <a:srgbClr val="414244"/>
                          </a:solidFill>
                          <a:effectLst/>
                          <a:latin typeface="Arial" panose="020B0604020202020204" pitchFamily="34" charset="0"/>
                          <a:cs typeface="Arial" panose="020B0604020202020204" pitchFamily="34" charset="0"/>
                        </a:rPr>
                        <a:t>The large size and weight of trucks and buses increases driving challenges, including acceleration, braking, and maneuverability. </a:t>
                      </a:r>
                    </a:p>
                    <a:p>
                      <a:pPr marL="171450" marR="0" lvl="0" indent="-171450">
                        <a:spcBef>
                          <a:spcPts val="0"/>
                        </a:spcBef>
                        <a:spcAft>
                          <a:spcPts val="0"/>
                        </a:spcAft>
                        <a:buFont typeface="Arial" panose="020B0604020202020204" pitchFamily="34" charset="0"/>
                        <a:buChar char="•"/>
                      </a:pPr>
                      <a:endParaRPr lang="en-US" sz="1400" b="0" dirty="0">
                        <a:solidFill>
                          <a:srgbClr val="414244"/>
                        </a:solidFill>
                        <a:effectLst/>
                        <a:latin typeface="Arial" panose="020B060402020202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sz="1400" b="0" dirty="0">
                          <a:solidFill>
                            <a:srgbClr val="414244"/>
                          </a:solidFill>
                          <a:effectLst/>
                          <a:latin typeface="Arial" panose="020B0604020202020204" pitchFamily="34" charset="0"/>
                          <a:cs typeface="Arial" panose="020B0604020202020204" pitchFamily="34" charset="0"/>
                        </a:rPr>
                        <a:t>Large vehicles accelerate slower uphill and may gain speed quickly downhill. Drive at a safe speed, be aware of your surroundings, and never drive above the speed limit.</a:t>
                      </a:r>
                    </a:p>
                  </a:txBody>
                  <a:tcPr marT="91440" marB="91440">
                    <a:lnL w="12700" cap="flat" cmpd="sng" algn="ctr">
                      <a:noFill/>
                      <a:prstDash val="solid"/>
                      <a:round/>
                      <a:headEnd type="none" w="med" len="med"/>
                      <a:tailEnd type="none" w="med" len="med"/>
                    </a:lnL>
                    <a:lnR w="12700" cap="flat" cmpd="sng" algn="ctr">
                      <a:solidFill>
                        <a:srgbClr val="EEB1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400" dirty="0">
                          <a:solidFill>
                            <a:srgbClr val="414244"/>
                          </a:solidFill>
                          <a:latin typeface="Arial" panose="020B0604020202020204" pitchFamily="34" charset="0"/>
                          <a:cs typeface="Arial" panose="020B0604020202020204" pitchFamily="34" charset="0"/>
                        </a:rPr>
                        <a:t>Avoid taking calls and texting while driving.</a:t>
                      </a:r>
                    </a:p>
                    <a:p>
                      <a:pPr marL="285750" indent="-285750">
                        <a:buFont typeface="Arial" panose="020B0604020202020204" pitchFamily="34" charset="0"/>
                        <a:buChar char="•"/>
                      </a:pPr>
                      <a:endParaRPr lang="en-US" sz="1400" dirty="0">
                        <a:solidFill>
                          <a:srgbClr val="41424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solidFill>
                            <a:srgbClr val="414244"/>
                          </a:solidFill>
                          <a:latin typeface="Arial" panose="020B0604020202020204" pitchFamily="34" charset="0"/>
                          <a:cs typeface="Arial" panose="020B0604020202020204" pitchFamily="34" charset="0"/>
                        </a:rPr>
                        <a:t>Set and review your navigation before you leave for your destination. This way, you can avoid the distraction of entering information while driving. </a:t>
                      </a:r>
                    </a:p>
                    <a:p>
                      <a:pPr marL="285750" indent="-285750">
                        <a:buFont typeface="Arial" panose="020B0604020202020204" pitchFamily="34" charset="0"/>
                        <a:buChar char="•"/>
                      </a:pPr>
                      <a:endParaRPr lang="en-US" sz="1400" dirty="0">
                        <a:solidFill>
                          <a:srgbClr val="41424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solidFill>
                            <a:srgbClr val="414244"/>
                          </a:solidFill>
                          <a:latin typeface="Arial" panose="020B0604020202020204" pitchFamily="34" charset="0"/>
                          <a:cs typeface="Arial" panose="020B0604020202020204" pitchFamily="34" charset="0"/>
                        </a:rPr>
                        <a:t>Get a good night’s sleep. Having adequate sleep allows you to focus and not become drowsy or distracted. </a:t>
                      </a:r>
                    </a:p>
                    <a:p>
                      <a:pPr marL="285750" indent="-285750">
                        <a:buFont typeface="Arial" panose="020B0604020202020204" pitchFamily="34" charset="0"/>
                        <a:buChar char="•"/>
                      </a:pPr>
                      <a:endParaRPr lang="en-US" sz="1400" dirty="0">
                        <a:solidFill>
                          <a:srgbClr val="41424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solidFill>
                            <a:srgbClr val="414244"/>
                          </a:solidFill>
                          <a:latin typeface="Arial" panose="020B0604020202020204" pitchFamily="34" charset="0"/>
                          <a:cs typeface="Arial" panose="020B0604020202020204" pitchFamily="34" charset="0"/>
                        </a:rPr>
                        <a:t>Avoid eating and drinking while driving. Having a cup or food in your hand while driving can take your focus off the road. </a:t>
                      </a:r>
                    </a:p>
                    <a:p>
                      <a:pPr marL="285750" indent="-285750">
                        <a:buFont typeface="Arial" panose="020B0604020202020204" pitchFamily="34" charset="0"/>
                        <a:buChar char="•"/>
                      </a:pPr>
                      <a:endParaRPr lang="en-US" sz="1400" dirty="0">
                        <a:solidFill>
                          <a:srgbClr val="414244"/>
                        </a:solidFill>
                        <a:latin typeface="Arial" panose="020B0604020202020204" pitchFamily="34" charset="0"/>
                        <a:cs typeface="Arial" panose="020B0604020202020204" pitchFamily="34" charset="0"/>
                      </a:endParaRPr>
                    </a:p>
                  </a:txBody>
                  <a:tcPr marT="91440" marB="91440">
                    <a:lnL w="12700" cap="flat" cmpd="sng" algn="ctr">
                      <a:solidFill>
                        <a:srgbClr val="EEB111"/>
                      </a:solidFill>
                      <a:prstDash val="solid"/>
                      <a:round/>
                      <a:headEnd type="none" w="med" len="med"/>
                      <a:tailEnd type="none" w="med" len="med"/>
                    </a:lnL>
                    <a:lnR w="12700" cap="flat" cmpd="sng" algn="ctr">
                      <a:solidFill>
                        <a:srgbClr val="EEB1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400" dirty="0">
                          <a:solidFill>
                            <a:srgbClr val="414244"/>
                          </a:solidFill>
                          <a:latin typeface="Arial" panose="020B0604020202020204" pitchFamily="34" charset="0"/>
                          <a:cs typeface="Arial" panose="020B0604020202020204" pitchFamily="34" charset="0"/>
                        </a:rPr>
                        <a:t>Large trucks and buses have long stopping distances, and in rain, snow, or ice, those become even longer.</a:t>
                      </a:r>
                    </a:p>
                    <a:p>
                      <a:pPr marL="285750" indent="-285750">
                        <a:buFont typeface="Arial" panose="020B0604020202020204" pitchFamily="34" charset="0"/>
                        <a:buChar char="•"/>
                      </a:pPr>
                      <a:endParaRPr lang="en-US" sz="1400" dirty="0">
                        <a:solidFill>
                          <a:srgbClr val="41424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solidFill>
                            <a:srgbClr val="414244"/>
                          </a:solidFill>
                          <a:latin typeface="Arial" panose="020B0604020202020204" pitchFamily="34" charset="0"/>
                          <a:cs typeface="Arial" panose="020B0604020202020204" pitchFamily="34" charset="0"/>
                        </a:rPr>
                        <a:t>Make careful wide turns. Turning requires extra care when roads are wet or icy.</a:t>
                      </a:r>
                    </a:p>
                    <a:p>
                      <a:pPr marL="285750" indent="-285750">
                        <a:buFont typeface="Arial" panose="020B0604020202020204" pitchFamily="34" charset="0"/>
                        <a:buChar char="•"/>
                      </a:pPr>
                      <a:endParaRPr lang="en-US" sz="1400" dirty="0">
                        <a:solidFill>
                          <a:srgbClr val="41424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solidFill>
                            <a:srgbClr val="414244"/>
                          </a:solidFill>
                          <a:latin typeface="Arial" panose="020B0604020202020204" pitchFamily="34" charset="0"/>
                          <a:cs typeface="Arial" panose="020B0604020202020204" pitchFamily="34" charset="0"/>
                        </a:rPr>
                        <a:t>Adjust your vehicle’s speed and following distance to appropriately match weather conditions, road conditions, visibility, and traffic.</a:t>
                      </a:r>
                    </a:p>
                    <a:p>
                      <a:pPr marL="285750" indent="-285750">
                        <a:buFont typeface="Arial" panose="020B0604020202020204" pitchFamily="34" charset="0"/>
                        <a:buChar char="•"/>
                      </a:pPr>
                      <a:endParaRPr lang="en-US" sz="1400" dirty="0">
                        <a:solidFill>
                          <a:srgbClr val="41424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solidFill>
                            <a:srgbClr val="414244"/>
                          </a:solidFill>
                          <a:latin typeface="Arial" panose="020B0604020202020204" pitchFamily="34" charset="0"/>
                          <a:cs typeface="Arial" panose="020B0604020202020204" pitchFamily="34" charset="0"/>
                        </a:rPr>
                        <a:t>Avoid driving through flooded roadways and alter your vehicle’s route if it’s unsafe.</a:t>
                      </a:r>
                    </a:p>
                    <a:p>
                      <a:pPr marL="285750" indent="-285750">
                        <a:buFont typeface="Arial" panose="020B0604020202020204" pitchFamily="34" charset="0"/>
                        <a:buChar char="•"/>
                      </a:pPr>
                      <a:endParaRPr lang="en-US" sz="1400" dirty="0">
                        <a:solidFill>
                          <a:srgbClr val="41424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dirty="0">
                        <a:solidFill>
                          <a:srgbClr val="414244"/>
                        </a:solidFill>
                        <a:latin typeface="Arial" panose="020B0604020202020204" pitchFamily="34" charset="0"/>
                        <a:cs typeface="Arial" panose="020B0604020202020204" pitchFamily="34" charset="0"/>
                      </a:endParaRPr>
                    </a:p>
                  </a:txBody>
                  <a:tcPr marT="91440" marB="91440">
                    <a:lnL w="12700" cap="flat" cmpd="sng" algn="ctr">
                      <a:solidFill>
                        <a:srgbClr val="EEB111"/>
                      </a:solidFill>
                      <a:prstDash val="solid"/>
                      <a:round/>
                      <a:headEnd type="none" w="med" len="med"/>
                      <a:tailEnd type="none" w="med" len="med"/>
                    </a:lnL>
                    <a:lnR w="12700" cap="flat" cmpd="sng" algn="ctr">
                      <a:solidFill>
                        <a:srgbClr val="EEB1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7057988"/>
                  </a:ext>
                </a:extLst>
              </a:tr>
            </a:tbl>
          </a:graphicData>
        </a:graphic>
      </p:graphicFrame>
      <p:sp>
        <p:nvSpPr>
          <p:cNvPr id="7" name="Content Placeholder 2">
            <a:extLst>
              <a:ext uri="{FF2B5EF4-FFF2-40B4-BE49-F238E27FC236}">
                <a16:creationId xmlns:a16="http://schemas.microsoft.com/office/drawing/2014/main" id="{8E92279C-CEEF-4045-8AF5-40C1A0EBEC3F}"/>
              </a:ext>
            </a:extLst>
          </p:cNvPr>
          <p:cNvSpPr txBox="1">
            <a:spLocks/>
          </p:cNvSpPr>
          <p:nvPr/>
        </p:nvSpPr>
        <p:spPr>
          <a:xfrm>
            <a:off x="457200" y="1343443"/>
            <a:ext cx="11277600" cy="49380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1647"/>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rgbClr val="EEB111"/>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rgbClr val="001647"/>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rgbClr val="EEB111"/>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rgbClr val="001647"/>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sz="18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548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FD680A-6EC6-6749-9085-1FA001D10E09}"/>
              </a:ext>
            </a:extLst>
          </p:cNvPr>
          <p:cNvSpPr>
            <a:spLocks noGrp="1"/>
          </p:cNvSpPr>
          <p:nvPr>
            <p:ph type="title"/>
          </p:nvPr>
        </p:nvSpPr>
        <p:spPr/>
        <p:txBody>
          <a:bodyPr/>
          <a:lstStyle/>
          <a:p>
            <a:r>
              <a:rPr lang="en-US" dirty="0"/>
              <a:t>Explaining CMV Safety Challenges to Other Drivers</a:t>
            </a:r>
          </a:p>
        </p:txBody>
      </p:sp>
      <p:graphicFrame>
        <p:nvGraphicFramePr>
          <p:cNvPr id="6" name="Table 5">
            <a:extLst>
              <a:ext uri="{FF2B5EF4-FFF2-40B4-BE49-F238E27FC236}">
                <a16:creationId xmlns:a16="http://schemas.microsoft.com/office/drawing/2014/main" id="{4553194D-0B3A-4D37-B4C9-73E31A7134F6}"/>
              </a:ext>
            </a:extLst>
          </p:cNvPr>
          <p:cNvGraphicFramePr>
            <a:graphicFrameLocks noGrp="1"/>
          </p:cNvGraphicFramePr>
          <p:nvPr>
            <p:extLst>
              <p:ext uri="{D42A27DB-BD31-4B8C-83A1-F6EECF244321}">
                <p14:modId xmlns:p14="http://schemas.microsoft.com/office/powerpoint/2010/main" val="945512415"/>
              </p:ext>
            </p:extLst>
          </p:nvPr>
        </p:nvGraphicFramePr>
        <p:xfrm>
          <a:off x="348916" y="2673330"/>
          <a:ext cx="11277600" cy="3872557"/>
        </p:xfrm>
        <a:graphic>
          <a:graphicData uri="http://schemas.openxmlformats.org/drawingml/2006/table">
            <a:tbl>
              <a:tblPr firstRow="1" firstCol="1" bandRow="1">
                <a:tableStyleId>{91EBBBCC-DAD2-459C-BE2E-F6DE35CF9A28}</a:tableStyleId>
              </a:tblPr>
              <a:tblGrid>
                <a:gridCol w="3759200">
                  <a:extLst>
                    <a:ext uri="{9D8B030D-6E8A-4147-A177-3AD203B41FA5}">
                      <a16:colId xmlns:a16="http://schemas.microsoft.com/office/drawing/2014/main" val="1923683737"/>
                    </a:ext>
                  </a:extLst>
                </a:gridCol>
                <a:gridCol w="3759200">
                  <a:extLst>
                    <a:ext uri="{9D8B030D-6E8A-4147-A177-3AD203B41FA5}">
                      <a16:colId xmlns:a16="http://schemas.microsoft.com/office/drawing/2014/main" val="1947156810"/>
                    </a:ext>
                  </a:extLst>
                </a:gridCol>
                <a:gridCol w="3759200">
                  <a:extLst>
                    <a:ext uri="{9D8B030D-6E8A-4147-A177-3AD203B41FA5}">
                      <a16:colId xmlns:a16="http://schemas.microsoft.com/office/drawing/2014/main" val="3111662519"/>
                    </a:ext>
                  </a:extLst>
                </a:gridCol>
              </a:tblGrid>
              <a:tr h="367556">
                <a:tc>
                  <a:txBody>
                    <a:bodyPr/>
                    <a:lstStyle/>
                    <a:p>
                      <a:pPr marL="0" marR="0" algn="ctr">
                        <a:spcBef>
                          <a:spcPts val="0"/>
                        </a:spcBef>
                        <a:spcAft>
                          <a:spcPts val="0"/>
                        </a:spcAft>
                      </a:pPr>
                      <a:r>
                        <a:rPr lang="en-US" sz="1600" dirty="0">
                          <a:effectLst/>
                          <a:latin typeface="Arial" panose="020B0604020202020204" pitchFamily="34" charset="0"/>
                          <a:cs typeface="Arial" panose="020B0604020202020204" pitchFamily="34" charset="0"/>
                        </a:rPr>
                        <a:t>Long Stopping Distances</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T="91440" marB="91440" anchor="ctr">
                    <a:lnL w="12700" cap="flat" cmpd="sng" algn="ctr">
                      <a:noFill/>
                      <a:prstDash val="solid"/>
                      <a:round/>
                      <a:headEnd type="none" w="med" len="med"/>
                      <a:tailEnd type="none" w="med" len="med"/>
                    </a:lnL>
                    <a:lnR w="12700" cap="flat" cmpd="sng" algn="ctr">
                      <a:solidFill>
                        <a:srgbClr val="EEB1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1647"/>
                    </a:solidFill>
                  </a:tcPr>
                </a:tc>
                <a:tc>
                  <a:txBody>
                    <a:bodyPr/>
                    <a:lstStyle/>
                    <a:p>
                      <a:pPr marL="0" marR="0" algn="ctr">
                        <a:spcBef>
                          <a:spcPts val="0"/>
                        </a:spcBef>
                        <a:spcAft>
                          <a:spcPts val="0"/>
                        </a:spcAft>
                      </a:pPr>
                      <a:r>
                        <a:rPr lang="en-US" sz="1600" dirty="0">
                          <a:effectLst/>
                          <a:latin typeface="Arial" panose="020B0604020202020204" pitchFamily="34" charset="0"/>
                          <a:cs typeface="Arial" panose="020B0604020202020204" pitchFamily="34" charset="0"/>
                        </a:rPr>
                        <a:t>Large Blind Spots</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T="91440" marB="91440" anchor="ctr">
                    <a:lnL w="12700" cap="flat" cmpd="sng" algn="ctr">
                      <a:solidFill>
                        <a:srgbClr val="EEB111"/>
                      </a:solidFill>
                      <a:prstDash val="solid"/>
                      <a:round/>
                      <a:headEnd type="none" w="med" len="med"/>
                      <a:tailEnd type="none" w="med" len="med"/>
                    </a:lnL>
                    <a:lnR w="12700" cap="flat" cmpd="sng" algn="ctr">
                      <a:solidFill>
                        <a:srgbClr val="EEB1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1647"/>
                    </a:solidFill>
                  </a:tcPr>
                </a:tc>
                <a:tc>
                  <a:txBody>
                    <a:bodyPr/>
                    <a:lstStyle/>
                    <a:p>
                      <a:pPr marL="0" marR="0" algn="ctr">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Wide Turns</a:t>
                      </a:r>
                    </a:p>
                  </a:txBody>
                  <a:tcPr marT="91440" marB="91440" anchor="ctr">
                    <a:lnL w="12700" cap="flat" cmpd="sng" algn="ctr">
                      <a:solidFill>
                        <a:srgbClr val="EEB111"/>
                      </a:solidFill>
                      <a:prstDash val="solid"/>
                      <a:round/>
                      <a:headEnd type="none" w="med" len="med"/>
                      <a:tailEnd type="none" w="med" len="med"/>
                    </a:lnL>
                    <a:lnR w="12700" cap="flat" cmpd="sng" algn="ctr">
                      <a:solidFill>
                        <a:srgbClr val="EEB1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1647"/>
                    </a:solidFill>
                  </a:tcPr>
                </a:tc>
                <a:extLst>
                  <a:ext uri="{0D108BD9-81ED-4DB2-BD59-A6C34878D82A}">
                    <a16:rowId xmlns:a16="http://schemas.microsoft.com/office/drawing/2014/main" val="1892622987"/>
                  </a:ext>
                </a:extLst>
              </a:tr>
              <a:tr h="3445837">
                <a:tc>
                  <a:txBody>
                    <a:bodyPr/>
                    <a:lstStyle/>
                    <a:p>
                      <a:pPr marL="171450" marR="0" lvl="0" indent="-171450">
                        <a:spcBef>
                          <a:spcPts val="0"/>
                        </a:spcBef>
                        <a:spcAft>
                          <a:spcPts val="0"/>
                        </a:spcAft>
                        <a:buFont typeface="Arial" panose="020B0604020202020204" pitchFamily="34" charset="0"/>
                        <a:buChar char="•"/>
                      </a:pPr>
                      <a:r>
                        <a:rPr lang="en-US" sz="1400" b="0" dirty="0">
                          <a:solidFill>
                            <a:srgbClr val="414244"/>
                          </a:solidFill>
                          <a:effectLst/>
                          <a:latin typeface="Arial" panose="020B0604020202020204" pitchFamily="34" charset="0"/>
                          <a:cs typeface="Arial" panose="020B0604020202020204" pitchFamily="34" charset="0"/>
                        </a:rPr>
                        <a:t>Large trucks and buses need the length of up to two football fields to safely stop.</a:t>
                      </a:r>
                    </a:p>
                    <a:p>
                      <a:pPr marL="171450" marR="0" lvl="0" indent="-171450">
                        <a:spcBef>
                          <a:spcPts val="0"/>
                        </a:spcBef>
                        <a:spcAft>
                          <a:spcPts val="0"/>
                        </a:spcAft>
                        <a:buFont typeface="Arial" panose="020B0604020202020204" pitchFamily="34" charset="0"/>
                        <a:buChar char="•"/>
                      </a:pPr>
                      <a:endParaRPr lang="en-US" sz="1400" b="0" dirty="0">
                        <a:solidFill>
                          <a:srgbClr val="414244"/>
                        </a:solidFill>
                        <a:effectLst/>
                        <a:latin typeface="Arial" panose="020B060402020202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sz="1400" b="0" dirty="0">
                          <a:solidFill>
                            <a:srgbClr val="414244"/>
                          </a:solidFill>
                          <a:effectLst/>
                          <a:latin typeface="Arial" panose="020B0604020202020204" pitchFamily="34" charset="0"/>
                          <a:cs typeface="Arial" panose="020B0604020202020204" pitchFamily="34" charset="0"/>
                        </a:rPr>
                        <a:t>Leave extra space when merging in front of these large vehicles, to give them the stopping space they need.</a:t>
                      </a:r>
                    </a:p>
                    <a:p>
                      <a:pPr marL="171450" marR="0" lvl="0" indent="-171450">
                        <a:spcBef>
                          <a:spcPts val="0"/>
                        </a:spcBef>
                        <a:spcAft>
                          <a:spcPts val="0"/>
                        </a:spcAft>
                        <a:buFont typeface="Arial" panose="020B0604020202020204" pitchFamily="34" charset="0"/>
                        <a:buChar char="•"/>
                      </a:pPr>
                      <a:endParaRPr lang="en-US" sz="1400" b="0" dirty="0">
                        <a:solidFill>
                          <a:srgbClr val="414244"/>
                        </a:solidFill>
                        <a:effectLst/>
                        <a:latin typeface="Arial" panose="020B060402020202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endParaRPr lang="en-US" sz="1400" b="0" dirty="0">
                        <a:solidFill>
                          <a:srgbClr val="414244"/>
                        </a:solidFill>
                        <a:effectLst/>
                        <a:latin typeface="Arial" panose="020B0604020202020204" pitchFamily="34" charset="0"/>
                        <a:cs typeface="Arial" panose="020B0604020202020204" pitchFamily="34" charset="0"/>
                      </a:endParaRPr>
                    </a:p>
                  </a:txBody>
                  <a:tcPr marT="91440" marB="91440">
                    <a:lnL w="12700" cap="flat" cmpd="sng" algn="ctr">
                      <a:noFill/>
                      <a:prstDash val="solid"/>
                      <a:round/>
                      <a:headEnd type="none" w="med" len="med"/>
                      <a:tailEnd type="none" w="med" len="med"/>
                    </a:lnL>
                    <a:lnR w="12700" cap="flat" cmpd="sng" algn="ctr">
                      <a:solidFill>
                        <a:srgbClr val="EEB1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400" dirty="0">
                          <a:solidFill>
                            <a:srgbClr val="414244"/>
                          </a:solidFill>
                          <a:latin typeface="Arial" panose="020B0604020202020204" pitchFamily="34" charset="0"/>
                          <a:cs typeface="Arial" panose="020B0604020202020204" pitchFamily="34" charset="0"/>
                        </a:rPr>
                        <a:t>Avoid lingering in blind spots.</a:t>
                      </a:r>
                    </a:p>
                    <a:p>
                      <a:pPr marL="285750" indent="-285750">
                        <a:buFont typeface="Arial" panose="020B0604020202020204" pitchFamily="34" charset="0"/>
                        <a:buChar char="•"/>
                      </a:pPr>
                      <a:endParaRPr lang="en-US" sz="1400" dirty="0">
                        <a:solidFill>
                          <a:srgbClr val="41424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solidFill>
                            <a:srgbClr val="414244"/>
                          </a:solidFill>
                          <a:latin typeface="Arial" panose="020B0604020202020204" pitchFamily="34" charset="0"/>
                          <a:cs typeface="Arial" panose="020B0604020202020204" pitchFamily="34" charset="0"/>
                        </a:rPr>
                        <a:t>If you can’t see a truck or bus driver’s face in their mirror, they can’t see you.</a:t>
                      </a:r>
                    </a:p>
                    <a:p>
                      <a:pPr marL="285750" indent="-285750">
                        <a:buFont typeface="Arial" panose="020B0604020202020204" pitchFamily="34" charset="0"/>
                        <a:buChar char="•"/>
                      </a:pPr>
                      <a:endParaRPr lang="en-US" sz="1400" dirty="0">
                        <a:solidFill>
                          <a:srgbClr val="41424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dirty="0">
                        <a:solidFill>
                          <a:srgbClr val="414244"/>
                        </a:solidFill>
                        <a:latin typeface="Arial" panose="020B0604020202020204" pitchFamily="34" charset="0"/>
                        <a:cs typeface="Arial" panose="020B0604020202020204" pitchFamily="34" charset="0"/>
                      </a:endParaRPr>
                    </a:p>
                  </a:txBody>
                  <a:tcPr marT="91440" marB="91440">
                    <a:lnL w="12700" cap="flat" cmpd="sng" algn="ctr">
                      <a:solidFill>
                        <a:srgbClr val="EEB111"/>
                      </a:solidFill>
                      <a:prstDash val="solid"/>
                      <a:round/>
                      <a:headEnd type="none" w="med" len="med"/>
                      <a:tailEnd type="none" w="med" len="med"/>
                    </a:lnL>
                    <a:lnR w="12700" cap="flat" cmpd="sng" algn="ctr">
                      <a:solidFill>
                        <a:srgbClr val="EEB1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400" dirty="0">
                          <a:solidFill>
                            <a:srgbClr val="414244"/>
                          </a:solidFill>
                          <a:latin typeface="Arial" panose="020B0604020202020204" pitchFamily="34" charset="0"/>
                          <a:cs typeface="Arial" panose="020B0604020202020204" pitchFamily="34" charset="0"/>
                        </a:rPr>
                        <a:t>Trucks and buses need extra space and time to make wide turns carefully. </a:t>
                      </a:r>
                    </a:p>
                    <a:p>
                      <a:pPr marL="285750" indent="-285750">
                        <a:buFont typeface="Arial" panose="020B0604020202020204" pitchFamily="34" charset="0"/>
                        <a:buChar char="•"/>
                      </a:pPr>
                      <a:endParaRPr lang="en-US" sz="1400" dirty="0">
                        <a:solidFill>
                          <a:srgbClr val="41424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solidFill>
                            <a:srgbClr val="414244"/>
                          </a:solidFill>
                          <a:latin typeface="Arial" panose="020B0604020202020204" pitchFamily="34" charset="0"/>
                          <a:cs typeface="Arial" panose="020B0604020202020204" pitchFamily="34" charset="0"/>
                        </a:rPr>
                        <a:t>Wait for large vehicles to finish turning before continuing your journey. </a:t>
                      </a:r>
                    </a:p>
                    <a:p>
                      <a:pPr marL="285750" indent="-285750">
                        <a:buFont typeface="Arial" panose="020B0604020202020204" pitchFamily="34" charset="0"/>
                        <a:buChar char="•"/>
                      </a:pPr>
                      <a:endParaRPr lang="en-US" sz="1400" dirty="0">
                        <a:solidFill>
                          <a:srgbClr val="41424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solidFill>
                            <a:srgbClr val="414244"/>
                          </a:solidFill>
                          <a:latin typeface="Arial" panose="020B0604020202020204" pitchFamily="34" charset="0"/>
                          <a:cs typeface="Arial" panose="020B0604020202020204" pitchFamily="34" charset="0"/>
                        </a:rPr>
                        <a:t>Pay close attention when trucks and buses are turning right, as they may not be able to easily turn from the right lane and may initially move left to create enough turning space.</a:t>
                      </a:r>
                    </a:p>
                    <a:p>
                      <a:pPr marL="285750" indent="-285750">
                        <a:buFont typeface="Arial" panose="020B0604020202020204" pitchFamily="34" charset="0"/>
                        <a:buChar char="•"/>
                      </a:pPr>
                      <a:endParaRPr lang="en-US" sz="1400" dirty="0">
                        <a:solidFill>
                          <a:srgbClr val="41424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dirty="0">
                        <a:solidFill>
                          <a:srgbClr val="41424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dirty="0">
                        <a:solidFill>
                          <a:srgbClr val="414244"/>
                        </a:solidFill>
                        <a:latin typeface="Arial" panose="020B0604020202020204" pitchFamily="34" charset="0"/>
                        <a:cs typeface="Arial" panose="020B0604020202020204" pitchFamily="34" charset="0"/>
                      </a:endParaRPr>
                    </a:p>
                  </a:txBody>
                  <a:tcPr marT="91440" marB="91440">
                    <a:lnL w="12700" cap="flat" cmpd="sng" algn="ctr">
                      <a:solidFill>
                        <a:srgbClr val="EEB111"/>
                      </a:solidFill>
                      <a:prstDash val="solid"/>
                      <a:round/>
                      <a:headEnd type="none" w="med" len="med"/>
                      <a:tailEnd type="none" w="med" len="med"/>
                    </a:lnL>
                    <a:lnR w="12700" cap="flat" cmpd="sng" algn="ctr">
                      <a:solidFill>
                        <a:srgbClr val="EEB1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7057988"/>
                  </a:ext>
                </a:extLst>
              </a:tr>
            </a:tbl>
          </a:graphicData>
        </a:graphic>
      </p:graphicFrame>
      <p:sp>
        <p:nvSpPr>
          <p:cNvPr id="7" name="Content Placeholder 2">
            <a:extLst>
              <a:ext uri="{FF2B5EF4-FFF2-40B4-BE49-F238E27FC236}">
                <a16:creationId xmlns:a16="http://schemas.microsoft.com/office/drawing/2014/main" id="{8E92279C-CEEF-4045-8AF5-40C1A0EBEC3F}"/>
              </a:ext>
            </a:extLst>
          </p:cNvPr>
          <p:cNvSpPr txBox="1">
            <a:spLocks/>
          </p:cNvSpPr>
          <p:nvPr/>
        </p:nvSpPr>
        <p:spPr>
          <a:xfrm>
            <a:off x="457200" y="1343443"/>
            <a:ext cx="11277600" cy="49380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1647"/>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rgbClr val="EEB111"/>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rgbClr val="001647"/>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rgbClr val="EEB111"/>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rgbClr val="001647"/>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dirty="0">
                <a:ea typeface="Times New Roman" panose="02020603050405020304" pitchFamily="18" charset="0"/>
                <a:cs typeface="Times New Roman" panose="02020603050405020304" pitchFamily="18" charset="0"/>
              </a:rPr>
              <a:t>CMV drivers face unique safety challenges including longer stopping distances, large blind spots, and wide turns. So, we educate others (non-CMV drivers) on the road in the following ways:</a:t>
            </a:r>
          </a:p>
          <a:p>
            <a:pPr marL="0" indent="0">
              <a:spcBef>
                <a:spcPts val="0"/>
              </a:spcBef>
              <a:buNone/>
            </a:pPr>
            <a:endParaRPr lang="en-US" sz="18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722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FD680A-6EC6-6749-9085-1FA001D10E09}"/>
              </a:ext>
            </a:extLst>
          </p:cNvPr>
          <p:cNvSpPr>
            <a:spLocks noGrp="1"/>
          </p:cNvSpPr>
          <p:nvPr>
            <p:ph type="title"/>
          </p:nvPr>
        </p:nvSpPr>
        <p:spPr/>
        <p:txBody>
          <a:bodyPr/>
          <a:lstStyle/>
          <a:p>
            <a:r>
              <a:rPr lang="en-US" dirty="0"/>
              <a:t>CMV Driver Health and Wellness</a:t>
            </a:r>
          </a:p>
        </p:txBody>
      </p:sp>
      <p:sp>
        <p:nvSpPr>
          <p:cNvPr id="5" name="Content Placeholder 2">
            <a:extLst>
              <a:ext uri="{FF2B5EF4-FFF2-40B4-BE49-F238E27FC236}">
                <a16:creationId xmlns:a16="http://schemas.microsoft.com/office/drawing/2014/main" id="{3A114999-EC9B-45FD-B990-1BE250A6AE74}"/>
              </a:ext>
            </a:extLst>
          </p:cNvPr>
          <p:cNvSpPr>
            <a:spLocks noGrp="1"/>
          </p:cNvSpPr>
          <p:nvPr>
            <p:ph idx="1"/>
          </p:nvPr>
        </p:nvSpPr>
        <p:spPr>
          <a:xfrm>
            <a:off x="457200" y="1343443"/>
            <a:ext cx="6395292" cy="5039994"/>
          </a:xfrm>
        </p:spPr>
        <p:txBody>
          <a:bodyPr>
            <a:normAutofit lnSpcReduction="10000"/>
          </a:bodyPr>
          <a:lstStyle/>
          <a:p>
            <a:pPr marL="0" indent="0">
              <a:spcBef>
                <a:spcPts val="0"/>
              </a:spcBef>
              <a:buNone/>
            </a:pPr>
            <a:r>
              <a:rPr lang="en-US" sz="1800" dirty="0"/>
              <a:t>Your physical health is a priority and directly impacts your ability to be a safe and effective CMV driver. Before getting behind the wheel, consider the following.</a:t>
            </a:r>
          </a:p>
          <a:p>
            <a:pPr marL="0" indent="0">
              <a:spcBef>
                <a:spcPts val="0"/>
              </a:spcBef>
              <a:buNone/>
            </a:pPr>
            <a:endParaRPr lang="en-US" sz="1800" dirty="0"/>
          </a:p>
          <a:p>
            <a:pPr marL="342900" marR="0" lvl="0" indent="-342900">
              <a:spcBef>
                <a:spcPts val="0"/>
              </a:spcBef>
              <a:spcAft>
                <a:spcPts val="0"/>
              </a:spcAft>
              <a:buFont typeface="Symbol" panose="05050102010706020507" pitchFamily="18" charset="2"/>
              <a:buChar char=""/>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Prioritize sleep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Try to get 7-8 hours of sleep per night and consider taking a 15-minute power nap while at a truck stop or rest area.</a:t>
            </a:r>
          </a:p>
          <a:p>
            <a:pPr marL="342900" marR="0" lvl="0" indent="-342900">
              <a:spcBef>
                <a:spcPts val="0"/>
              </a:spcBef>
              <a:spcAft>
                <a:spcPts val="0"/>
              </a:spcAft>
              <a:buFont typeface="Symbol" panose="05050102010706020507" pitchFamily="18" charset="2"/>
              <a:buChar char=""/>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Eat healthy.</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Avoid salty food, and eat lots of vegetables, fruits, and other foods high in fiber. Eat more potassium-rich foods such as bananas, avocado, spinach, and more. Keep a cooler full of nutritious foods with you.</a:t>
            </a:r>
          </a:p>
          <a:p>
            <a:pPr marL="342900" marR="0" lvl="0" indent="-342900">
              <a:spcBef>
                <a:spcPts val="0"/>
              </a:spcBef>
              <a:spcAft>
                <a:spcPts val="0"/>
              </a:spcAft>
              <a:buFont typeface="Symbol" panose="05050102010706020507" pitchFamily="18" charset="2"/>
              <a:buChar char=""/>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Try different exercises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Evaluate what exercises you can do that don’t require equipment such as walking, bench presses, lunges, jumping jacks, squats, and more, and build a routine you enjoy alongside your cab.</a:t>
            </a:r>
          </a:p>
          <a:p>
            <a:pPr marL="342900" marR="0" lvl="0" indent="-342900">
              <a:spcBef>
                <a:spcPts val="0"/>
              </a:spcBef>
              <a:spcAft>
                <a:spcPts val="0"/>
              </a:spcAft>
              <a:buFont typeface="Symbol" panose="05050102010706020507" pitchFamily="18" charset="2"/>
              <a:buChar char=""/>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Take your prescriptions properly.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Make sure your prescription and over-the-counter medications aren’t causing drowsiness, and schedule them appropriately.</a:t>
            </a:r>
          </a:p>
        </p:txBody>
      </p:sp>
      <p:pic>
        <p:nvPicPr>
          <p:cNvPr id="3" name="Picture 2">
            <a:extLst>
              <a:ext uri="{FF2B5EF4-FFF2-40B4-BE49-F238E27FC236}">
                <a16:creationId xmlns:a16="http://schemas.microsoft.com/office/drawing/2014/main" id="{1CC3F878-A5B8-4789-B01A-4E7CA9D5F499}"/>
              </a:ext>
            </a:extLst>
          </p:cNvPr>
          <p:cNvPicPr>
            <a:picLocks noChangeAspect="1"/>
          </p:cNvPicPr>
          <p:nvPr/>
        </p:nvPicPr>
        <p:blipFill>
          <a:blip r:embed="rId3"/>
          <a:stretch>
            <a:fillRect/>
          </a:stretch>
        </p:blipFill>
        <p:spPr>
          <a:xfrm>
            <a:off x="7068922" y="2326302"/>
            <a:ext cx="4196330" cy="3074276"/>
          </a:xfrm>
          <a:prstGeom prst="rect">
            <a:avLst/>
          </a:prstGeom>
        </p:spPr>
      </p:pic>
    </p:spTree>
    <p:extLst>
      <p:ext uri="{BB962C8B-B14F-4D97-AF65-F5344CB8AC3E}">
        <p14:creationId xmlns:p14="http://schemas.microsoft.com/office/powerpoint/2010/main" val="223987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DBA603-7863-412D-BD1A-FA3FF878259F}"/>
              </a:ext>
            </a:extLst>
          </p:cNvPr>
          <p:cNvSpPr>
            <a:spLocks noGrp="1"/>
          </p:cNvSpPr>
          <p:nvPr>
            <p:ph type="body" sz="quarter" idx="10"/>
          </p:nvPr>
        </p:nvSpPr>
        <p:spPr/>
        <p:txBody>
          <a:bodyPr>
            <a:normAutofit/>
          </a:bodyPr>
          <a:lstStyle/>
          <a:p>
            <a:pPr algn="ctr"/>
            <a:r>
              <a:rPr lang="en-US" dirty="0"/>
              <a:t>Get tip sheets, visor cards, graphics, and other resources to share with your audiences!</a:t>
            </a:r>
          </a:p>
        </p:txBody>
      </p:sp>
      <p:sp>
        <p:nvSpPr>
          <p:cNvPr id="4" name="Title 3">
            <a:extLst>
              <a:ext uri="{FF2B5EF4-FFF2-40B4-BE49-F238E27FC236}">
                <a16:creationId xmlns:a16="http://schemas.microsoft.com/office/drawing/2014/main" id="{D73F6F47-4A7F-4110-BF5A-B1A7B8D6F1A1}"/>
              </a:ext>
            </a:extLst>
          </p:cNvPr>
          <p:cNvSpPr>
            <a:spLocks noGrp="1"/>
          </p:cNvSpPr>
          <p:nvPr>
            <p:ph type="title"/>
          </p:nvPr>
        </p:nvSpPr>
        <p:spPr/>
        <p:txBody>
          <a:bodyPr/>
          <a:lstStyle/>
          <a:p>
            <a:r>
              <a:rPr lang="en-US" dirty="0"/>
              <a:t>Download and Share FMCSA Resources</a:t>
            </a:r>
          </a:p>
        </p:txBody>
      </p:sp>
      <p:pic>
        <p:nvPicPr>
          <p:cNvPr id="5" name="Content Placeholder 4">
            <a:extLst>
              <a:ext uri="{FF2B5EF4-FFF2-40B4-BE49-F238E27FC236}">
                <a16:creationId xmlns:a16="http://schemas.microsoft.com/office/drawing/2014/main" id="{E49B1B73-5815-4AC6-9D45-9B0F14ACA560}"/>
              </a:ext>
            </a:extLst>
          </p:cNvPr>
          <p:cNvPicPr>
            <a:picLocks noGrp="1" noChangeAspect="1"/>
          </p:cNvPicPr>
          <p:nvPr>
            <p:ph idx="1"/>
          </p:nvPr>
        </p:nvPicPr>
        <p:blipFill>
          <a:blip r:embed="rId3"/>
          <a:stretch>
            <a:fillRect/>
          </a:stretch>
        </p:blipFill>
        <p:spPr>
          <a:xfrm>
            <a:off x="668663" y="2905263"/>
            <a:ext cx="4994276" cy="2541889"/>
          </a:xfrm>
          <a:prstGeom prst="rect">
            <a:avLst/>
          </a:prstGeom>
        </p:spPr>
      </p:pic>
      <p:sp>
        <p:nvSpPr>
          <p:cNvPr id="7" name="Content Placeholder 2">
            <a:extLst>
              <a:ext uri="{FF2B5EF4-FFF2-40B4-BE49-F238E27FC236}">
                <a16:creationId xmlns:a16="http://schemas.microsoft.com/office/drawing/2014/main" id="{A1933926-BF7F-404D-97A7-1E8AFC7ACBD3}"/>
              </a:ext>
            </a:extLst>
          </p:cNvPr>
          <p:cNvSpPr txBox="1">
            <a:spLocks/>
          </p:cNvSpPr>
          <p:nvPr/>
        </p:nvSpPr>
        <p:spPr>
          <a:xfrm>
            <a:off x="2990493" y="2266030"/>
            <a:ext cx="6211013" cy="757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1647"/>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rgbClr val="EEB111"/>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rgbClr val="001647"/>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rgbClr val="EEB111"/>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rgbClr val="001647"/>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accent1"/>
                </a:solidFill>
              </a:rPr>
              <a:t>www.fmcsa.dot.gov/ourroads/cmv-driver-toolkit</a:t>
            </a:r>
          </a:p>
        </p:txBody>
      </p:sp>
      <p:pic>
        <p:nvPicPr>
          <p:cNvPr id="6" name="Picture 5">
            <a:extLst>
              <a:ext uri="{FF2B5EF4-FFF2-40B4-BE49-F238E27FC236}">
                <a16:creationId xmlns:a16="http://schemas.microsoft.com/office/drawing/2014/main" id="{8F6EEF09-6A9B-4A90-8004-BE59F95006F3}"/>
              </a:ext>
            </a:extLst>
          </p:cNvPr>
          <p:cNvPicPr>
            <a:picLocks noChangeAspect="1"/>
          </p:cNvPicPr>
          <p:nvPr/>
        </p:nvPicPr>
        <p:blipFill rotWithShape="1">
          <a:blip r:embed="rId4"/>
          <a:srcRect l="12054" t="33229" r="36250" b="22102"/>
          <a:stretch/>
        </p:blipFill>
        <p:spPr>
          <a:xfrm>
            <a:off x="5984739" y="2905263"/>
            <a:ext cx="5229912" cy="2541889"/>
          </a:xfrm>
          <a:prstGeom prst="rect">
            <a:avLst/>
          </a:prstGeom>
        </p:spPr>
      </p:pic>
      <p:sp>
        <p:nvSpPr>
          <p:cNvPr id="10" name="Text Placeholder 2">
            <a:extLst>
              <a:ext uri="{FF2B5EF4-FFF2-40B4-BE49-F238E27FC236}">
                <a16:creationId xmlns:a16="http://schemas.microsoft.com/office/drawing/2014/main" id="{23762E32-6A70-421A-948A-C8D639AA8039}"/>
              </a:ext>
            </a:extLst>
          </p:cNvPr>
          <p:cNvSpPr txBox="1">
            <a:spLocks/>
          </p:cNvSpPr>
          <p:nvPr/>
        </p:nvSpPr>
        <p:spPr>
          <a:xfrm>
            <a:off x="252736" y="5968032"/>
            <a:ext cx="11277600" cy="39993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Clr>
                <a:srgbClr val="001647"/>
              </a:buClr>
              <a:buFont typeface="Arial" panose="020B0604020202020204" pitchFamily="34" charset="0"/>
              <a:buNone/>
              <a:defRPr sz="2000" b="0" i="1" kern="1200">
                <a:solidFill>
                  <a:srgbClr val="414244"/>
                </a:solidFill>
                <a:latin typeface="Arial" panose="020B0604020202020204" pitchFamily="34" charset="0"/>
                <a:ea typeface="Helvetica Neue" panose="02000503000000020004" pitchFamily="2" charset="0"/>
                <a:cs typeface="Arial" panose="020B0604020202020204" pitchFamily="34" charset="0"/>
              </a:defRPr>
            </a:lvl1pPr>
            <a:lvl2pPr marL="230187" indent="0" algn="r" defTabSz="914400" rtl="0" eaLnBrk="1" latinLnBrk="0" hangingPunct="1">
              <a:lnSpc>
                <a:spcPct val="90000"/>
              </a:lnSpc>
              <a:spcBef>
                <a:spcPts val="500"/>
              </a:spcBef>
              <a:buFont typeface="Arial" panose="020B0604020202020204" pitchFamily="34" charset="0"/>
              <a:buNone/>
              <a:defRPr sz="2000" b="0" i="1" kern="1200">
                <a:solidFill>
                  <a:srgbClr val="414244"/>
                </a:solidFill>
                <a:latin typeface="Arial" panose="020B0604020202020204" pitchFamily="34" charset="0"/>
                <a:ea typeface="Helvetica Neue" panose="02000503000000020004" pitchFamily="2" charset="0"/>
                <a:cs typeface="Arial" panose="020B0604020202020204" pitchFamily="34" charset="0"/>
              </a:defRPr>
            </a:lvl2pPr>
            <a:lvl3pPr marL="458787" indent="0" algn="r" defTabSz="914400" rtl="0" eaLnBrk="1" latinLnBrk="0" hangingPunct="1">
              <a:lnSpc>
                <a:spcPct val="90000"/>
              </a:lnSpc>
              <a:spcBef>
                <a:spcPts val="500"/>
              </a:spcBef>
              <a:buFont typeface="Arial" panose="020B0604020202020204" pitchFamily="34" charset="0"/>
              <a:buNone/>
              <a:defRPr sz="2000" b="0" i="1" kern="1200">
                <a:solidFill>
                  <a:srgbClr val="414244"/>
                </a:solidFill>
                <a:latin typeface="Arial" panose="020B0604020202020204" pitchFamily="34" charset="0"/>
                <a:ea typeface="Helvetica Neue" panose="02000503000000020004" pitchFamily="2" charset="0"/>
                <a:cs typeface="Arial" panose="020B0604020202020204" pitchFamily="34" charset="0"/>
              </a:defRPr>
            </a:lvl3pPr>
            <a:lvl4pPr marL="687388" indent="0" algn="r" defTabSz="914400" rtl="0" eaLnBrk="1" latinLnBrk="0" hangingPunct="1">
              <a:lnSpc>
                <a:spcPct val="90000"/>
              </a:lnSpc>
              <a:spcBef>
                <a:spcPts val="500"/>
              </a:spcBef>
              <a:buFont typeface="Arial" panose="020B0604020202020204" pitchFamily="34" charset="0"/>
              <a:buNone/>
              <a:defRPr sz="2000" b="0" i="1" kern="1200">
                <a:solidFill>
                  <a:srgbClr val="414244"/>
                </a:solidFill>
                <a:latin typeface="Arial" panose="020B0604020202020204" pitchFamily="34" charset="0"/>
                <a:ea typeface="Helvetica Neue" panose="02000503000000020004" pitchFamily="2" charset="0"/>
                <a:cs typeface="Arial" panose="020B0604020202020204" pitchFamily="34" charset="0"/>
              </a:defRPr>
            </a:lvl4pPr>
            <a:lvl5pPr marL="919163" indent="0" algn="r" defTabSz="914400" rtl="0" eaLnBrk="1" latinLnBrk="0" hangingPunct="1">
              <a:lnSpc>
                <a:spcPct val="90000"/>
              </a:lnSpc>
              <a:spcBef>
                <a:spcPts val="500"/>
              </a:spcBef>
              <a:buFont typeface="Arial" panose="020B0604020202020204" pitchFamily="34" charset="0"/>
              <a:buNone/>
              <a:defRPr sz="2000" b="0" i="1" kern="1200">
                <a:solidFill>
                  <a:srgbClr val="414244"/>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Need printed materials? Contact </a:t>
            </a:r>
            <a:r>
              <a:rPr lang="en-US" dirty="0">
                <a:hlinkClick r:id="rId5"/>
              </a:rPr>
              <a:t>FMCSA.Outreach@dot.gov</a:t>
            </a:r>
            <a:endParaRPr lang="en-US" dirty="0"/>
          </a:p>
        </p:txBody>
      </p:sp>
    </p:spTree>
    <p:extLst>
      <p:ext uri="{BB962C8B-B14F-4D97-AF65-F5344CB8AC3E}">
        <p14:creationId xmlns:p14="http://schemas.microsoft.com/office/powerpoint/2010/main" val="398763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627DC-8ED3-2B40-92D1-9B79F9381AFE}"/>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314370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
      <a:dk1>
        <a:srgbClr val="000000"/>
      </a:dk1>
      <a:lt1>
        <a:srgbClr val="FFFFFF"/>
      </a:lt1>
      <a:dk2>
        <a:srgbClr val="000000"/>
      </a:dk2>
      <a:lt2>
        <a:srgbClr val="FFFFFF"/>
      </a:lt2>
      <a:accent1>
        <a:srgbClr val="001647"/>
      </a:accent1>
      <a:accent2>
        <a:srgbClr val="EEB111"/>
      </a:accent2>
      <a:accent3>
        <a:srgbClr val="D7D2CB"/>
      </a:accent3>
      <a:accent4>
        <a:srgbClr val="7F7F7F"/>
      </a:accent4>
      <a:accent5>
        <a:srgbClr val="0070BD"/>
      </a:accent5>
      <a:accent6>
        <a:srgbClr val="FFFFFF"/>
      </a:accent6>
      <a:hlink>
        <a:srgbClr val="205E9E"/>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a-0081_OY1_Stakeholder_Template_PPT-External" id="{1198F417-2B06-124A-B2E6-B36E23578009}" vid="{E16AD531-8260-084C-9B30-122249201DD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
    <a:dk1>
      <a:srgbClr val="000000"/>
    </a:dk1>
    <a:lt1>
      <a:srgbClr val="FFFFFF"/>
    </a:lt1>
    <a:dk2>
      <a:srgbClr val="000000"/>
    </a:dk2>
    <a:lt2>
      <a:srgbClr val="FFFFFF"/>
    </a:lt2>
    <a:accent1>
      <a:srgbClr val="001647"/>
    </a:accent1>
    <a:accent2>
      <a:srgbClr val="EEB111"/>
    </a:accent2>
    <a:accent3>
      <a:srgbClr val="D7D2CB"/>
    </a:accent3>
    <a:accent4>
      <a:srgbClr val="7F7F7F"/>
    </a:accent4>
    <a:accent5>
      <a:srgbClr val="0070BD"/>
    </a:accent5>
    <a:accent6>
      <a:srgbClr val="FFFFFF"/>
    </a:accent6>
    <a:hlink>
      <a:srgbClr val="205E9E"/>
    </a:hlink>
    <a:folHlink>
      <a:srgbClr val="FFFFFF"/>
    </a:folHlink>
  </a:clrScheme>
</a:themeOverride>
</file>

<file path=docProps/app.xml><?xml version="1.0" encoding="utf-8"?>
<Properties xmlns="http://schemas.openxmlformats.org/officeDocument/2006/extended-properties" xmlns:vt="http://schemas.openxmlformats.org/officeDocument/2006/docPropsVTypes">
  <Template>Office Theme</Template>
  <TotalTime>9168</TotalTime>
  <Words>988</Words>
  <Application>Microsoft Office PowerPoint</Application>
  <PresentationFormat>Widescreen</PresentationFormat>
  <Paragraphs>85</Paragraphs>
  <Slides>8</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vt:i4>
      </vt:variant>
    </vt:vector>
  </HeadingPairs>
  <TitlesOfParts>
    <vt:vector size="14" baseType="lpstr">
      <vt:lpstr>Arial</vt:lpstr>
      <vt:lpstr>Calibri</vt:lpstr>
      <vt:lpstr>Calibri Light</vt:lpstr>
      <vt:lpstr>Symbol</vt:lpstr>
      <vt:lpstr>Office Theme</vt:lpstr>
      <vt:lpstr>Custom Design</vt:lpstr>
      <vt:lpstr>Safety Tips for CMV Drivers</vt:lpstr>
      <vt:lpstr>FMCSA Overview</vt:lpstr>
      <vt:lpstr>Our Roads, Our Safety – CMV Key Messages</vt:lpstr>
      <vt:lpstr>CMV Driver Safety Facts and Tips </vt:lpstr>
      <vt:lpstr>Explaining CMV Safety Challenges to Other Drivers</vt:lpstr>
      <vt:lpstr>CMV Driver Health and Wellness</vt:lpstr>
      <vt:lpstr>Download and Share FMCSA 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 Frank</dc:creator>
  <cp:lastModifiedBy>Megan Bonelli</cp:lastModifiedBy>
  <cp:revision>67</cp:revision>
  <dcterms:created xsi:type="dcterms:W3CDTF">2021-05-19T00:35:44Z</dcterms:created>
  <dcterms:modified xsi:type="dcterms:W3CDTF">2022-03-18T13:35:50Z</dcterms:modified>
</cp:coreProperties>
</file>