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8" r:id="rId2"/>
    <p:sldId id="271" r:id="rId3"/>
    <p:sldId id="270" r:id="rId4"/>
    <p:sldId id="27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2BD"/>
    <a:srgbClr val="414244"/>
    <a:srgbClr val="001647"/>
    <a:srgbClr val="EEB111"/>
    <a:srgbClr val="0070BD"/>
    <a:srgbClr val="0071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41"/>
    <p:restoredTop sz="95909"/>
  </p:normalViewPr>
  <p:slideViewPr>
    <p:cSldViewPr snapToGrid="0" snapToObjects="1">
      <p:cViewPr varScale="1">
        <p:scale>
          <a:sx n="72" d="100"/>
          <a:sy n="72" d="100"/>
        </p:scale>
        <p:origin x="152" y="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6" d="100"/>
          <a:sy n="116" d="100"/>
        </p:scale>
        <p:origin x="283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1303C0-2504-5A48-9703-2162AA052A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773087-9CBE-C24C-901D-36586F8182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9BED8-86EC-3C4D-B8E4-7F50E5F44F9D}" type="datetimeFigureOut">
              <a:rPr lang="en-US" smtClean="0"/>
              <a:t>4/22/21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59616E-D9C7-5F4E-A394-72B4524D00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5F57F0-6EC4-6F49-AE46-06284558DA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35A4B-207B-F34E-91F2-6377A0B22C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39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600C0-C7AF-9145-9EB7-6A71D282FB00}" type="datetimeFigureOut">
              <a:rPr lang="en-US" smtClean="0"/>
              <a:t>4/22/21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A19A1-701E-9447-83D6-E655EF8079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948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 cover design option. Please delete any unneeded cover page designs.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FA19A1-701E-9447-83D6-E655EF80797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79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C6FB6C-88D7-864C-AE37-CEBA0BEA0579}"/>
              </a:ext>
            </a:extLst>
          </p:cNvPr>
          <p:cNvSpPr/>
          <p:nvPr userDrawn="1"/>
        </p:nvSpPr>
        <p:spPr>
          <a:xfrm>
            <a:off x="0" y="0"/>
            <a:ext cx="12192000" cy="6858793"/>
          </a:xfrm>
          <a:prstGeom prst="rect">
            <a:avLst/>
          </a:prstGeom>
          <a:solidFill>
            <a:srgbClr val="001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A38438-2038-FF43-8270-6F0682C6A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95" y="459265"/>
            <a:ext cx="7951306" cy="639079"/>
          </a:xfrm>
        </p:spPr>
        <p:txBody>
          <a:bodyPr anchor="t">
            <a:normAutofit/>
          </a:bodyPr>
          <a:lstStyle>
            <a:lvl1pPr>
              <a:defRPr sz="3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D47426-34F1-6C44-A2B8-2ADB550013BB}"/>
              </a:ext>
            </a:extLst>
          </p:cNvPr>
          <p:cNvSpPr/>
          <p:nvPr userDrawn="1"/>
        </p:nvSpPr>
        <p:spPr>
          <a:xfrm>
            <a:off x="9294349" y="4342133"/>
            <a:ext cx="2452172" cy="20566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09AEF6-CCC6-B04A-AB3D-687D141D6557}"/>
              </a:ext>
            </a:extLst>
          </p:cNvPr>
          <p:cNvSpPr/>
          <p:nvPr userDrawn="1"/>
        </p:nvSpPr>
        <p:spPr>
          <a:xfrm>
            <a:off x="4347509" y="1923380"/>
            <a:ext cx="2104087" cy="5665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6747A3-D9BF-BE41-A6F3-0B4C98C37CA3}"/>
              </a:ext>
            </a:extLst>
          </p:cNvPr>
          <p:cNvSpPr/>
          <p:nvPr userDrawn="1"/>
        </p:nvSpPr>
        <p:spPr>
          <a:xfrm>
            <a:off x="10430111" y="1923380"/>
            <a:ext cx="1316410" cy="2280897"/>
          </a:xfrm>
          <a:prstGeom prst="rect">
            <a:avLst/>
          </a:prstGeom>
          <a:solidFill>
            <a:srgbClr val="EEB1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E20306-C0BA-E443-955B-BB9B17B8D8C8}"/>
              </a:ext>
            </a:extLst>
          </p:cNvPr>
          <p:cNvSpPr/>
          <p:nvPr userDrawn="1"/>
        </p:nvSpPr>
        <p:spPr>
          <a:xfrm>
            <a:off x="7843414" y="4342133"/>
            <a:ext cx="1316410" cy="2056602"/>
          </a:xfrm>
          <a:prstGeom prst="rect">
            <a:avLst/>
          </a:prstGeom>
          <a:solidFill>
            <a:srgbClr val="0070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12743-372D-A148-B43A-A7F9E1D7C877}"/>
              </a:ext>
            </a:extLst>
          </p:cNvPr>
          <p:cNvSpPr/>
          <p:nvPr userDrawn="1"/>
        </p:nvSpPr>
        <p:spPr>
          <a:xfrm>
            <a:off x="503518" y="6029402"/>
            <a:ext cx="2263653" cy="369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0F560C-E31C-3443-8B90-36738B0BA6C2}"/>
              </a:ext>
            </a:extLst>
          </p:cNvPr>
          <p:cNvSpPr/>
          <p:nvPr userDrawn="1"/>
        </p:nvSpPr>
        <p:spPr>
          <a:xfrm>
            <a:off x="503518" y="4342132"/>
            <a:ext cx="2263653" cy="1555989"/>
          </a:xfrm>
          <a:prstGeom prst="rect">
            <a:avLst/>
          </a:prstGeom>
          <a:solidFill>
            <a:srgbClr val="EEB1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EC213E-C19C-8F47-88F1-6CF223E33B59}"/>
              </a:ext>
            </a:extLst>
          </p:cNvPr>
          <p:cNvSpPr/>
          <p:nvPr userDrawn="1"/>
        </p:nvSpPr>
        <p:spPr>
          <a:xfrm>
            <a:off x="4347509" y="2627788"/>
            <a:ext cx="2104087" cy="1576485"/>
          </a:xfrm>
          <a:prstGeom prst="rect">
            <a:avLst/>
          </a:prstGeom>
          <a:solidFill>
            <a:srgbClr val="0070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4624FC3-24CC-2F4C-8C81-F057B4FA44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9337" y="486963"/>
            <a:ext cx="2458301" cy="67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8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C6FB6C-88D7-864C-AE37-CEBA0BEA0579}"/>
              </a:ext>
            </a:extLst>
          </p:cNvPr>
          <p:cNvSpPr/>
          <p:nvPr userDrawn="1"/>
        </p:nvSpPr>
        <p:spPr>
          <a:xfrm>
            <a:off x="0" y="0"/>
            <a:ext cx="12192000" cy="6858793"/>
          </a:xfrm>
          <a:prstGeom prst="rect">
            <a:avLst/>
          </a:prstGeom>
          <a:solidFill>
            <a:srgbClr val="001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B05AF72-2623-FD46-B079-6576912A3F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3238" y="1923696"/>
            <a:ext cx="3709987" cy="2281238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83274518-1C46-0E40-82ED-079802A2D9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85604" y="1923696"/>
            <a:ext cx="3709987" cy="2281238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48F0348D-0198-2446-B87F-B8C389E09EB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908300" y="4342134"/>
            <a:ext cx="4800600" cy="2056601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A38438-2038-FF43-8270-6F0682C6A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95" y="459265"/>
            <a:ext cx="7951306" cy="639079"/>
          </a:xfrm>
        </p:spPr>
        <p:txBody>
          <a:bodyPr anchor="t">
            <a:normAutofit/>
          </a:bodyPr>
          <a:lstStyle>
            <a:lvl1pPr>
              <a:defRPr sz="3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D47426-34F1-6C44-A2B8-2ADB550013BB}"/>
              </a:ext>
            </a:extLst>
          </p:cNvPr>
          <p:cNvSpPr/>
          <p:nvPr userDrawn="1"/>
        </p:nvSpPr>
        <p:spPr>
          <a:xfrm>
            <a:off x="9294349" y="4342133"/>
            <a:ext cx="2452172" cy="20566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09AEF6-CCC6-B04A-AB3D-687D141D6557}"/>
              </a:ext>
            </a:extLst>
          </p:cNvPr>
          <p:cNvSpPr/>
          <p:nvPr userDrawn="1"/>
        </p:nvSpPr>
        <p:spPr>
          <a:xfrm>
            <a:off x="4347509" y="1923380"/>
            <a:ext cx="2104087" cy="5665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6747A3-D9BF-BE41-A6F3-0B4C98C37CA3}"/>
              </a:ext>
            </a:extLst>
          </p:cNvPr>
          <p:cNvSpPr/>
          <p:nvPr userDrawn="1"/>
        </p:nvSpPr>
        <p:spPr>
          <a:xfrm>
            <a:off x="10430111" y="1923380"/>
            <a:ext cx="1316410" cy="2280897"/>
          </a:xfrm>
          <a:prstGeom prst="rect">
            <a:avLst/>
          </a:prstGeom>
          <a:solidFill>
            <a:srgbClr val="EEB1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E20306-C0BA-E443-955B-BB9B17B8D8C8}"/>
              </a:ext>
            </a:extLst>
          </p:cNvPr>
          <p:cNvSpPr/>
          <p:nvPr userDrawn="1"/>
        </p:nvSpPr>
        <p:spPr>
          <a:xfrm>
            <a:off x="7843414" y="4342133"/>
            <a:ext cx="1316410" cy="2056602"/>
          </a:xfrm>
          <a:prstGeom prst="rect">
            <a:avLst/>
          </a:prstGeom>
          <a:solidFill>
            <a:srgbClr val="0070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12743-372D-A148-B43A-A7F9E1D7C877}"/>
              </a:ext>
            </a:extLst>
          </p:cNvPr>
          <p:cNvSpPr/>
          <p:nvPr userDrawn="1"/>
        </p:nvSpPr>
        <p:spPr>
          <a:xfrm>
            <a:off x="503518" y="6029402"/>
            <a:ext cx="2263653" cy="369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0F560C-E31C-3443-8B90-36738B0BA6C2}"/>
              </a:ext>
            </a:extLst>
          </p:cNvPr>
          <p:cNvSpPr/>
          <p:nvPr userDrawn="1"/>
        </p:nvSpPr>
        <p:spPr>
          <a:xfrm>
            <a:off x="503518" y="4342132"/>
            <a:ext cx="2263653" cy="1555989"/>
          </a:xfrm>
          <a:prstGeom prst="rect">
            <a:avLst/>
          </a:prstGeom>
          <a:solidFill>
            <a:srgbClr val="EEB1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EC213E-C19C-8F47-88F1-6CF223E33B59}"/>
              </a:ext>
            </a:extLst>
          </p:cNvPr>
          <p:cNvSpPr/>
          <p:nvPr userDrawn="1"/>
        </p:nvSpPr>
        <p:spPr>
          <a:xfrm>
            <a:off x="4347509" y="2627788"/>
            <a:ext cx="2104087" cy="1576485"/>
          </a:xfrm>
          <a:prstGeom prst="rect">
            <a:avLst/>
          </a:prstGeom>
          <a:solidFill>
            <a:srgbClr val="0070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0FF618C-3831-1843-B30D-42439E7483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9337" y="486963"/>
            <a:ext cx="2458301" cy="67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8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C6FB6C-88D7-864C-AE37-CEBA0BEA0579}"/>
              </a:ext>
            </a:extLst>
          </p:cNvPr>
          <p:cNvSpPr/>
          <p:nvPr userDrawn="1"/>
        </p:nvSpPr>
        <p:spPr>
          <a:xfrm>
            <a:off x="0" y="0"/>
            <a:ext cx="12192000" cy="6858793"/>
          </a:xfrm>
          <a:prstGeom prst="rect">
            <a:avLst/>
          </a:prstGeom>
          <a:solidFill>
            <a:srgbClr val="001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E557C6-8DD7-2C4F-854D-1760DF9A01B5}"/>
              </a:ext>
            </a:extLst>
          </p:cNvPr>
          <p:cNvSpPr/>
          <p:nvPr userDrawn="1"/>
        </p:nvSpPr>
        <p:spPr>
          <a:xfrm>
            <a:off x="503518" y="6028609"/>
            <a:ext cx="9864870" cy="369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E71DB8-632E-7646-B73E-616A180F179C}"/>
              </a:ext>
            </a:extLst>
          </p:cNvPr>
          <p:cNvSpPr/>
          <p:nvPr userDrawn="1"/>
        </p:nvSpPr>
        <p:spPr>
          <a:xfrm>
            <a:off x="7076695" y="3676495"/>
            <a:ext cx="1231651" cy="2205633"/>
          </a:xfrm>
          <a:prstGeom prst="rect">
            <a:avLst/>
          </a:prstGeom>
          <a:solidFill>
            <a:srgbClr val="EEB1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5A9EAAA-8233-3D41-844C-26AF4049C66F}"/>
              </a:ext>
            </a:extLst>
          </p:cNvPr>
          <p:cNvSpPr/>
          <p:nvPr userDrawn="1"/>
        </p:nvSpPr>
        <p:spPr>
          <a:xfrm>
            <a:off x="10514869" y="6028609"/>
            <a:ext cx="1231651" cy="369333"/>
          </a:xfrm>
          <a:prstGeom prst="rect">
            <a:avLst/>
          </a:prstGeom>
          <a:solidFill>
            <a:srgbClr val="0070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D710E4C-83C5-D544-B232-2670414BB221}"/>
              </a:ext>
            </a:extLst>
          </p:cNvPr>
          <p:cNvSpPr/>
          <p:nvPr userDrawn="1"/>
        </p:nvSpPr>
        <p:spPr>
          <a:xfrm>
            <a:off x="10514869" y="1922242"/>
            <a:ext cx="1231651" cy="1607771"/>
          </a:xfrm>
          <a:prstGeom prst="rect">
            <a:avLst/>
          </a:prstGeom>
          <a:solidFill>
            <a:srgbClr val="0070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74609032-199C-CB46-9309-EB91E16A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95" y="459265"/>
            <a:ext cx="7951306" cy="639079"/>
          </a:xfrm>
        </p:spPr>
        <p:txBody>
          <a:bodyPr anchor="t">
            <a:normAutofit/>
          </a:bodyPr>
          <a:lstStyle>
            <a:lvl1pPr>
              <a:defRPr sz="3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357B030-D50B-324B-AC3F-6BB35765A3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9337" y="486963"/>
            <a:ext cx="2458301" cy="67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1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C6FB6C-88D7-864C-AE37-CEBA0BEA0579}"/>
              </a:ext>
            </a:extLst>
          </p:cNvPr>
          <p:cNvSpPr/>
          <p:nvPr userDrawn="1"/>
        </p:nvSpPr>
        <p:spPr>
          <a:xfrm>
            <a:off x="0" y="0"/>
            <a:ext cx="12192000" cy="6858793"/>
          </a:xfrm>
          <a:prstGeom prst="rect">
            <a:avLst/>
          </a:prstGeom>
          <a:solidFill>
            <a:srgbClr val="001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944AF01-5609-054F-86C2-1AF5C6DE62F5}"/>
              </a:ext>
            </a:extLst>
          </p:cNvPr>
          <p:cNvSpPr/>
          <p:nvPr userDrawn="1"/>
        </p:nvSpPr>
        <p:spPr>
          <a:xfrm>
            <a:off x="9294349" y="4341340"/>
            <a:ext cx="2452172" cy="2056602"/>
          </a:xfrm>
          <a:prstGeom prst="rect">
            <a:avLst/>
          </a:prstGeom>
          <a:solidFill>
            <a:srgbClr val="0070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D69B96-3D96-1C43-BEE0-B647C011E198}"/>
              </a:ext>
            </a:extLst>
          </p:cNvPr>
          <p:cNvSpPr/>
          <p:nvPr userDrawn="1"/>
        </p:nvSpPr>
        <p:spPr>
          <a:xfrm>
            <a:off x="4347509" y="1922587"/>
            <a:ext cx="2104087" cy="566553"/>
          </a:xfrm>
          <a:prstGeom prst="rect">
            <a:avLst/>
          </a:prstGeom>
          <a:solidFill>
            <a:srgbClr val="EEB1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16546AC-1FCA-9E49-BE6A-807D789E431E}"/>
              </a:ext>
            </a:extLst>
          </p:cNvPr>
          <p:cNvSpPr/>
          <p:nvPr userDrawn="1"/>
        </p:nvSpPr>
        <p:spPr>
          <a:xfrm>
            <a:off x="10430111" y="1922587"/>
            <a:ext cx="1316410" cy="22808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094401-3E16-B340-ABDF-242EB23F300F}"/>
              </a:ext>
            </a:extLst>
          </p:cNvPr>
          <p:cNvSpPr/>
          <p:nvPr userDrawn="1"/>
        </p:nvSpPr>
        <p:spPr>
          <a:xfrm>
            <a:off x="7843414" y="4341340"/>
            <a:ext cx="1316410" cy="2056602"/>
          </a:xfrm>
          <a:prstGeom prst="rect">
            <a:avLst/>
          </a:prstGeom>
          <a:solidFill>
            <a:srgbClr val="EEB1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711218E-FE14-AF4D-B85C-678957A1A1C9}"/>
              </a:ext>
            </a:extLst>
          </p:cNvPr>
          <p:cNvSpPr/>
          <p:nvPr userDrawn="1"/>
        </p:nvSpPr>
        <p:spPr>
          <a:xfrm>
            <a:off x="503518" y="6028609"/>
            <a:ext cx="2257060" cy="369333"/>
          </a:xfrm>
          <a:prstGeom prst="rect">
            <a:avLst/>
          </a:prstGeom>
          <a:solidFill>
            <a:srgbClr val="CCC2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C935A54-E555-FA4E-9A86-CFF14BC8C322}"/>
              </a:ext>
            </a:extLst>
          </p:cNvPr>
          <p:cNvSpPr/>
          <p:nvPr userDrawn="1"/>
        </p:nvSpPr>
        <p:spPr>
          <a:xfrm>
            <a:off x="503518" y="4341339"/>
            <a:ext cx="2257060" cy="1555989"/>
          </a:xfrm>
          <a:prstGeom prst="rect">
            <a:avLst/>
          </a:prstGeom>
          <a:solidFill>
            <a:srgbClr val="EEB1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B88394D-02A8-CA4F-A74F-3E0484A7F85D}"/>
              </a:ext>
            </a:extLst>
          </p:cNvPr>
          <p:cNvSpPr/>
          <p:nvPr userDrawn="1"/>
        </p:nvSpPr>
        <p:spPr>
          <a:xfrm>
            <a:off x="4347509" y="2626995"/>
            <a:ext cx="2104087" cy="1576485"/>
          </a:xfrm>
          <a:prstGeom prst="rect">
            <a:avLst/>
          </a:prstGeom>
          <a:solidFill>
            <a:srgbClr val="CCC2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19A80B0-F98D-464B-A4EB-DAAC9960003F}"/>
              </a:ext>
            </a:extLst>
          </p:cNvPr>
          <p:cNvSpPr/>
          <p:nvPr userDrawn="1"/>
        </p:nvSpPr>
        <p:spPr>
          <a:xfrm>
            <a:off x="503518" y="1922587"/>
            <a:ext cx="3709667" cy="2280893"/>
          </a:xfrm>
          <a:prstGeom prst="rect">
            <a:avLst/>
          </a:prstGeom>
          <a:solidFill>
            <a:srgbClr val="007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B62471D-512A-5D4E-AD63-EB9344E14C85}"/>
              </a:ext>
            </a:extLst>
          </p:cNvPr>
          <p:cNvSpPr/>
          <p:nvPr userDrawn="1"/>
        </p:nvSpPr>
        <p:spPr>
          <a:xfrm>
            <a:off x="2895103" y="4341340"/>
            <a:ext cx="4813786" cy="20566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B54656B-682A-AA4B-8564-1F1E1F470137}"/>
              </a:ext>
            </a:extLst>
          </p:cNvPr>
          <p:cNvSpPr/>
          <p:nvPr userDrawn="1"/>
        </p:nvSpPr>
        <p:spPr>
          <a:xfrm>
            <a:off x="6585920" y="1922587"/>
            <a:ext cx="3709666" cy="2280897"/>
          </a:xfrm>
          <a:prstGeom prst="rect">
            <a:avLst/>
          </a:prstGeom>
          <a:solidFill>
            <a:srgbClr val="0070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53F1C271-55F1-3343-9489-2B466A4B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95" y="459265"/>
            <a:ext cx="7951306" cy="639079"/>
          </a:xfrm>
        </p:spPr>
        <p:txBody>
          <a:bodyPr anchor="t">
            <a:normAutofit/>
          </a:bodyPr>
          <a:lstStyle>
            <a:lvl1pPr>
              <a:defRPr sz="3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96CB739-4F2E-EB40-9AB4-A2B68802E8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9337" y="486963"/>
            <a:ext cx="2458301" cy="67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1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06BE4F-DDDA-1741-B14E-CA96327C60F4}"/>
              </a:ext>
            </a:extLst>
          </p:cNvPr>
          <p:cNvSpPr/>
          <p:nvPr userDrawn="1"/>
        </p:nvSpPr>
        <p:spPr>
          <a:xfrm>
            <a:off x="0" y="0"/>
            <a:ext cx="12192000" cy="6858793"/>
          </a:xfrm>
          <a:prstGeom prst="rect">
            <a:avLst/>
          </a:prstGeom>
          <a:solidFill>
            <a:srgbClr val="001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D2E27F-B556-7A4D-958E-669FF0493E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6028" y="6027714"/>
            <a:ext cx="2001610" cy="55282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B2FE139-1C95-6D4E-8696-4D8DE804C3F2}"/>
              </a:ext>
            </a:extLst>
          </p:cNvPr>
          <p:cNvSpPr/>
          <p:nvPr userDrawn="1"/>
        </p:nvSpPr>
        <p:spPr>
          <a:xfrm>
            <a:off x="460252" y="2020193"/>
            <a:ext cx="783613" cy="1881102"/>
          </a:xfrm>
          <a:prstGeom prst="rect">
            <a:avLst/>
          </a:prstGeom>
          <a:solidFill>
            <a:srgbClr val="0070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ABC8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61583C-FC04-CB40-913A-23D0EA118801}"/>
              </a:ext>
            </a:extLst>
          </p:cNvPr>
          <p:cNvSpPr/>
          <p:nvPr userDrawn="1"/>
        </p:nvSpPr>
        <p:spPr>
          <a:xfrm>
            <a:off x="460252" y="4058017"/>
            <a:ext cx="783613" cy="783614"/>
          </a:xfrm>
          <a:prstGeom prst="rect">
            <a:avLst/>
          </a:prstGeom>
          <a:solidFill>
            <a:srgbClr val="F1B0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EB11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EEFDCE-03DF-9D47-91A2-96A3C7D88B1D}"/>
              </a:ext>
            </a:extLst>
          </p:cNvPr>
          <p:cNvSpPr/>
          <p:nvPr userDrawn="1"/>
        </p:nvSpPr>
        <p:spPr>
          <a:xfrm>
            <a:off x="10948135" y="2016369"/>
            <a:ext cx="783613" cy="2825262"/>
          </a:xfrm>
          <a:prstGeom prst="rect">
            <a:avLst/>
          </a:prstGeom>
          <a:solidFill>
            <a:srgbClr val="F1B0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EB11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A14A91-FDF6-2943-B386-776E1C90F29F}"/>
              </a:ext>
            </a:extLst>
          </p:cNvPr>
          <p:cNvSpPr/>
          <p:nvPr userDrawn="1"/>
        </p:nvSpPr>
        <p:spPr>
          <a:xfrm>
            <a:off x="1389326" y="2016369"/>
            <a:ext cx="9400811" cy="2825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E7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A04CE1-43CF-204D-9093-587FFF6E2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863" y="2352807"/>
            <a:ext cx="9388274" cy="2055399"/>
          </a:xfrm>
        </p:spPr>
        <p:txBody>
          <a:bodyPr anchor="ctr" anchorCtr="0">
            <a:normAutofit/>
          </a:bodyPr>
          <a:lstStyle>
            <a:lvl1pPr algn="ctr">
              <a:defRPr sz="4400">
                <a:solidFill>
                  <a:srgbClr val="0016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3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8E3D3-71A2-5A4F-8165-057F8919C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27000"/>
            <a:ext cx="11277600" cy="916609"/>
          </a:xfrm>
        </p:spPr>
        <p:txBody>
          <a:bodyPr lIns="0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5894F-9A26-4745-9C9F-A876D4CAC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3443"/>
            <a:ext cx="11277600" cy="4938088"/>
          </a:xfrm>
        </p:spPr>
        <p:txBody>
          <a:bodyPr/>
          <a:lstStyle>
            <a:lvl2pPr>
              <a:buClr>
                <a:srgbClr val="EEB111"/>
              </a:buClr>
              <a:defRPr/>
            </a:lvl2pPr>
            <a:lvl3pPr>
              <a:buClr>
                <a:srgbClr val="001647"/>
              </a:buClr>
              <a:defRPr/>
            </a:lvl3pPr>
            <a:lvl4pPr>
              <a:buClr>
                <a:srgbClr val="EEB111"/>
              </a:buClr>
              <a:defRPr/>
            </a:lvl4pPr>
            <a:lvl5pPr>
              <a:buClr>
                <a:srgbClr val="001647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1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C1E76A-21C1-8046-95B1-19A747590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75338"/>
            <a:ext cx="11277598" cy="4302370"/>
          </a:xfrm>
          <a:prstGeom prst="roundRect">
            <a:avLst>
              <a:gd name="adj" fmla="val 11069"/>
            </a:avLst>
          </a:prstGeom>
          <a:solidFill>
            <a:srgbClr val="CCC2BD">
              <a:alpha val="30000"/>
            </a:srgbClr>
          </a:solidFill>
        </p:spPr>
        <p:txBody>
          <a:bodyPr lIns="91440" tIns="91440" rIns="91440" bIns="91440"/>
          <a:lstStyle>
            <a:lvl1pPr marL="171450" indent="-171450">
              <a:buClr>
                <a:srgbClr val="15396C"/>
              </a:buClr>
              <a:tabLst/>
              <a:defRPr sz="2000"/>
            </a:lvl1pPr>
            <a:lvl2pPr marL="403225" indent="-173038">
              <a:buClr>
                <a:srgbClr val="F1B01F"/>
              </a:buClr>
              <a:buFont typeface="Arial" charset="0"/>
              <a:buChar char="•"/>
              <a:tabLst/>
              <a:defRPr sz="2000"/>
            </a:lvl2pPr>
            <a:lvl3pPr marL="635000" indent="-176213">
              <a:buClr>
                <a:srgbClr val="15396C"/>
              </a:buClr>
              <a:tabLst/>
              <a:defRPr sz="2000"/>
            </a:lvl3pPr>
            <a:lvl4pPr marL="858838" indent="-171450">
              <a:buClr>
                <a:srgbClr val="F1B01F"/>
              </a:buClr>
              <a:buFont typeface="Arial" charset="0"/>
              <a:buChar char="•"/>
              <a:tabLst/>
              <a:defRPr sz="2000"/>
            </a:lvl4pPr>
            <a:lvl5pPr marL="1090613" indent="-173038">
              <a:buClr>
                <a:srgbClr val="15396C"/>
              </a:buClr>
              <a:buFont typeface="Arial" charset="0"/>
              <a:buChar char="•"/>
              <a:tabLst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17FA3D55-2508-1044-808E-332D169BD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0450" y="1515774"/>
            <a:ext cx="11277600" cy="399930"/>
          </a:xfrm>
        </p:spPr>
        <p:txBody>
          <a:bodyPr/>
          <a:lstStyle>
            <a:lvl1pPr marL="0" indent="0" algn="r">
              <a:buNone/>
              <a:defRPr sz="2000" i="1"/>
            </a:lvl1pPr>
            <a:lvl2pPr marL="230187" indent="0" algn="r">
              <a:buNone/>
              <a:defRPr sz="2000" i="1"/>
            </a:lvl2pPr>
            <a:lvl3pPr marL="458787" indent="0" algn="r">
              <a:buNone/>
              <a:defRPr sz="2000" i="1"/>
            </a:lvl3pPr>
            <a:lvl4pPr marL="687388" indent="0" algn="r">
              <a:buNone/>
              <a:defRPr sz="2000" i="1"/>
            </a:lvl4pPr>
            <a:lvl5pPr marL="919163" indent="0" algn="r">
              <a:buNone/>
              <a:defRPr sz="2000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18E3D3-71A2-5A4F-8165-057F8919C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27000"/>
            <a:ext cx="11277600" cy="916609"/>
          </a:xfrm>
        </p:spPr>
        <p:txBody>
          <a:bodyPr lIns="0" anchor="b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858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83467E3-CFC5-0E43-9BB1-2425FADC651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US DOT FMCSA logo">
            <a:extLst>
              <a:ext uri="{FF2B5EF4-FFF2-40B4-BE49-F238E27FC236}">
                <a16:creationId xmlns:a16="http://schemas.microsoft.com/office/drawing/2014/main" id="{F377FF18-0CE1-0E41-8A1C-22DE46C83D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028" y="6030180"/>
            <a:ext cx="1992085" cy="55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3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BA50C1-1106-9441-8A8F-B8F35F17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74625"/>
            <a:ext cx="11277601" cy="868984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193E2E-96D7-A64C-8153-9475D6B3A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43441"/>
            <a:ext cx="11277600" cy="4873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C0D2D-261A-8C4B-BD78-A6F2C67E35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B9E95-7467-304E-9F41-84779381ADD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0A7EA4-4FDB-B140-A016-F68C59ED3BF7}"/>
              </a:ext>
            </a:extLst>
          </p:cNvPr>
          <p:cNvCxnSpPr>
            <a:cxnSpLocks/>
          </p:cNvCxnSpPr>
          <p:nvPr userDrawn="1"/>
        </p:nvCxnSpPr>
        <p:spPr>
          <a:xfrm>
            <a:off x="457200" y="1080732"/>
            <a:ext cx="11277600" cy="0"/>
          </a:xfrm>
          <a:prstGeom prst="line">
            <a:avLst/>
          </a:prstGeom>
          <a:ln w="63500" cmpd="sng">
            <a:solidFill>
              <a:srgbClr val="F1B0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47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  <p:sldLayoutId id="2147483666" r:id="rId3"/>
    <p:sldLayoutId id="2147483665" r:id="rId4"/>
    <p:sldLayoutId id="2147483664" r:id="rId5"/>
    <p:sldLayoutId id="2147483650" r:id="rId6"/>
    <p:sldLayoutId id="2147483661" r:id="rId7"/>
    <p:sldLayoutId id="214748365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rgbClr val="001647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1647"/>
        </a:buClr>
        <a:buFont typeface="Arial" panose="020B0604020202020204" pitchFamily="34" charset="0"/>
        <a:buChar char="•"/>
        <a:defRPr sz="2200" b="0" i="0" kern="1200">
          <a:solidFill>
            <a:srgbClr val="414244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rgbClr val="414244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rgbClr val="414244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rgbClr val="414244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rgbClr val="414244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633B78-001B-1C48-8923-4BDC4921C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Zone Safety Awareness</a:t>
            </a:r>
          </a:p>
        </p:txBody>
      </p:sp>
      <p:sp>
        <p:nvSpPr>
          <p:cNvPr id="11" name="TextBox 10" descr="Rectangle asking for date to be inserted into presentation">
            <a:extLst>
              <a:ext uri="{FF2B5EF4-FFF2-40B4-BE49-F238E27FC236}">
                <a16:creationId xmlns:a16="http://schemas.microsoft.com/office/drawing/2014/main" id="{8FD0E154-5AFE-1F45-8BC8-52E727F69BC0}"/>
              </a:ext>
            </a:extLst>
          </p:cNvPr>
          <p:cNvSpPr txBox="1"/>
          <p:nvPr/>
        </p:nvSpPr>
        <p:spPr>
          <a:xfrm>
            <a:off x="503521" y="1098344"/>
            <a:ext cx="7951306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[INSERT DATE OF PRESENTATION]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2EFE661-D55D-2F49-8D63-937A0D985663}"/>
              </a:ext>
            </a:extLst>
          </p:cNvPr>
          <p:cNvSpPr/>
          <p:nvPr/>
        </p:nvSpPr>
        <p:spPr>
          <a:xfrm>
            <a:off x="13802741" y="-334837"/>
            <a:ext cx="84899" cy="6696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53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90F5D-D0A4-5249-904B-BB20EAFC8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Traveling Safely Through Work Zones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6669A-5DB3-7845-89D5-D350CBBE9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5774"/>
            <a:ext cx="11277598" cy="47619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Traveling safely, slowly, and attentively through work zones is critically important, particularly as a commercial motor vehicle (CMV). Narrow lanes, sudden stops, traffic pattern shifts, and uneven road surfaces present unique challenges in these areas for large trucks and buses. </a:t>
            </a:r>
          </a:p>
          <a:p>
            <a:pPr marL="0" indent="0">
              <a:buNone/>
            </a:pPr>
            <a:r>
              <a:rPr lang="en-US" sz="2800" b="1" dirty="0"/>
              <a:t>Large trucks are overrepresented in fatal work zone crashes</a:t>
            </a:r>
            <a:r>
              <a:rPr lang="en-US" sz="2800" dirty="0"/>
              <a:t>. </a:t>
            </a:r>
          </a:p>
        </p:txBody>
      </p:sp>
      <p:grpSp>
        <p:nvGrpSpPr>
          <p:cNvPr id="4" name="Group 3" descr="Icon of a bus next to text that reads 33% of fatal crashes in 2019 involved CMVs">
            <a:extLst>
              <a:ext uri="{FF2B5EF4-FFF2-40B4-BE49-F238E27FC236}">
                <a16:creationId xmlns:a16="http://schemas.microsoft.com/office/drawing/2014/main" id="{718C2A05-D3E6-D841-9274-B69C1F179826}"/>
              </a:ext>
            </a:extLst>
          </p:cNvPr>
          <p:cNvGrpSpPr/>
          <p:nvPr/>
        </p:nvGrpSpPr>
        <p:grpSpPr>
          <a:xfrm>
            <a:off x="2822499" y="4415307"/>
            <a:ext cx="6547002" cy="1644532"/>
            <a:chOff x="2866491" y="3963256"/>
            <a:chExt cx="6547002" cy="1644532"/>
          </a:xfrm>
        </p:grpSpPr>
        <p:sp>
          <p:nvSpPr>
            <p:cNvPr id="5" name="Content Placeholder 4">
              <a:extLst>
                <a:ext uri="{FF2B5EF4-FFF2-40B4-BE49-F238E27FC236}">
                  <a16:creationId xmlns:a16="http://schemas.microsoft.com/office/drawing/2014/main" id="{C2DDD724-632E-EB4C-A7CD-DB90209B221F}"/>
                </a:ext>
              </a:extLst>
            </p:cNvPr>
            <p:cNvSpPr txBox="1">
              <a:spLocks/>
            </p:cNvSpPr>
            <p:nvPr/>
          </p:nvSpPr>
          <p:spPr>
            <a:xfrm>
              <a:off x="4653805" y="4186180"/>
              <a:ext cx="4759688" cy="11986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1647"/>
                </a:buClr>
                <a:buFont typeface="Arial" panose="020B0604020202020204" pitchFamily="34" charset="0"/>
                <a:buChar char="•"/>
                <a:defRPr sz="2200" b="0" i="0" kern="1200">
                  <a:solidFill>
                    <a:srgbClr val="414244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EB111"/>
                </a:buClr>
                <a:buFont typeface="Arial" panose="020B0604020202020204" pitchFamily="34" charset="0"/>
                <a:buChar char="•"/>
                <a:defRPr sz="2200" b="0" i="0" kern="1200">
                  <a:solidFill>
                    <a:srgbClr val="414244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1647"/>
                </a:buClr>
                <a:buFont typeface="Arial" panose="020B0604020202020204" pitchFamily="34" charset="0"/>
                <a:buChar char="•"/>
                <a:defRPr sz="2200" b="0" i="0" kern="1200">
                  <a:solidFill>
                    <a:srgbClr val="414244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EB111"/>
                </a:buClr>
                <a:buFont typeface="Arial" panose="020B0604020202020204" pitchFamily="34" charset="0"/>
                <a:buChar char="•"/>
                <a:defRPr sz="2200" b="0" i="0" kern="1200">
                  <a:solidFill>
                    <a:srgbClr val="414244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1647"/>
                </a:buClr>
                <a:buFont typeface="Arial" panose="020B0604020202020204" pitchFamily="34" charset="0"/>
                <a:buChar char="•"/>
                <a:defRPr sz="2200" b="0" i="0" kern="1200">
                  <a:solidFill>
                    <a:srgbClr val="414244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sz="5400" b="1" spc="-500" dirty="0">
                  <a:solidFill>
                    <a:srgbClr val="0016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33%</a:t>
              </a:r>
            </a:p>
            <a:p>
              <a:pPr marL="0" indent="0" algn="ct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of fatal crashes in 2019 involved CMVs</a:t>
              </a:r>
              <a:r>
                <a:rPr lang="en-US" sz="20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pic>
          <p:nvPicPr>
            <p:cNvPr id="7" name="Picture 6" descr="Truck with solid fill">
              <a:extLst>
                <a:ext uri="{FF2B5EF4-FFF2-40B4-BE49-F238E27FC236}">
                  <a16:creationId xmlns:a16="http://schemas.microsoft.com/office/drawing/2014/main" id="{CAF9FD6D-4A71-E040-8C03-4953FAAE1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2866491" y="3963256"/>
              <a:ext cx="1644532" cy="1644532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16F988C-53E4-DD44-977A-E28916998DA6}"/>
              </a:ext>
            </a:extLst>
          </p:cNvPr>
          <p:cNvSpPr/>
          <p:nvPr/>
        </p:nvSpPr>
        <p:spPr>
          <a:xfrm>
            <a:off x="457200" y="6515556"/>
            <a:ext cx="269496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National Work Zone Safety Information Clearinghouse</a:t>
            </a:r>
          </a:p>
        </p:txBody>
      </p:sp>
    </p:spTree>
    <p:extLst>
      <p:ext uri="{BB962C8B-B14F-4D97-AF65-F5344CB8AC3E}">
        <p14:creationId xmlns:p14="http://schemas.microsoft.com/office/powerpoint/2010/main" val="360752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FD680A-6EC6-6749-9085-1FA001D10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Zone Safety Driving Tips</a:t>
            </a:r>
          </a:p>
        </p:txBody>
      </p:sp>
      <p:pic>
        <p:nvPicPr>
          <p:cNvPr id="7" name="Picture 6" descr="Gauge with solid fill">
            <a:extLst>
              <a:ext uri="{FF2B5EF4-FFF2-40B4-BE49-F238E27FC236}">
                <a16:creationId xmlns:a16="http://schemas.microsoft.com/office/drawing/2014/main" id="{FC9B8AA0-A210-9340-8B7A-F3A89A9D3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17610" y="1125222"/>
            <a:ext cx="1371600" cy="13716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49B62AA-617C-5548-B479-0C998ACB0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9620" y="1563224"/>
            <a:ext cx="3049935" cy="49559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Reduce speeds</a:t>
            </a:r>
          </a:p>
        </p:txBody>
      </p:sp>
      <p:pic>
        <p:nvPicPr>
          <p:cNvPr id="23" name="Picture 6" descr="Sign with solid fill">
            <a:extLst>
              <a:ext uri="{FF2B5EF4-FFF2-40B4-BE49-F238E27FC236}">
                <a16:creationId xmlns:a16="http://schemas.microsoft.com/office/drawing/2014/main" id="{5D1529E3-6E1A-1C40-8DFE-DB43CBE4F4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50234" y="2543029"/>
            <a:ext cx="1371600" cy="1371600"/>
          </a:xfrm>
          <a:prstGeom prst="rect">
            <a:avLst/>
          </a:prstGeom>
        </p:spPr>
      </p:pic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D7B3DFB4-7507-A448-922C-9354FE50EAC6}"/>
              </a:ext>
            </a:extLst>
          </p:cNvPr>
          <p:cNvSpPr txBox="1">
            <a:spLocks/>
          </p:cNvSpPr>
          <p:nvPr/>
        </p:nvSpPr>
        <p:spPr>
          <a:xfrm>
            <a:off x="1949620" y="2917967"/>
            <a:ext cx="3488249" cy="6217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1647"/>
              </a:buClr>
              <a:buFont typeface="Arial" panose="020B0604020202020204" pitchFamily="34" charset="0"/>
              <a:buChar char="•"/>
              <a:defRPr sz="2200" b="0" i="0" kern="1200">
                <a:solidFill>
                  <a:srgbClr val="414244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EB111"/>
              </a:buClr>
              <a:buFont typeface="Arial" panose="020B0604020202020204" pitchFamily="34" charset="0"/>
              <a:buChar char="•"/>
              <a:defRPr sz="2200" b="0" i="0" kern="1200">
                <a:solidFill>
                  <a:srgbClr val="414244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647"/>
              </a:buClr>
              <a:buFont typeface="Arial" panose="020B0604020202020204" pitchFamily="34" charset="0"/>
              <a:buChar char="•"/>
              <a:defRPr sz="2200" b="0" i="0" kern="1200">
                <a:solidFill>
                  <a:srgbClr val="414244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EB111"/>
              </a:buClr>
              <a:buFont typeface="Arial" panose="020B0604020202020204" pitchFamily="34" charset="0"/>
              <a:buChar char="•"/>
              <a:defRPr sz="2200" b="0" i="0" kern="1200">
                <a:solidFill>
                  <a:srgbClr val="414244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647"/>
              </a:buClr>
              <a:buFont typeface="Arial" panose="020B0604020202020204" pitchFamily="34" charset="0"/>
              <a:buChar char="•"/>
              <a:defRPr sz="2200" b="0" i="0" kern="1200">
                <a:solidFill>
                  <a:srgbClr val="414244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Pay attention to signs and signals</a:t>
            </a:r>
          </a:p>
        </p:txBody>
      </p:sp>
      <p:pic>
        <p:nvPicPr>
          <p:cNvPr id="25" name="Picture 6" descr="Stop with solid fill">
            <a:extLst>
              <a:ext uri="{FF2B5EF4-FFF2-40B4-BE49-F238E27FC236}">
                <a16:creationId xmlns:a16="http://schemas.microsoft.com/office/drawing/2014/main" id="{9FDAEB5E-0F7E-F048-B21F-1DFA27364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57200" y="4172621"/>
            <a:ext cx="1371600" cy="1371600"/>
          </a:xfrm>
          <a:prstGeom prst="rect">
            <a:avLst/>
          </a:prstGeom>
        </p:spPr>
      </p:pic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F788E8C0-F43A-3C47-AD7E-8BD5F4795354}"/>
              </a:ext>
            </a:extLst>
          </p:cNvPr>
          <p:cNvSpPr txBox="1">
            <a:spLocks/>
          </p:cNvSpPr>
          <p:nvPr/>
        </p:nvSpPr>
        <p:spPr>
          <a:xfrm>
            <a:off x="1949620" y="4470231"/>
            <a:ext cx="3495733" cy="768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1647"/>
              </a:buClr>
              <a:buFont typeface="Arial" panose="020B0604020202020204" pitchFamily="34" charset="0"/>
              <a:buChar char="•"/>
              <a:defRPr sz="2200" b="0" i="0" kern="1200">
                <a:solidFill>
                  <a:srgbClr val="41424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EB111"/>
              </a:buClr>
              <a:buFont typeface="Arial" panose="020B0604020202020204" pitchFamily="34" charset="0"/>
              <a:buChar char="•"/>
              <a:defRPr sz="2200" b="0" i="0" kern="1200">
                <a:solidFill>
                  <a:srgbClr val="41424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647"/>
              </a:buClr>
              <a:buFont typeface="Arial" panose="020B0604020202020204" pitchFamily="34" charset="0"/>
              <a:buChar char="•"/>
              <a:defRPr sz="2200" b="0" i="0" kern="1200">
                <a:solidFill>
                  <a:srgbClr val="41424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EB111"/>
              </a:buClr>
              <a:buFont typeface="Arial" panose="020B0604020202020204" pitchFamily="34" charset="0"/>
              <a:buChar char="•"/>
              <a:defRPr sz="2200" b="0" i="0" kern="1200">
                <a:solidFill>
                  <a:srgbClr val="41424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647"/>
              </a:buClr>
              <a:buFont typeface="Arial" panose="020B0604020202020204" pitchFamily="34" charset="0"/>
              <a:buChar char="•"/>
              <a:defRPr sz="2200" b="0" i="0" kern="1200">
                <a:solidFill>
                  <a:srgbClr val="41424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 prepared to stop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slow</a:t>
            </a:r>
          </a:p>
        </p:txBody>
      </p:sp>
      <p:pic>
        <p:nvPicPr>
          <p:cNvPr id="26" name="Picture 6" descr="Map with pin with solid fill">
            <a:extLst>
              <a:ext uri="{FF2B5EF4-FFF2-40B4-BE49-F238E27FC236}">
                <a16:creationId xmlns:a16="http://schemas.microsoft.com/office/drawing/2014/main" id="{24947F54-49E0-3E44-8216-47D5E13FCD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17610" y="5477033"/>
            <a:ext cx="1371600" cy="1371600"/>
          </a:xfrm>
          <a:prstGeom prst="rect">
            <a:avLst/>
          </a:prstGeom>
        </p:spPr>
      </p:pic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13597911-6B21-4F4F-A2C6-175AE480DA76}"/>
              </a:ext>
            </a:extLst>
          </p:cNvPr>
          <p:cNvSpPr txBox="1">
            <a:spLocks/>
          </p:cNvSpPr>
          <p:nvPr/>
        </p:nvSpPr>
        <p:spPr>
          <a:xfrm>
            <a:off x="1949620" y="5764633"/>
            <a:ext cx="4139751" cy="796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1647"/>
              </a:buClr>
              <a:buFont typeface="Arial" panose="020B0604020202020204" pitchFamily="34" charset="0"/>
              <a:buChar char="•"/>
              <a:defRPr sz="2200" b="0" i="0" kern="1200">
                <a:solidFill>
                  <a:srgbClr val="41424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EB111"/>
              </a:buClr>
              <a:buFont typeface="Arial" panose="020B0604020202020204" pitchFamily="34" charset="0"/>
              <a:buChar char="•"/>
              <a:defRPr sz="2200" b="0" i="0" kern="1200">
                <a:solidFill>
                  <a:srgbClr val="41424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647"/>
              </a:buClr>
              <a:buFont typeface="Arial" panose="020B0604020202020204" pitchFamily="34" charset="0"/>
              <a:buChar char="•"/>
              <a:defRPr sz="2200" b="0" i="0" kern="1200">
                <a:solidFill>
                  <a:srgbClr val="41424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EB111"/>
              </a:buClr>
              <a:buFont typeface="Arial" panose="020B0604020202020204" pitchFamily="34" charset="0"/>
              <a:buChar char="•"/>
              <a:defRPr sz="2200" b="0" i="0" kern="1200">
                <a:solidFill>
                  <a:srgbClr val="41424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647"/>
              </a:buClr>
              <a:buFont typeface="Arial" panose="020B0604020202020204" pitchFamily="34" charset="0"/>
              <a:buChar char="•"/>
              <a:defRPr sz="2200" b="0" i="0" kern="1200">
                <a:solidFill>
                  <a:srgbClr val="41424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Research and plan your route ahead of time</a:t>
            </a:r>
          </a:p>
        </p:txBody>
      </p:sp>
      <p:pic>
        <p:nvPicPr>
          <p:cNvPr id="28" name="Picture 6" descr="Road with solid fill">
            <a:extLst>
              <a:ext uri="{FF2B5EF4-FFF2-40B4-BE49-F238E27FC236}">
                <a16:creationId xmlns:a16="http://schemas.microsoft.com/office/drawing/2014/main" id="{858A35F7-C9ED-1A40-A5CF-38EDFEFF93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792505" y="1129921"/>
            <a:ext cx="1371600" cy="1371600"/>
          </a:xfrm>
          <a:prstGeom prst="rect">
            <a:avLst/>
          </a:prstGeom>
        </p:spPr>
      </p:pic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9439E958-4F6B-884C-ACEC-950E8FD33311}"/>
              </a:ext>
            </a:extLst>
          </p:cNvPr>
          <p:cNvSpPr txBox="1">
            <a:spLocks/>
          </p:cNvSpPr>
          <p:nvPr/>
        </p:nvSpPr>
        <p:spPr>
          <a:xfrm>
            <a:off x="7231481" y="1422083"/>
            <a:ext cx="4035961" cy="796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1647"/>
              </a:buClr>
              <a:buFont typeface="Arial" panose="020B0604020202020204" pitchFamily="34" charset="0"/>
              <a:buChar char="•"/>
              <a:defRPr sz="2200" b="0" i="0" kern="1200">
                <a:solidFill>
                  <a:srgbClr val="41424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EB111"/>
              </a:buClr>
              <a:buFont typeface="Arial" panose="020B0604020202020204" pitchFamily="34" charset="0"/>
              <a:buChar char="•"/>
              <a:defRPr sz="2200" b="0" i="0" kern="1200">
                <a:solidFill>
                  <a:srgbClr val="41424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647"/>
              </a:buClr>
              <a:buFont typeface="Arial" panose="020B0604020202020204" pitchFamily="34" charset="0"/>
              <a:buChar char="•"/>
              <a:defRPr sz="2200" b="0" i="0" kern="1200">
                <a:solidFill>
                  <a:srgbClr val="41424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EB111"/>
              </a:buClr>
              <a:buFont typeface="Arial" panose="020B0604020202020204" pitchFamily="34" charset="0"/>
              <a:buChar char="•"/>
              <a:defRPr sz="2200" b="0" i="0" kern="1200">
                <a:solidFill>
                  <a:srgbClr val="41424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647"/>
              </a:buClr>
              <a:buFont typeface="Arial" panose="020B0604020202020204" pitchFamily="34" charset="0"/>
              <a:buChar char="•"/>
              <a:defRPr sz="2200" b="0" i="0" kern="1200">
                <a:solidFill>
                  <a:srgbClr val="41424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Move early into an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open lane</a:t>
            </a:r>
          </a:p>
        </p:txBody>
      </p:sp>
      <p:pic>
        <p:nvPicPr>
          <p:cNvPr id="30" name="Picture 6" descr="Smart Phone with solid fill">
            <a:extLst>
              <a:ext uri="{FF2B5EF4-FFF2-40B4-BE49-F238E27FC236}">
                <a16:creationId xmlns:a16="http://schemas.microsoft.com/office/drawing/2014/main" id="{715A82E4-C438-D14D-BD1E-FB1F147ABA8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732095" y="2547728"/>
            <a:ext cx="1371600" cy="1371600"/>
          </a:xfrm>
          <a:prstGeom prst="rect">
            <a:avLst/>
          </a:prstGeom>
        </p:spPr>
      </p:pic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C950270C-52E9-C848-9D18-C59DAA12B3E4}"/>
              </a:ext>
            </a:extLst>
          </p:cNvPr>
          <p:cNvSpPr txBox="1">
            <a:spLocks/>
          </p:cNvSpPr>
          <p:nvPr/>
        </p:nvSpPr>
        <p:spPr>
          <a:xfrm>
            <a:off x="7231480" y="2830628"/>
            <a:ext cx="4035961" cy="796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1647"/>
              </a:buClr>
              <a:buFont typeface="Arial" panose="020B0604020202020204" pitchFamily="34" charset="0"/>
              <a:buChar char="•"/>
              <a:defRPr sz="2200" b="0" i="0" kern="1200">
                <a:solidFill>
                  <a:srgbClr val="41424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EB111"/>
              </a:buClr>
              <a:buFont typeface="Arial" panose="020B0604020202020204" pitchFamily="34" charset="0"/>
              <a:buChar char="•"/>
              <a:defRPr sz="2200" b="0" i="0" kern="1200">
                <a:solidFill>
                  <a:srgbClr val="41424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647"/>
              </a:buClr>
              <a:buFont typeface="Arial" panose="020B0604020202020204" pitchFamily="34" charset="0"/>
              <a:buChar char="•"/>
              <a:defRPr sz="2200" b="0" i="0" kern="1200">
                <a:solidFill>
                  <a:srgbClr val="41424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EB111"/>
              </a:buClr>
              <a:buFont typeface="Arial" panose="020B0604020202020204" pitchFamily="34" charset="0"/>
              <a:buChar char="•"/>
              <a:defRPr sz="2200" b="0" i="0" kern="1200">
                <a:solidFill>
                  <a:srgbClr val="41424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647"/>
              </a:buClr>
              <a:buFont typeface="Arial" panose="020B0604020202020204" pitchFamily="34" charset="0"/>
              <a:buChar char="•"/>
              <a:defRPr sz="2200" b="0" i="0" kern="1200">
                <a:solidFill>
                  <a:srgbClr val="41424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Avoid distractions while behind the wheel</a:t>
            </a:r>
          </a:p>
        </p:txBody>
      </p:sp>
      <p:pic>
        <p:nvPicPr>
          <p:cNvPr id="34" name="Picture 6" descr="Car with solid fill">
            <a:extLst>
              <a:ext uri="{FF2B5EF4-FFF2-40B4-BE49-F238E27FC236}">
                <a16:creationId xmlns:a16="http://schemas.microsoft.com/office/drawing/2014/main" id="{24B35CD8-CF05-6948-864A-6B0BE3AB3BC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799472" y="4157653"/>
            <a:ext cx="1371600" cy="1371600"/>
          </a:xfrm>
          <a:prstGeom prst="rect">
            <a:avLst/>
          </a:prstGeom>
        </p:spPr>
      </p:pic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76936853-FFF5-5941-B36A-32BC97B8C60A}"/>
              </a:ext>
            </a:extLst>
          </p:cNvPr>
          <p:cNvSpPr txBox="1">
            <a:spLocks/>
          </p:cNvSpPr>
          <p:nvPr/>
        </p:nvSpPr>
        <p:spPr>
          <a:xfrm>
            <a:off x="7231480" y="4445253"/>
            <a:ext cx="4035961" cy="796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1647"/>
              </a:buClr>
              <a:buFont typeface="Arial" panose="020B0604020202020204" pitchFamily="34" charset="0"/>
              <a:buChar char="•"/>
              <a:defRPr sz="2200" b="0" i="0" kern="1200">
                <a:solidFill>
                  <a:srgbClr val="41424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EB111"/>
              </a:buClr>
              <a:buFont typeface="Arial" panose="020B0604020202020204" pitchFamily="34" charset="0"/>
              <a:buChar char="•"/>
              <a:defRPr sz="2200" b="0" i="0" kern="1200">
                <a:solidFill>
                  <a:srgbClr val="41424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647"/>
              </a:buClr>
              <a:buFont typeface="Arial" panose="020B0604020202020204" pitchFamily="34" charset="0"/>
              <a:buChar char="•"/>
              <a:defRPr sz="2200" b="0" i="0" kern="1200">
                <a:solidFill>
                  <a:srgbClr val="41424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EB111"/>
              </a:buClr>
              <a:buFont typeface="Arial" panose="020B0604020202020204" pitchFamily="34" charset="0"/>
              <a:buChar char="•"/>
              <a:defRPr sz="2200" b="0" i="0" kern="1200">
                <a:solidFill>
                  <a:srgbClr val="41424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647"/>
              </a:buClr>
              <a:buFont typeface="Arial" panose="020B0604020202020204" pitchFamily="34" charset="0"/>
              <a:buChar char="•"/>
              <a:defRPr sz="2200" b="0" i="0" kern="1200">
                <a:solidFill>
                  <a:srgbClr val="41424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Maintain extra space between vehicles</a:t>
            </a:r>
          </a:p>
        </p:txBody>
      </p:sp>
    </p:spTree>
    <p:extLst>
      <p:ext uri="{BB962C8B-B14F-4D97-AF65-F5344CB8AC3E}">
        <p14:creationId xmlns:p14="http://schemas.microsoft.com/office/powerpoint/2010/main" val="128162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90F5D-D0A4-5249-904B-BB20EAFC8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987"/>
            <a:ext cx="11277600" cy="916609"/>
          </a:xfrm>
        </p:spPr>
        <p:txBody>
          <a:bodyPr/>
          <a:lstStyle/>
          <a:p>
            <a:r>
              <a:rPr lang="en-US" dirty="0"/>
              <a:t>2019 CMV-Related Work Zone Facts (National)</a:t>
            </a:r>
            <a:r>
              <a:rPr lang="en-US" baseline="30000" dirty="0"/>
              <a:t>1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BCF7712-2DB4-E84D-926B-D464266F009A}"/>
              </a:ext>
            </a:extLst>
          </p:cNvPr>
          <p:cNvSpPr txBox="1">
            <a:spLocks/>
          </p:cNvSpPr>
          <p:nvPr/>
        </p:nvSpPr>
        <p:spPr>
          <a:xfrm>
            <a:off x="457200" y="1515774"/>
            <a:ext cx="11277598" cy="4761934"/>
          </a:xfrm>
          <a:prstGeom prst="roundRect">
            <a:avLst>
              <a:gd name="adj" fmla="val 11069"/>
            </a:avLst>
          </a:prstGeom>
          <a:solidFill>
            <a:srgbClr val="CCC2BD">
              <a:alpha val="30000"/>
            </a:srgbClr>
          </a:solidFill>
        </p:spPr>
        <p:txBody>
          <a:bodyPr vert="horz" lIns="91440" tIns="91440" rIns="91440" bIns="91440" rtlCol="0">
            <a:normAutofit/>
          </a:bodyPr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5396C"/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rgbClr val="414244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403225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B01F"/>
              </a:buClr>
              <a:buFont typeface="Arial" charset="0"/>
              <a:buChar char="•"/>
              <a:tabLst/>
              <a:defRPr sz="2000" b="0" i="0" kern="1200">
                <a:solidFill>
                  <a:srgbClr val="414244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2pPr>
            <a:lvl3pPr marL="635000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5396C"/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rgbClr val="414244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3pPr>
            <a:lvl4pPr marL="85883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B01F"/>
              </a:buClr>
              <a:buFont typeface="Arial" charset="0"/>
              <a:buChar char="•"/>
              <a:tabLst/>
              <a:defRPr sz="2000" b="0" i="0" kern="1200">
                <a:solidFill>
                  <a:srgbClr val="414244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4pPr>
            <a:lvl5pPr marL="109061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5396C"/>
              </a:buClr>
              <a:buFont typeface="Arial" charset="0"/>
              <a:buChar char="•"/>
              <a:tabLst/>
              <a:defRPr sz="2000" b="0" i="0" kern="1200">
                <a:solidFill>
                  <a:srgbClr val="414244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Total Work Zone Fatalities: </a:t>
            </a:r>
            <a:r>
              <a:rPr lang="en-US" sz="2800" dirty="0"/>
              <a:t>842</a:t>
            </a:r>
          </a:p>
          <a:p>
            <a:pPr lvl="1"/>
            <a:r>
              <a:rPr lang="en-US" sz="2800" dirty="0"/>
              <a:t>Drivers and Passengers: 690</a:t>
            </a:r>
          </a:p>
          <a:p>
            <a:pPr lvl="1"/>
            <a:r>
              <a:rPr lang="en-US" sz="2800" dirty="0"/>
              <a:t>Pedestrians and Bicyclists: 140</a:t>
            </a:r>
          </a:p>
          <a:p>
            <a:pPr lvl="1"/>
            <a:r>
              <a:rPr lang="en-US" sz="2800" dirty="0"/>
              <a:t>Others (Occupants of a non-motor vehicle transport device and persons on personal conveyances): 12</a:t>
            </a:r>
          </a:p>
          <a:p>
            <a:r>
              <a:rPr lang="en-US" sz="2800" b="1" dirty="0"/>
              <a:t>Total Fatal Work Zone Crashes Involving a CMV: </a:t>
            </a:r>
            <a:r>
              <a:rPr lang="en-US" sz="2800" dirty="0"/>
              <a:t>250</a:t>
            </a:r>
          </a:p>
          <a:p>
            <a:pPr lvl="1"/>
            <a:r>
              <a:rPr lang="en-US" sz="2800" dirty="0"/>
              <a:t>From 2018 to 2019, the number of fatal work zone crashes involving a large truck or bus increased by 16%.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341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1647"/>
      </a:accent1>
      <a:accent2>
        <a:srgbClr val="EEB111"/>
      </a:accent2>
      <a:accent3>
        <a:srgbClr val="D7D2CB"/>
      </a:accent3>
      <a:accent4>
        <a:srgbClr val="7F7F7F"/>
      </a:accent4>
      <a:accent5>
        <a:srgbClr val="0070BD"/>
      </a:accent5>
      <a:accent6>
        <a:srgbClr val="FFFFFF"/>
      </a:accent6>
      <a:hlink>
        <a:srgbClr val="205E9E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a-0081_OY1_Stakeholder_Template_PPT-External" id="{1198F417-2B06-124A-B2E6-B36E23578009}" vid="{E16AD531-8260-084C-9B30-122249201D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2276</TotalTime>
  <Words>220</Words>
  <Application>Microsoft Macintosh PowerPoint</Application>
  <PresentationFormat>Widescreen</PresentationFormat>
  <Paragraphs>27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Work Zone Safety Awareness</vt:lpstr>
      <vt:lpstr>Traveling Safely Through Work Zones</vt:lpstr>
      <vt:lpstr>Work Zone Safety Driving Tips</vt:lpstr>
      <vt:lpstr>2019 CMV-Related Work Zone Facts (National)1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Zone Safety Awareness</dc:title>
  <dc:creator>Kara Frank</dc:creator>
  <cp:lastModifiedBy>Amber Garnett</cp:lastModifiedBy>
  <cp:revision>15</cp:revision>
  <dcterms:created xsi:type="dcterms:W3CDTF">2021-04-06T13:37:49Z</dcterms:created>
  <dcterms:modified xsi:type="dcterms:W3CDTF">2021-04-22T18:38:03Z</dcterms:modified>
</cp:coreProperties>
</file>