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370" r:id="rId2"/>
    <p:sldId id="354" r:id="rId3"/>
    <p:sldId id="258" r:id="rId4"/>
    <p:sldId id="259" r:id="rId5"/>
    <p:sldId id="260" r:id="rId6"/>
    <p:sldId id="261" r:id="rId7"/>
    <p:sldId id="262" r:id="rId8"/>
    <p:sldId id="263" r:id="rId9"/>
    <p:sldId id="264" r:id="rId10"/>
    <p:sldId id="266" r:id="rId11"/>
    <p:sldId id="267" r:id="rId12"/>
    <p:sldId id="362" r:id="rId13"/>
    <p:sldId id="371" r:id="rId14"/>
    <p:sldId id="355" r:id="rId15"/>
    <p:sldId id="268" r:id="rId16"/>
    <p:sldId id="269" r:id="rId17"/>
    <p:sldId id="270" r:id="rId18"/>
    <p:sldId id="271" r:id="rId19"/>
    <p:sldId id="272" r:id="rId20"/>
    <p:sldId id="273" r:id="rId21"/>
    <p:sldId id="274" r:id="rId22"/>
    <p:sldId id="275" r:id="rId23"/>
    <p:sldId id="418" r:id="rId24"/>
    <p:sldId id="276" r:id="rId25"/>
    <p:sldId id="363" r:id="rId26"/>
    <p:sldId id="372" r:id="rId27"/>
    <p:sldId id="361" r:id="rId28"/>
    <p:sldId id="326" r:id="rId29"/>
    <p:sldId id="327" r:id="rId30"/>
    <p:sldId id="328" r:id="rId31"/>
    <p:sldId id="329" r:id="rId32"/>
    <p:sldId id="330" r:id="rId33"/>
    <p:sldId id="331" r:id="rId34"/>
    <p:sldId id="332" r:id="rId35"/>
    <p:sldId id="417" r:id="rId36"/>
    <p:sldId id="383" r:id="rId37"/>
    <p:sldId id="384" r:id="rId38"/>
    <p:sldId id="385" r:id="rId39"/>
    <p:sldId id="386" r:id="rId40"/>
    <p:sldId id="387" r:id="rId41"/>
    <p:sldId id="388" r:id="rId42"/>
    <p:sldId id="389" r:id="rId43"/>
    <p:sldId id="391" r:id="rId44"/>
    <p:sldId id="392" r:id="rId45"/>
    <p:sldId id="393" r:id="rId46"/>
    <p:sldId id="394" r:id="rId47"/>
    <p:sldId id="399" r:id="rId48"/>
    <p:sldId id="414" r:id="rId49"/>
    <p:sldId id="400" r:id="rId50"/>
    <p:sldId id="401" r:id="rId51"/>
    <p:sldId id="402" r:id="rId52"/>
    <p:sldId id="403" r:id="rId53"/>
    <p:sldId id="404" r:id="rId54"/>
    <p:sldId id="405" r:id="rId55"/>
    <p:sldId id="425" r:id="rId56"/>
    <p:sldId id="406" r:id="rId57"/>
    <p:sldId id="407" r:id="rId58"/>
    <p:sldId id="408" r:id="rId59"/>
    <p:sldId id="409" r:id="rId60"/>
    <p:sldId id="419" r:id="rId61"/>
    <p:sldId id="410" r:id="rId62"/>
    <p:sldId id="411" r:id="rId63"/>
    <p:sldId id="421" r:id="rId64"/>
    <p:sldId id="422" r:id="rId65"/>
    <p:sldId id="424" r:id="rId66"/>
  </p:sldIdLst>
  <p:sldSz cx="9906000" cy="6858000" type="A4"/>
  <p:notesSz cx="9906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160">
          <p15:clr>
            <a:srgbClr val="A4A3A4"/>
          </p15:clr>
        </p15:guide>
        <p15:guide id="2" pos="31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K" initials="WK"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23" autoAdjust="0"/>
    <p:restoredTop sz="94343" autoAdjust="0"/>
  </p:normalViewPr>
  <p:slideViewPr>
    <p:cSldViewPr>
      <p:cViewPr varScale="1">
        <p:scale>
          <a:sx n="108" d="100"/>
          <a:sy n="108" d="100"/>
        </p:scale>
        <p:origin x="954" y="10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5" d="100"/>
          <a:sy n="75" d="100"/>
        </p:scale>
        <p:origin x="-1710" y="-84"/>
      </p:cViewPr>
      <p:guideLst>
        <p:guide orient="horz" pos="2160"/>
        <p:guide pos="312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8383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7811581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5932842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8372385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dirty="0"/>
          </a:p>
        </p:txBody>
      </p:sp>
    </p:spTree>
    <p:extLst>
      <p:ext uri="{BB962C8B-B14F-4D97-AF65-F5344CB8AC3E}">
        <p14:creationId xmlns:p14="http://schemas.microsoft.com/office/powerpoint/2010/main" val="1825845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9473451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6673144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9170708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6797967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4493101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5977556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A8B6230-632C-4B9B-A650-77EFEB986CDB}" type="slidenum">
              <a:rPr lang="en-US" smtClean="0"/>
              <a:pPr/>
              <a:t>49</a:t>
            </a:fld>
            <a:endParaRPr lang="en-US" dirty="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r>
              <a:rPr lang="en-US" dirty="0"/>
              <a:t>Now before we get into general security awareness. Let’s briefly talk about the certification and accreditation process that all systems and applications must undergo. First of all some definitions:</a:t>
            </a:r>
          </a:p>
          <a:p>
            <a:endParaRPr lang="en-US" dirty="0"/>
          </a:p>
          <a:p>
            <a:r>
              <a:rPr lang="en-US" dirty="0"/>
              <a:t>Certification:</a:t>
            </a:r>
          </a:p>
          <a:p>
            <a:r>
              <a:rPr lang="en-US" dirty="0"/>
              <a:t>Is a review process to ensure that adequate security controls and safeguards are in place and functioning as designed.  It includes a review of security documentation as well as an actual test of the security controls.</a:t>
            </a:r>
          </a:p>
          <a:p>
            <a:endParaRPr lang="en-US" dirty="0"/>
          </a:p>
          <a:p>
            <a:r>
              <a:rPr lang="en-US" dirty="0"/>
              <a:t>Accreditation:</a:t>
            </a:r>
          </a:p>
          <a:p>
            <a:r>
              <a:rPr lang="en-US" dirty="0"/>
              <a:t>Is the authorization and approval granted to a major application or general support system to process in an operational environment.  It is made on the basis of a certification that the system meets pre-specified technical requirements for achieving adequate system security.</a:t>
            </a:r>
          </a:p>
          <a:p>
            <a:endParaRPr lang="en-US" dirty="0"/>
          </a:p>
        </p:txBody>
      </p:sp>
    </p:spTree>
    <p:extLst>
      <p:ext uri="{BB962C8B-B14F-4D97-AF65-F5344CB8AC3E}">
        <p14:creationId xmlns:p14="http://schemas.microsoft.com/office/powerpoint/2010/main" val="36736337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BEFA3970-FD60-4F7F-9CF7-677A1E170187}" type="slidenum">
              <a:rPr lang="en-US" smtClean="0"/>
              <a:pPr/>
              <a:t>50</a:t>
            </a:fld>
            <a:endParaRPr lang="en-US" dirty="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p:spPr>
        <p:txBody>
          <a:bodyPr/>
          <a:lstStyle/>
          <a:p>
            <a:r>
              <a:rPr lang="en-US" dirty="0"/>
              <a:t>Now before we get into general security awareness. Let’s briefly talk about the certification and accreditation process that all systems and applications must undergo. First of all some definitions:</a:t>
            </a:r>
          </a:p>
          <a:p>
            <a:endParaRPr lang="en-US" dirty="0"/>
          </a:p>
          <a:p>
            <a:r>
              <a:rPr lang="en-US" dirty="0"/>
              <a:t>Certification:</a:t>
            </a:r>
          </a:p>
          <a:p>
            <a:r>
              <a:rPr lang="en-US" dirty="0"/>
              <a:t>Is a review process to ensure that adequate security controls and safeguards are in place and functioning as designed.  It includes a review of security documentation as well as an actual test of the security controls.</a:t>
            </a:r>
          </a:p>
          <a:p>
            <a:endParaRPr lang="en-US" dirty="0"/>
          </a:p>
          <a:p>
            <a:r>
              <a:rPr lang="en-US" dirty="0"/>
              <a:t>Accreditation:</a:t>
            </a:r>
          </a:p>
          <a:p>
            <a:r>
              <a:rPr lang="en-US" dirty="0"/>
              <a:t>Is the authorization and approval granted to a major application or general support system to process in an operational environment.  It is made on the basis of a certification that the system meets pre-specified technical requirements for achieving adequate system security.</a:t>
            </a:r>
          </a:p>
          <a:p>
            <a:endParaRPr lang="en-US" dirty="0"/>
          </a:p>
        </p:txBody>
      </p:sp>
    </p:spTree>
    <p:extLst>
      <p:ext uri="{BB962C8B-B14F-4D97-AF65-F5344CB8AC3E}">
        <p14:creationId xmlns:p14="http://schemas.microsoft.com/office/powerpoint/2010/main" val="9296197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15310AD7-5384-412B-99CB-EC5EE0205CA6}" type="slidenum">
              <a:rPr lang="en-US" smtClean="0"/>
              <a:pPr/>
              <a:t>51</a:t>
            </a:fld>
            <a:endParaRPr lang="en-US" dirty="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r>
              <a:rPr lang="en-US" dirty="0"/>
              <a:t>In order for a system to be certified and accredited, the following documents are reviewed during the certification process.</a:t>
            </a:r>
          </a:p>
          <a:p>
            <a:r>
              <a:rPr lang="en-US" dirty="0"/>
              <a:t>The system overview is a description of the system including all interfaces, interconnections, inputs and outputs.</a:t>
            </a:r>
          </a:p>
          <a:p>
            <a:r>
              <a:rPr lang="en-US" dirty="0"/>
              <a:t>The security plan provides an overview of the security requirements of a system or application and the controls In-place or Planned for meeting those requirements.  It also delineates responsibilities and expected behavior.</a:t>
            </a:r>
          </a:p>
          <a:p>
            <a:r>
              <a:rPr lang="en-US" dirty="0"/>
              <a:t>The disaster recovery/continuity of Operations Plan basically outlines the procedures that will be followed to continue operations should the system or application become unavailable due to an adverse event.  For example destruction of the building or equipment, inaccessibility of the building for an extended period of time, extended power outage.</a:t>
            </a:r>
          </a:p>
          <a:p>
            <a:r>
              <a:rPr lang="en-US" dirty="0"/>
              <a:t>The Configuration Management Plan documents the configuration and change management process and procedures that are in effect for the system or application.  Good configuration Management is essential to maintaining the security posture of a system throughout its life cycle.  </a:t>
            </a:r>
          </a:p>
          <a:p>
            <a:r>
              <a:rPr lang="en-US" dirty="0"/>
              <a:t>And finally the Risk Management plan.  This plan documents the results of a risk assessment that was conducted for the system or application.  It includes the findings of the assessment, an analysis of the risk, risk mitigation actions and any residual risk remaining after risk mitigation.</a:t>
            </a:r>
          </a:p>
          <a:p>
            <a:r>
              <a:rPr lang="en-US" dirty="0"/>
              <a:t> </a:t>
            </a:r>
          </a:p>
          <a:p>
            <a:pPr lvl="1"/>
            <a:endParaRPr lang="en-US" dirty="0"/>
          </a:p>
        </p:txBody>
      </p:sp>
    </p:spTree>
    <p:extLst>
      <p:ext uri="{BB962C8B-B14F-4D97-AF65-F5344CB8AC3E}">
        <p14:creationId xmlns:p14="http://schemas.microsoft.com/office/powerpoint/2010/main" val="3196837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5A805DCB-0259-4B35-A034-9FFA22D45D04}" type="slidenum">
              <a:rPr lang="en-US" smtClean="0"/>
              <a:pPr/>
              <a:t>52</a:t>
            </a:fld>
            <a:endParaRPr lang="en-US" dirty="0"/>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p:spPr>
        <p:txBody>
          <a:bodyPr/>
          <a:lstStyle/>
          <a:p>
            <a:r>
              <a:rPr lang="en-US" dirty="0"/>
              <a:t>Once all the documentation is complete, the certification process can begin with a review of that documentation.  Then a security test and evaluation is conducted.  A certification statement documenting the findings of the documentation review and the ST&amp;E is prepared and signed by the person conducting the certification and usually the ISSO.  The final step is to create an accreditation package which includes the documentation, the certification statement and a recommendation to the DAA as to whether or not the system or application should be accredited.</a:t>
            </a:r>
          </a:p>
          <a:p>
            <a:endParaRPr lang="en-US" dirty="0"/>
          </a:p>
          <a:p>
            <a:r>
              <a:rPr lang="en-US" dirty="0"/>
              <a:t>Of course the final step is accreditation and that occurs when the DAA authorizes the system or application to process by signing the accreditation statement. </a:t>
            </a:r>
          </a:p>
        </p:txBody>
      </p:sp>
    </p:spTree>
    <p:extLst>
      <p:ext uri="{BB962C8B-B14F-4D97-AF65-F5344CB8AC3E}">
        <p14:creationId xmlns:p14="http://schemas.microsoft.com/office/powerpoint/2010/main" val="241950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E4C3C7DA-FBC8-4373-83CA-79B4B74189F2}" type="slidenum">
              <a:rPr lang="en-US" smtClean="0"/>
              <a:pPr/>
              <a:t>54</a:t>
            </a:fld>
            <a:endParaRPr lang="en-US" dirty="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cs typeface="Times New Roman" pitchFamily="18" charset="0"/>
              </a:rPr>
              <a:t>As previously stated a system or application must be authorized prior to initial startup and upon significant change.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Tree>
    <p:extLst>
      <p:ext uri="{BB962C8B-B14F-4D97-AF65-F5344CB8AC3E}">
        <p14:creationId xmlns:p14="http://schemas.microsoft.com/office/powerpoint/2010/main" val="31513271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9FBD7012-5190-43FE-BDE0-585A9330BC8D}" type="slidenum">
              <a:rPr lang="en-US" smtClean="0"/>
              <a:pPr/>
              <a:t>57</a:t>
            </a:fld>
            <a:endParaRPr lang="en-US" dirty="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r>
              <a:rPr lang="en-US" dirty="0">
                <a:cs typeface="Times New Roman" pitchFamily="18" charset="0"/>
              </a:rPr>
              <a:t>As previously stated a system or application must be accredited prior to initial startup and every 3 years thereafter, or upon significant change. </a:t>
            </a:r>
          </a:p>
          <a:p>
            <a:r>
              <a:rPr lang="en-US" dirty="0">
                <a:cs typeface="Times New Roman" pitchFamily="18" charset="0"/>
              </a:rPr>
              <a:t>      </a:t>
            </a:r>
            <a:endParaRPr lang="en-US" dirty="0"/>
          </a:p>
        </p:txBody>
      </p:sp>
    </p:spTree>
    <p:extLst>
      <p:ext uri="{BB962C8B-B14F-4D97-AF65-F5344CB8AC3E}">
        <p14:creationId xmlns:p14="http://schemas.microsoft.com/office/powerpoint/2010/main" val="28733172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p:spPr>
        <p:txBody>
          <a:bodyPr/>
          <a:lstStyle/>
          <a:p>
            <a:r>
              <a:rPr lang="en-US" dirty="0">
                <a:solidFill>
                  <a:srgbClr val="C00000"/>
                </a:solidFill>
              </a:rPr>
              <a:t>Need a slide on CHANGE: Baseline Configuration, &amp; Configuration Management.</a:t>
            </a:r>
          </a:p>
        </p:txBody>
      </p:sp>
      <p:sp>
        <p:nvSpPr>
          <p:cNvPr id="123908" name="Slide Number Placeholder 3"/>
          <p:cNvSpPr>
            <a:spLocks noGrp="1"/>
          </p:cNvSpPr>
          <p:nvPr>
            <p:ph type="sldNum" sz="quarter" idx="5"/>
          </p:nvPr>
        </p:nvSpPr>
        <p:spPr>
          <a:noFill/>
        </p:spPr>
        <p:txBody>
          <a:bodyPr/>
          <a:lstStyle/>
          <a:p>
            <a:fld id="{C3221501-710F-45A6-8CFA-1E4AEF3166AD}" type="slidenum">
              <a:rPr lang="en-US" smtClean="0"/>
              <a:pPr/>
              <a:t>58</a:t>
            </a:fld>
            <a:endParaRPr lang="en-US" dirty="0"/>
          </a:p>
        </p:txBody>
      </p:sp>
    </p:spTree>
    <p:extLst>
      <p:ext uri="{BB962C8B-B14F-4D97-AF65-F5344CB8AC3E}">
        <p14:creationId xmlns:p14="http://schemas.microsoft.com/office/powerpoint/2010/main" val="5909552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8193774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263611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5940" y="1696116"/>
            <a:ext cx="8834119" cy="103631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485900" y="3840480"/>
            <a:ext cx="69341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IT</a:t>
            </a:r>
            <a:r>
              <a:rPr dirty="0"/>
              <a:t> </a:t>
            </a:r>
            <a:r>
              <a:rPr spc="-15" dirty="0"/>
              <a:t>Ad</a:t>
            </a:r>
            <a:r>
              <a:rPr spc="5" dirty="0"/>
              <a:t>m</a:t>
            </a:r>
            <a:r>
              <a:rPr spc="-10" dirty="0"/>
              <a:t>ini</a:t>
            </a:r>
            <a:r>
              <a:rPr dirty="0"/>
              <a:t>s</a:t>
            </a:r>
            <a:r>
              <a:rPr spc="-10" dirty="0"/>
              <a:t>t</a:t>
            </a:r>
            <a:r>
              <a:rPr spc="-5" dirty="0"/>
              <a:t>r</a:t>
            </a:r>
            <a:r>
              <a:rPr spc="-10" dirty="0"/>
              <a:t>ato</a:t>
            </a:r>
            <a:r>
              <a:rPr spc="-5" dirty="0"/>
              <a:t>rs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5E495B57-70F6-47C9-B3EE-D3074B2AEB7D}" type="datetime1">
              <a:rPr lang="en-US" smtClean="0"/>
              <a:t>4/22/2021</a:t>
            </a:fld>
            <a:endParaRPr lang="en-US"/>
          </a:p>
        </p:txBody>
      </p:sp>
      <p:sp>
        <p:nvSpPr>
          <p:cNvPr id="6" name="Holder 6"/>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A1261E"/>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IT</a:t>
            </a:r>
            <a:r>
              <a:rPr dirty="0"/>
              <a:t> </a:t>
            </a:r>
            <a:r>
              <a:rPr spc="-15" dirty="0"/>
              <a:t>Ad</a:t>
            </a:r>
            <a:r>
              <a:rPr spc="5" dirty="0"/>
              <a:t>m</a:t>
            </a:r>
            <a:r>
              <a:rPr spc="-10" dirty="0"/>
              <a:t>ini</a:t>
            </a:r>
            <a:r>
              <a:rPr dirty="0"/>
              <a:t>s</a:t>
            </a:r>
            <a:r>
              <a:rPr spc="-10" dirty="0"/>
              <a:t>t</a:t>
            </a:r>
            <a:r>
              <a:rPr spc="-5" dirty="0"/>
              <a:t>r</a:t>
            </a:r>
            <a:r>
              <a:rPr spc="-10" dirty="0"/>
              <a:t>ato</a:t>
            </a:r>
            <a:r>
              <a:rPr spc="-5" dirty="0"/>
              <a:t>rs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B6B96D86-ED65-49E0-AF3D-F2A414513F6A}" type="datetime1">
              <a:rPr lang="en-US" smtClean="0"/>
              <a:t>4/22/2021</a:t>
            </a:fld>
            <a:endParaRPr lang="en-US"/>
          </a:p>
        </p:txBody>
      </p:sp>
      <p:sp>
        <p:nvSpPr>
          <p:cNvPr id="6" name="Holder 6"/>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A1261E"/>
                </a:solidFill>
                <a:latin typeface="Arial"/>
                <a:cs typeface="Arial"/>
              </a:defRPr>
            </a:lvl1pPr>
          </a:lstStyle>
          <a:p>
            <a:endParaRPr/>
          </a:p>
        </p:txBody>
      </p:sp>
      <p:sp>
        <p:nvSpPr>
          <p:cNvPr id="3" name="Holder 3"/>
          <p:cNvSpPr>
            <a:spLocks noGrp="1"/>
          </p:cNvSpPr>
          <p:nvPr>
            <p:ph sz="half" idx="2"/>
          </p:nvPr>
        </p:nvSpPr>
        <p:spPr>
          <a:xfrm>
            <a:off x="535940" y="1759386"/>
            <a:ext cx="4404360" cy="3630295"/>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sp>
        <p:nvSpPr>
          <p:cNvPr id="4" name="Holder 4"/>
          <p:cNvSpPr>
            <a:spLocks noGrp="1"/>
          </p:cNvSpPr>
          <p:nvPr>
            <p:ph sz="half" idx="3"/>
          </p:nvPr>
        </p:nvSpPr>
        <p:spPr>
          <a:xfrm>
            <a:off x="5101589" y="1577340"/>
            <a:ext cx="430911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IT</a:t>
            </a:r>
            <a:r>
              <a:rPr dirty="0"/>
              <a:t> </a:t>
            </a:r>
            <a:r>
              <a:rPr spc="-15" dirty="0"/>
              <a:t>Ad</a:t>
            </a:r>
            <a:r>
              <a:rPr spc="5" dirty="0"/>
              <a:t>m</a:t>
            </a:r>
            <a:r>
              <a:rPr spc="-10" dirty="0"/>
              <a:t>ini</a:t>
            </a:r>
            <a:r>
              <a:rPr dirty="0"/>
              <a:t>s</a:t>
            </a:r>
            <a:r>
              <a:rPr spc="-10" dirty="0"/>
              <a:t>t</a:t>
            </a:r>
            <a:r>
              <a:rPr spc="-5" dirty="0"/>
              <a:t>r</a:t>
            </a:r>
            <a:r>
              <a:rPr spc="-10" dirty="0"/>
              <a:t>ato</a:t>
            </a:r>
            <a:r>
              <a:rPr spc="-5" dirty="0"/>
              <a:t>rs</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C6B8DA10-2922-46DA-AE76-DB4C6A1EBAB3}" type="datetime1">
              <a:rPr lang="en-US" smtClean="0"/>
              <a:t>4/22/2021</a:t>
            </a:fld>
            <a:endParaRPr lang="en-US"/>
          </a:p>
        </p:txBody>
      </p:sp>
      <p:sp>
        <p:nvSpPr>
          <p:cNvPr id="7" name="Holder 7"/>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A1261E"/>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IT</a:t>
            </a:r>
            <a:r>
              <a:rPr dirty="0"/>
              <a:t> </a:t>
            </a:r>
            <a:r>
              <a:rPr spc="-15" dirty="0"/>
              <a:t>Ad</a:t>
            </a:r>
            <a:r>
              <a:rPr spc="5" dirty="0"/>
              <a:t>m</a:t>
            </a:r>
            <a:r>
              <a:rPr spc="-10" dirty="0"/>
              <a:t>ini</a:t>
            </a:r>
            <a:r>
              <a:rPr dirty="0"/>
              <a:t>s</a:t>
            </a:r>
            <a:r>
              <a:rPr spc="-10" dirty="0"/>
              <a:t>t</a:t>
            </a:r>
            <a:r>
              <a:rPr spc="-5" dirty="0"/>
              <a:t>r</a:t>
            </a:r>
            <a:r>
              <a:rPr spc="-10" dirty="0"/>
              <a:t>ato</a:t>
            </a:r>
            <a:r>
              <a:rPr spc="-5" dirty="0"/>
              <a:t>rs</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5F7CF841-24D9-4E2E-8436-51F4E1B5CD0C}" type="datetime1">
              <a:rPr lang="en-US" smtClean="0"/>
              <a:t>4/22/2021</a:t>
            </a:fld>
            <a:endParaRPr lang="en-US"/>
          </a:p>
        </p:txBody>
      </p:sp>
      <p:sp>
        <p:nvSpPr>
          <p:cNvPr id="5" name="Holder 5"/>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lank">
    <p:bg>
      <p:bgPr>
        <a:solidFill>
          <a:schemeClr val="bg1"/>
        </a:solidFill>
        <a:effectLst/>
      </p:bgPr>
    </p:bg>
    <p:spTree>
      <p:nvGrpSpPr>
        <p:cNvPr id="1" name=""/>
        <p:cNvGrpSpPr/>
        <p:nvPr/>
      </p:nvGrpSpPr>
      <p:grpSpPr>
        <a:xfrm>
          <a:off x="0" y="0"/>
          <a:ext cx="0" cy="0"/>
          <a:chOff x="0" y="0"/>
          <a:chExt cx="0" cy="0"/>
        </a:xfrm>
      </p:grpSpPr>
      <p:sp>
        <p:nvSpPr>
          <p:cNvPr id="19" name="bk object 19"/>
          <p:cNvSpPr/>
          <p:nvPr/>
        </p:nvSpPr>
        <p:spPr>
          <a:xfrm>
            <a:off x="2032325" y="4014664"/>
            <a:ext cx="2526449" cy="310321"/>
          </a:xfrm>
          <a:prstGeom prst="rect">
            <a:avLst/>
          </a:prstGeom>
          <a:blipFill>
            <a:blip r:embed="rId2" cstate="print"/>
            <a:stretch>
              <a:fillRect/>
            </a:stretch>
          </a:blipFill>
        </p:spPr>
        <p:txBody>
          <a:bodyPr wrap="square" lIns="0" tIns="0" rIns="0" bIns="0" rtlCol="0"/>
          <a:lstStyle/>
          <a:p>
            <a:endParaRPr/>
          </a:p>
        </p:txBody>
      </p:sp>
      <p:sp>
        <p:nvSpPr>
          <p:cNvPr id="20" name="bk object 20"/>
          <p:cNvSpPr/>
          <p:nvPr/>
        </p:nvSpPr>
        <p:spPr>
          <a:xfrm>
            <a:off x="4726409" y="4014666"/>
            <a:ext cx="3169415" cy="390764"/>
          </a:xfrm>
          <a:prstGeom prst="rect">
            <a:avLst/>
          </a:prstGeom>
          <a:blipFill>
            <a:blip r:embed="rId3" cstate="print"/>
            <a:stretch>
              <a:fillRect/>
            </a:stretch>
          </a:blipFill>
        </p:spPr>
        <p:txBody>
          <a:bodyPr wrap="square" lIns="0" tIns="0" rIns="0" bIns="0" rtlCol="0"/>
          <a:lstStyle/>
          <a:p>
            <a:endParaRPr/>
          </a:p>
        </p:txBody>
      </p:sp>
      <p:sp>
        <p:nvSpPr>
          <p:cNvPr id="21" name="bk object 21"/>
          <p:cNvSpPr/>
          <p:nvPr/>
        </p:nvSpPr>
        <p:spPr>
          <a:xfrm>
            <a:off x="3300343" y="4507297"/>
            <a:ext cx="3291302" cy="305368"/>
          </a:xfrm>
          <a:prstGeom prst="rect">
            <a:avLst/>
          </a:prstGeom>
          <a:blipFill>
            <a:blip r:embed="rId4" cstate="print"/>
            <a:stretch>
              <a:fillRect/>
            </a:stretch>
          </a:blipFill>
        </p:spPr>
        <p:txBody>
          <a:bodyPr wrap="square" lIns="0" tIns="0" rIns="0" bIns="0" rtlCol="0"/>
          <a:lstStyle/>
          <a:p>
            <a:endParaRPr dirty="0"/>
          </a:p>
        </p:txBody>
      </p:sp>
      <p:sp>
        <p:nvSpPr>
          <p:cNvPr id="2" name="Holder 2"/>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IT</a:t>
            </a:r>
            <a:r>
              <a:rPr dirty="0"/>
              <a:t> </a:t>
            </a:r>
            <a:r>
              <a:rPr spc="-15" dirty="0"/>
              <a:t>Ad</a:t>
            </a:r>
            <a:r>
              <a:rPr spc="5" dirty="0"/>
              <a:t>m</a:t>
            </a:r>
            <a:r>
              <a:rPr spc="-10" dirty="0"/>
              <a:t>ini</a:t>
            </a:r>
            <a:r>
              <a:rPr dirty="0"/>
              <a:t>s</a:t>
            </a:r>
            <a:r>
              <a:rPr spc="-10" dirty="0"/>
              <a:t>t</a:t>
            </a:r>
            <a:r>
              <a:rPr spc="-5" dirty="0"/>
              <a:t>r</a:t>
            </a:r>
            <a:r>
              <a:rPr spc="-10" dirty="0"/>
              <a:t>ato</a:t>
            </a:r>
            <a:r>
              <a:rPr spc="-5" dirty="0"/>
              <a:t>rs</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F1E54D31-9148-4F90-86AF-AEEC4FF2C939}" type="datetime1">
              <a:rPr lang="en-US" smtClean="0"/>
              <a:t>4/22/2021</a:t>
            </a:fld>
            <a:endParaRPr lang="en-US"/>
          </a:p>
        </p:txBody>
      </p:sp>
      <p:sp>
        <p:nvSpPr>
          <p:cNvPr id="4" name="Holder 4"/>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
        <p:nvSpPr>
          <p:cNvPr id="7" name="TextBox 6"/>
          <p:cNvSpPr txBox="1"/>
          <p:nvPr userDrawn="1"/>
        </p:nvSpPr>
        <p:spPr>
          <a:xfrm>
            <a:off x="1839594" y="3081800"/>
            <a:ext cx="6553200" cy="83099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cap="none" spc="0" dirty="0">
                <a:ln w="10160">
                  <a:solidFill>
                    <a:schemeClr val="tx1"/>
                  </a:solidFill>
                  <a:prstDash val="solid"/>
                </a:ln>
                <a:solidFill>
                  <a:srgbClr val="FFFFFF"/>
                </a:solidFill>
                <a:effectLst>
                  <a:outerShdw blurRad="38100" dist="22860" dir="5400000" algn="tl" rotWithShape="0">
                    <a:srgbClr val="000000">
                      <a:alpha val="30000"/>
                    </a:srgbClr>
                  </a:outerShdw>
                </a:effectLst>
              </a:rPr>
              <a:t>The Federal Motor</a:t>
            </a:r>
            <a:r>
              <a:rPr lang="en-US" sz="2400" b="1" cap="none" spc="0" baseline="0" dirty="0">
                <a:ln w="10160">
                  <a:solidFill>
                    <a:schemeClr val="tx1"/>
                  </a:solidFill>
                  <a:prstDash val="solid"/>
                </a:ln>
                <a:solidFill>
                  <a:srgbClr val="FFFFFF"/>
                </a:solidFill>
                <a:effectLst>
                  <a:outerShdw blurRad="38100" dist="22860" dir="5400000" algn="tl" rotWithShape="0">
                    <a:srgbClr val="000000">
                      <a:alpha val="30000"/>
                    </a:srgbClr>
                  </a:outerShdw>
                </a:effectLst>
              </a:rPr>
              <a:t> Carrier Safety Administration </a:t>
            </a:r>
          </a:p>
          <a:p>
            <a:pPr algn="ctr"/>
            <a:r>
              <a:rPr lang="en-US" sz="2400" b="1" cap="none" spc="0" baseline="0" dirty="0">
                <a:ln w="10160">
                  <a:solidFill>
                    <a:schemeClr val="tx1"/>
                  </a:solidFill>
                  <a:prstDash val="solid"/>
                </a:ln>
                <a:solidFill>
                  <a:srgbClr val="FFFFFF"/>
                </a:solidFill>
                <a:effectLst>
                  <a:outerShdw blurRad="38100" dist="22860" dir="5400000" algn="tl" rotWithShape="0">
                    <a:srgbClr val="000000">
                      <a:alpha val="30000"/>
                    </a:srgbClr>
                  </a:outerShdw>
                </a:effectLst>
              </a:rPr>
              <a:t>(FMCSA)</a:t>
            </a:r>
            <a:endParaRPr lang="en-US" sz="2400" b="1" cap="none" spc="0" dirty="0">
              <a:ln w="10160">
                <a:solidFill>
                  <a:schemeClr val="tx1"/>
                </a:solidFill>
                <a:prstDash val="solid"/>
              </a:ln>
              <a:solidFill>
                <a:srgbClr val="FFFFFF"/>
              </a:solidFill>
              <a:effectLst>
                <a:outerShdw blurRad="38100" dist="22860" dir="5400000" algn="tl" rotWithShape="0">
                  <a:srgbClr val="000000">
                    <a:alpha val="30000"/>
                  </a:srgbClr>
                </a:outerShdw>
              </a:effectLst>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3540" y="921186"/>
            <a:ext cx="9138919" cy="1077595"/>
          </a:xfrm>
          <a:prstGeom prst="rect">
            <a:avLst/>
          </a:prstGeom>
        </p:spPr>
        <p:txBody>
          <a:bodyPr wrap="square" lIns="0" tIns="0" rIns="0" bIns="0">
            <a:spAutoFit/>
          </a:bodyPr>
          <a:lstStyle>
            <a:lvl1pPr>
              <a:defRPr sz="2800" b="1" i="0">
                <a:solidFill>
                  <a:srgbClr val="A1261E"/>
                </a:solidFill>
                <a:latin typeface="Arial"/>
                <a:cs typeface="Arial"/>
              </a:defRPr>
            </a:lvl1pPr>
          </a:lstStyle>
          <a:p>
            <a:endParaRPr/>
          </a:p>
        </p:txBody>
      </p:sp>
      <p:sp>
        <p:nvSpPr>
          <p:cNvPr id="3" name="Holder 3"/>
          <p:cNvSpPr>
            <a:spLocks noGrp="1"/>
          </p:cNvSpPr>
          <p:nvPr>
            <p:ph type="body" idx="1"/>
          </p:nvPr>
        </p:nvSpPr>
        <p:spPr>
          <a:xfrm>
            <a:off x="535940" y="1683186"/>
            <a:ext cx="8834119" cy="4014470"/>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59740" y="6437144"/>
            <a:ext cx="2324100" cy="152400"/>
          </a:xfrm>
          <a:prstGeom prst="rect">
            <a:avLst/>
          </a:prstGeom>
        </p:spPr>
        <p:txBody>
          <a:bodyPr wrap="square" lIns="0" tIns="0" rIns="0" bIns="0">
            <a:spAutoFit/>
          </a:bodyPr>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IT</a:t>
            </a:r>
            <a:r>
              <a:rPr dirty="0"/>
              <a:t> </a:t>
            </a:r>
            <a:r>
              <a:rPr spc="-15" dirty="0"/>
              <a:t>Ad</a:t>
            </a:r>
            <a:r>
              <a:rPr spc="5" dirty="0"/>
              <a:t>m</a:t>
            </a:r>
            <a:r>
              <a:rPr spc="-10" dirty="0"/>
              <a:t>ini</a:t>
            </a:r>
            <a:r>
              <a:rPr dirty="0"/>
              <a:t>s</a:t>
            </a:r>
            <a:r>
              <a:rPr spc="-10" dirty="0"/>
              <a:t>t</a:t>
            </a:r>
            <a:r>
              <a:rPr spc="-5" dirty="0"/>
              <a:t>r</a:t>
            </a:r>
            <a:r>
              <a:rPr spc="-10" dirty="0"/>
              <a:t>ato</a:t>
            </a:r>
            <a:r>
              <a:rPr spc="-5" dirty="0"/>
              <a:t>rs</a:t>
            </a:r>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EB7B55E-584B-4E6C-A96D-3B34ACB814E8}" type="datetime1">
              <a:rPr lang="en-US" smtClean="0"/>
              <a:t>4/22/2021</a:t>
            </a:fld>
            <a:endParaRPr lang="en-US"/>
          </a:p>
        </p:txBody>
      </p:sp>
      <p:sp>
        <p:nvSpPr>
          <p:cNvPr id="6" name="Holder 6"/>
          <p:cNvSpPr>
            <a:spLocks noGrp="1"/>
          </p:cNvSpPr>
          <p:nvPr>
            <p:ph type="sldNum" sz="quarter" idx="7"/>
          </p:nvPr>
        </p:nvSpPr>
        <p:spPr>
          <a:xfrm>
            <a:off x="4866640" y="6385346"/>
            <a:ext cx="249554" cy="203834"/>
          </a:xfrm>
          <a:prstGeom prst="rect">
            <a:avLst/>
          </a:prstGeom>
        </p:spPr>
        <p:txBody>
          <a:bodyPr wrap="square" lIns="0" tIns="0" rIns="0" bIns="0">
            <a:spAutoFit/>
          </a:bodyPr>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nist.gov/publication-portal.cf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9-awa-soc@faa.gov"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mailto:Bobby.Woodard@dot.gov"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2872026"/>
            <a:ext cx="9138919" cy="861774"/>
          </a:xfrm>
        </p:spPr>
        <p:txBody>
          <a:bodyPr/>
          <a:lstStyle/>
          <a:p>
            <a:pPr algn="ctr"/>
            <a:r>
              <a:rPr lang="en-US" dirty="0">
                <a:solidFill>
                  <a:schemeClr val="tx1"/>
                </a:solidFill>
              </a:rPr>
              <a:t>Role-Based Cybersecurity Training for Information Technology Professionals</a:t>
            </a:r>
          </a:p>
        </p:txBody>
      </p:sp>
      <p:sp>
        <p:nvSpPr>
          <p:cNvPr id="4" name="Slide Number Placeholder 3"/>
          <p:cNvSpPr>
            <a:spLocks noGrp="1"/>
          </p:cNvSpPr>
          <p:nvPr>
            <p:ph type="sldNum" sz="quarter" idx="7"/>
          </p:nvPr>
        </p:nvSpPr>
        <p:spPr/>
        <p:txBody>
          <a:bodyPr/>
          <a:lstStyle/>
          <a:p>
            <a:pPr marL="25400">
              <a:lnSpc>
                <a:spcPct val="100000"/>
              </a:lnSpc>
            </a:pPr>
            <a:fld id="{81D60167-4931-47E6-BA6A-407CBD079E47}" type="slidenum">
              <a:rPr lang="en-US" smtClean="0"/>
              <a:t>1</a:t>
            </a:fld>
            <a:endParaRPr lang="en-US" dirty="0"/>
          </a:p>
        </p:txBody>
      </p:sp>
    </p:spTree>
    <p:extLst>
      <p:ext uri="{BB962C8B-B14F-4D97-AF65-F5344CB8AC3E}">
        <p14:creationId xmlns:p14="http://schemas.microsoft.com/office/powerpoint/2010/main" val="3796006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10</a:t>
            </a:fld>
            <a:endParaRPr dirty="0"/>
          </a:p>
        </p:txBody>
      </p:sp>
      <p:graphicFrame>
        <p:nvGraphicFramePr>
          <p:cNvPr id="5" name="object 5" descr="IT Security Legislation and Guidance; Privacy Legislation; National Institute of Standards and Technology (NIST) Special Publications&#10;&#10;&#10;" title="Procedure"/>
          <p:cNvGraphicFramePr>
            <a:graphicFrameLocks noGrp="1"/>
          </p:cNvGraphicFramePr>
          <p:nvPr>
            <p:extLst>
              <p:ext uri="{D42A27DB-BD31-4B8C-83A1-F6EECF244321}">
                <p14:modId xmlns:p14="http://schemas.microsoft.com/office/powerpoint/2010/main" val="3939387149"/>
              </p:ext>
            </p:extLst>
          </p:nvPr>
        </p:nvGraphicFramePr>
        <p:xfrm>
          <a:off x="447040" y="2821109"/>
          <a:ext cx="8839199" cy="3364241"/>
        </p:xfrm>
        <a:graphic>
          <a:graphicData uri="http://schemas.openxmlformats.org/drawingml/2006/table">
            <a:tbl>
              <a:tblPr firstRow="1" bandRow="1">
                <a:tableStyleId>{2D5ABB26-0587-4C30-8999-92F81FD0307C}</a:tableStyleId>
              </a:tblPr>
              <a:tblGrid>
                <a:gridCol w="3173046">
                  <a:extLst>
                    <a:ext uri="{9D8B030D-6E8A-4147-A177-3AD203B41FA5}">
                      <a16:colId xmlns:a16="http://schemas.microsoft.com/office/drawing/2014/main" val="20000"/>
                    </a:ext>
                  </a:extLst>
                </a:gridCol>
                <a:gridCol w="2719753">
                  <a:extLst>
                    <a:ext uri="{9D8B030D-6E8A-4147-A177-3AD203B41FA5}">
                      <a16:colId xmlns:a16="http://schemas.microsoft.com/office/drawing/2014/main" val="20001"/>
                    </a:ext>
                  </a:extLst>
                </a:gridCol>
                <a:gridCol w="2946400">
                  <a:extLst>
                    <a:ext uri="{9D8B030D-6E8A-4147-A177-3AD203B41FA5}">
                      <a16:colId xmlns:a16="http://schemas.microsoft.com/office/drawing/2014/main" val="20002"/>
                    </a:ext>
                  </a:extLst>
                </a:gridCol>
              </a:tblGrid>
              <a:tr h="988060">
                <a:tc>
                  <a:txBody>
                    <a:bodyPr/>
                    <a:lstStyle/>
                    <a:p>
                      <a:pPr marL="1172845" marR="445770" indent="-721360">
                        <a:lnSpc>
                          <a:spcPct val="100000"/>
                        </a:lnSpc>
                      </a:pPr>
                      <a:r>
                        <a:rPr sz="1400" b="1" spc="5" dirty="0">
                          <a:solidFill>
                            <a:srgbClr val="FFFFFF"/>
                          </a:solidFill>
                          <a:latin typeface="Arial"/>
                          <a:cs typeface="Arial"/>
                        </a:rPr>
                        <a:t>I</a:t>
                      </a:r>
                      <a:r>
                        <a:rPr sz="1400" b="1" dirty="0">
                          <a:solidFill>
                            <a:srgbClr val="FFFFFF"/>
                          </a:solidFill>
                          <a:latin typeface="Arial"/>
                          <a:cs typeface="Arial"/>
                        </a:rPr>
                        <a:t>T</a:t>
                      </a:r>
                      <a:r>
                        <a:rPr sz="1400" b="1" spc="-25" dirty="0">
                          <a:solidFill>
                            <a:srgbClr val="FFFFFF"/>
                          </a:solidFill>
                          <a:latin typeface="Arial"/>
                          <a:cs typeface="Arial"/>
                        </a:rPr>
                        <a:t> </a:t>
                      </a:r>
                      <a:r>
                        <a:rPr sz="1400" b="1" spc="-5" dirty="0">
                          <a:solidFill>
                            <a:srgbClr val="FFFFFF"/>
                          </a:solidFill>
                          <a:latin typeface="Arial"/>
                          <a:cs typeface="Arial"/>
                        </a:rPr>
                        <a:t>Sec</a:t>
                      </a:r>
                      <a:r>
                        <a:rPr sz="1400" b="1" spc="-10" dirty="0">
                          <a:solidFill>
                            <a:srgbClr val="FFFFFF"/>
                          </a:solidFill>
                          <a:latin typeface="Arial"/>
                          <a:cs typeface="Arial"/>
                        </a:rPr>
                        <a:t>u</a:t>
                      </a:r>
                      <a:r>
                        <a:rPr sz="1400" b="1" spc="5" dirty="0">
                          <a:solidFill>
                            <a:srgbClr val="FFFFFF"/>
                          </a:solidFill>
                          <a:latin typeface="Arial"/>
                          <a:cs typeface="Arial"/>
                        </a:rPr>
                        <a:t>ri</a:t>
                      </a:r>
                      <a:r>
                        <a:rPr sz="1400" b="1" dirty="0">
                          <a:solidFill>
                            <a:srgbClr val="FFFFFF"/>
                          </a:solidFill>
                          <a:latin typeface="Arial"/>
                          <a:cs typeface="Arial"/>
                        </a:rPr>
                        <a:t>ty</a:t>
                      </a:r>
                      <a:r>
                        <a:rPr sz="1400" b="1" spc="-30" dirty="0">
                          <a:solidFill>
                            <a:srgbClr val="FFFFFF"/>
                          </a:solidFill>
                          <a:latin typeface="Arial"/>
                          <a:cs typeface="Arial"/>
                        </a:rPr>
                        <a:t> </a:t>
                      </a:r>
                      <a:r>
                        <a:rPr sz="1400" b="1" spc="-10" dirty="0">
                          <a:solidFill>
                            <a:srgbClr val="FFFFFF"/>
                          </a:solidFill>
                          <a:latin typeface="Arial"/>
                          <a:cs typeface="Arial"/>
                        </a:rPr>
                        <a:t>L</a:t>
                      </a:r>
                      <a:r>
                        <a:rPr sz="1400" b="1" spc="-5" dirty="0">
                          <a:solidFill>
                            <a:srgbClr val="FFFFFF"/>
                          </a:solidFill>
                          <a:latin typeface="Arial"/>
                          <a:cs typeface="Arial"/>
                        </a:rPr>
                        <a:t>e</a:t>
                      </a:r>
                      <a:r>
                        <a:rPr sz="1400" b="1" spc="-10" dirty="0">
                          <a:solidFill>
                            <a:srgbClr val="FFFFFF"/>
                          </a:solidFill>
                          <a:latin typeface="Arial"/>
                          <a:cs typeface="Arial"/>
                        </a:rPr>
                        <a:t>g</a:t>
                      </a:r>
                      <a:r>
                        <a:rPr sz="1400" b="1" spc="5" dirty="0">
                          <a:solidFill>
                            <a:srgbClr val="FFFFFF"/>
                          </a:solidFill>
                          <a:latin typeface="Arial"/>
                          <a:cs typeface="Arial"/>
                        </a:rPr>
                        <a:t>i</a:t>
                      </a:r>
                      <a:r>
                        <a:rPr sz="1400" b="1" spc="-5" dirty="0">
                          <a:solidFill>
                            <a:srgbClr val="FFFFFF"/>
                          </a:solidFill>
                          <a:latin typeface="Arial"/>
                          <a:cs typeface="Arial"/>
                        </a:rPr>
                        <a:t>s</a:t>
                      </a:r>
                      <a:r>
                        <a:rPr sz="1400" b="1" spc="5" dirty="0">
                          <a:solidFill>
                            <a:srgbClr val="FFFFFF"/>
                          </a:solidFill>
                          <a:latin typeface="Arial"/>
                          <a:cs typeface="Arial"/>
                        </a:rPr>
                        <a:t>l</a:t>
                      </a:r>
                      <a:r>
                        <a:rPr sz="1400" b="1" spc="-5" dirty="0">
                          <a:solidFill>
                            <a:srgbClr val="FFFFFF"/>
                          </a:solidFill>
                          <a:latin typeface="Arial"/>
                          <a:cs typeface="Arial"/>
                        </a:rPr>
                        <a:t>a</a:t>
                      </a:r>
                      <a:r>
                        <a:rPr sz="1400" b="1" dirty="0">
                          <a:solidFill>
                            <a:srgbClr val="FFFFFF"/>
                          </a:solidFill>
                          <a:latin typeface="Arial"/>
                          <a:cs typeface="Arial"/>
                        </a:rPr>
                        <a:t>t</a:t>
                      </a:r>
                      <a:r>
                        <a:rPr sz="1400" b="1" spc="-10" dirty="0">
                          <a:solidFill>
                            <a:srgbClr val="FFFFFF"/>
                          </a:solidFill>
                          <a:latin typeface="Arial"/>
                          <a:cs typeface="Arial"/>
                        </a:rPr>
                        <a:t>io</a:t>
                      </a:r>
                      <a:r>
                        <a:rPr sz="1400" b="1" dirty="0">
                          <a:solidFill>
                            <a:srgbClr val="FFFFFF"/>
                          </a:solidFill>
                          <a:latin typeface="Arial"/>
                          <a:cs typeface="Arial"/>
                        </a:rPr>
                        <a:t>n</a:t>
                      </a:r>
                      <a:r>
                        <a:rPr sz="1400" b="1" spc="-50" dirty="0">
                          <a:solidFill>
                            <a:srgbClr val="FFFFFF"/>
                          </a:solidFill>
                          <a:latin typeface="Arial"/>
                          <a:cs typeface="Arial"/>
                        </a:rPr>
                        <a:t> </a:t>
                      </a:r>
                      <a:r>
                        <a:rPr sz="1400" b="1" spc="-5" dirty="0">
                          <a:solidFill>
                            <a:srgbClr val="FFFFFF"/>
                          </a:solidFill>
                          <a:latin typeface="Arial"/>
                          <a:cs typeface="Arial"/>
                        </a:rPr>
                        <a:t>a</a:t>
                      </a:r>
                      <a:r>
                        <a:rPr sz="1400" b="1" spc="-10" dirty="0">
                          <a:solidFill>
                            <a:srgbClr val="FFFFFF"/>
                          </a:solidFill>
                          <a:latin typeface="Arial"/>
                          <a:cs typeface="Arial"/>
                        </a:rPr>
                        <a:t>nd </a:t>
                      </a:r>
                      <a:r>
                        <a:rPr sz="1400" b="1" spc="-5" dirty="0">
                          <a:solidFill>
                            <a:srgbClr val="FFFFFF"/>
                          </a:solidFill>
                          <a:latin typeface="Arial"/>
                          <a:cs typeface="Arial"/>
                        </a:rPr>
                        <a:t>G</a:t>
                      </a:r>
                      <a:r>
                        <a:rPr sz="1400" b="1" spc="-10" dirty="0">
                          <a:solidFill>
                            <a:srgbClr val="FFFFFF"/>
                          </a:solidFill>
                          <a:latin typeface="Arial"/>
                          <a:cs typeface="Arial"/>
                        </a:rPr>
                        <a:t>u</a:t>
                      </a:r>
                      <a:r>
                        <a:rPr sz="1400" b="1" spc="5" dirty="0">
                          <a:solidFill>
                            <a:srgbClr val="FFFFFF"/>
                          </a:solidFill>
                          <a:latin typeface="Arial"/>
                          <a:cs typeface="Arial"/>
                        </a:rPr>
                        <a:t>i</a:t>
                      </a:r>
                      <a:r>
                        <a:rPr sz="1400" b="1" spc="-10" dirty="0">
                          <a:solidFill>
                            <a:srgbClr val="FFFFFF"/>
                          </a:solidFill>
                          <a:latin typeface="Arial"/>
                          <a:cs typeface="Arial"/>
                        </a:rPr>
                        <a:t>d</a:t>
                      </a:r>
                      <a:r>
                        <a:rPr sz="1400" b="1" spc="-5" dirty="0">
                          <a:solidFill>
                            <a:srgbClr val="FFFFFF"/>
                          </a:solidFill>
                          <a:latin typeface="Arial"/>
                          <a:cs typeface="Arial"/>
                        </a:rPr>
                        <a:t>a</a:t>
                      </a:r>
                      <a:r>
                        <a:rPr sz="1400" b="1" spc="-10" dirty="0">
                          <a:solidFill>
                            <a:srgbClr val="FFFFFF"/>
                          </a:solidFill>
                          <a:latin typeface="Arial"/>
                          <a:cs typeface="Arial"/>
                        </a:rPr>
                        <a:t>n</a:t>
                      </a:r>
                      <a:r>
                        <a:rPr sz="1400" b="1" spc="-5" dirty="0">
                          <a:solidFill>
                            <a:srgbClr val="FFFFFF"/>
                          </a:solidFill>
                          <a:latin typeface="Arial"/>
                          <a:cs typeface="Arial"/>
                        </a:rPr>
                        <a:t>c</a:t>
                      </a:r>
                      <a:r>
                        <a:rPr sz="1400" b="1" dirty="0">
                          <a:solidFill>
                            <a:srgbClr val="FFFFFF"/>
                          </a:solidFill>
                          <a:latin typeface="Arial"/>
                          <a:cs typeface="Arial"/>
                        </a:rPr>
                        <a:t>e</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33399"/>
                    </a:solidFill>
                  </a:tcPr>
                </a:tc>
                <a:tc>
                  <a:txBody>
                    <a:bodyPr/>
                    <a:lstStyle/>
                    <a:p>
                      <a:pPr marL="885190" marR="875030" indent="153670">
                        <a:lnSpc>
                          <a:spcPct val="100000"/>
                        </a:lnSpc>
                      </a:pPr>
                      <a:r>
                        <a:rPr sz="1400" b="1" spc="-5" dirty="0">
                          <a:solidFill>
                            <a:srgbClr val="FFFFFF"/>
                          </a:solidFill>
                          <a:latin typeface="Arial"/>
                          <a:cs typeface="Arial"/>
                        </a:rPr>
                        <a:t>P</a:t>
                      </a:r>
                      <a:r>
                        <a:rPr sz="1400" b="1" spc="5" dirty="0">
                          <a:solidFill>
                            <a:srgbClr val="FFFFFF"/>
                          </a:solidFill>
                          <a:latin typeface="Arial"/>
                          <a:cs typeface="Arial"/>
                        </a:rPr>
                        <a:t>ri</a:t>
                      </a:r>
                      <a:r>
                        <a:rPr sz="1400" b="1" spc="-15" dirty="0">
                          <a:solidFill>
                            <a:srgbClr val="FFFFFF"/>
                          </a:solidFill>
                          <a:latin typeface="Arial"/>
                          <a:cs typeface="Arial"/>
                        </a:rPr>
                        <a:t>v</a:t>
                      </a:r>
                      <a:r>
                        <a:rPr sz="1400" b="1" spc="-5" dirty="0">
                          <a:solidFill>
                            <a:srgbClr val="FFFFFF"/>
                          </a:solidFill>
                          <a:latin typeface="Arial"/>
                          <a:cs typeface="Arial"/>
                        </a:rPr>
                        <a:t>acy </a:t>
                      </a:r>
                      <a:r>
                        <a:rPr sz="1400" b="1" spc="-10" dirty="0">
                          <a:solidFill>
                            <a:srgbClr val="FFFFFF"/>
                          </a:solidFill>
                          <a:latin typeface="Arial"/>
                          <a:cs typeface="Arial"/>
                        </a:rPr>
                        <a:t>L</a:t>
                      </a:r>
                      <a:r>
                        <a:rPr sz="1400" b="1" spc="-5" dirty="0">
                          <a:solidFill>
                            <a:srgbClr val="FFFFFF"/>
                          </a:solidFill>
                          <a:latin typeface="Arial"/>
                          <a:cs typeface="Arial"/>
                        </a:rPr>
                        <a:t>e</a:t>
                      </a:r>
                      <a:r>
                        <a:rPr sz="1400" b="1" spc="-10" dirty="0">
                          <a:solidFill>
                            <a:srgbClr val="FFFFFF"/>
                          </a:solidFill>
                          <a:latin typeface="Arial"/>
                          <a:cs typeface="Arial"/>
                        </a:rPr>
                        <a:t>g</a:t>
                      </a:r>
                      <a:r>
                        <a:rPr sz="1400" b="1" spc="5" dirty="0">
                          <a:solidFill>
                            <a:srgbClr val="FFFFFF"/>
                          </a:solidFill>
                          <a:latin typeface="Arial"/>
                          <a:cs typeface="Arial"/>
                        </a:rPr>
                        <a:t>i</a:t>
                      </a:r>
                      <a:r>
                        <a:rPr sz="1400" b="1" spc="-5" dirty="0">
                          <a:solidFill>
                            <a:srgbClr val="FFFFFF"/>
                          </a:solidFill>
                          <a:latin typeface="Arial"/>
                          <a:cs typeface="Arial"/>
                        </a:rPr>
                        <a:t>s</a:t>
                      </a:r>
                      <a:r>
                        <a:rPr sz="1400" b="1" spc="5" dirty="0">
                          <a:solidFill>
                            <a:srgbClr val="FFFFFF"/>
                          </a:solidFill>
                          <a:latin typeface="Arial"/>
                          <a:cs typeface="Arial"/>
                        </a:rPr>
                        <a:t>l</a:t>
                      </a:r>
                      <a:r>
                        <a:rPr sz="1400" b="1" spc="-5" dirty="0">
                          <a:solidFill>
                            <a:srgbClr val="FFFFFF"/>
                          </a:solidFill>
                          <a:latin typeface="Arial"/>
                          <a:cs typeface="Arial"/>
                        </a:rPr>
                        <a:t>a</a:t>
                      </a:r>
                      <a:r>
                        <a:rPr sz="1400" b="1" dirty="0">
                          <a:solidFill>
                            <a:srgbClr val="FFFFFF"/>
                          </a:solidFill>
                          <a:latin typeface="Arial"/>
                          <a:cs typeface="Arial"/>
                        </a:rPr>
                        <a:t>t</a:t>
                      </a:r>
                      <a:r>
                        <a:rPr sz="1400" b="1" spc="-10" dirty="0">
                          <a:solidFill>
                            <a:srgbClr val="FFFFFF"/>
                          </a:solidFill>
                          <a:latin typeface="Arial"/>
                          <a:cs typeface="Arial"/>
                        </a:rPr>
                        <a:t>ion</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33399"/>
                    </a:solidFill>
                  </a:tcPr>
                </a:tc>
                <a:tc>
                  <a:txBody>
                    <a:bodyPr/>
                    <a:lstStyle/>
                    <a:p>
                      <a:pPr marL="171450" marR="166370" indent="1270" algn="ctr">
                        <a:lnSpc>
                          <a:spcPct val="100000"/>
                        </a:lnSpc>
                      </a:pPr>
                      <a:r>
                        <a:rPr sz="1400" b="1" spc="-10" dirty="0">
                          <a:solidFill>
                            <a:srgbClr val="FFFFFF"/>
                          </a:solidFill>
                          <a:latin typeface="Arial"/>
                          <a:cs typeface="Arial"/>
                        </a:rPr>
                        <a:t>N</a:t>
                      </a:r>
                      <a:r>
                        <a:rPr sz="1400" b="1" spc="-5" dirty="0">
                          <a:solidFill>
                            <a:srgbClr val="FFFFFF"/>
                          </a:solidFill>
                          <a:latin typeface="Arial"/>
                          <a:cs typeface="Arial"/>
                        </a:rPr>
                        <a:t>a</a:t>
                      </a:r>
                      <a:r>
                        <a:rPr sz="1400" b="1" dirty="0">
                          <a:solidFill>
                            <a:srgbClr val="FFFFFF"/>
                          </a:solidFill>
                          <a:latin typeface="Arial"/>
                          <a:cs typeface="Arial"/>
                        </a:rPr>
                        <a:t>t</a:t>
                      </a:r>
                      <a:r>
                        <a:rPr sz="1400" b="1" spc="5" dirty="0">
                          <a:solidFill>
                            <a:srgbClr val="FFFFFF"/>
                          </a:solidFill>
                          <a:latin typeface="Arial"/>
                          <a:cs typeface="Arial"/>
                        </a:rPr>
                        <a:t>i</a:t>
                      </a:r>
                      <a:r>
                        <a:rPr sz="1400" b="1" spc="-10" dirty="0">
                          <a:solidFill>
                            <a:srgbClr val="FFFFFF"/>
                          </a:solidFill>
                          <a:latin typeface="Arial"/>
                          <a:cs typeface="Arial"/>
                        </a:rPr>
                        <a:t>on</a:t>
                      </a:r>
                      <a:r>
                        <a:rPr sz="1400" b="1" spc="-5" dirty="0">
                          <a:solidFill>
                            <a:srgbClr val="FFFFFF"/>
                          </a:solidFill>
                          <a:latin typeface="Arial"/>
                          <a:cs typeface="Arial"/>
                        </a:rPr>
                        <a:t>a</a:t>
                      </a:r>
                      <a:r>
                        <a:rPr sz="1400" b="1" dirty="0">
                          <a:solidFill>
                            <a:srgbClr val="FFFFFF"/>
                          </a:solidFill>
                          <a:latin typeface="Arial"/>
                          <a:cs typeface="Arial"/>
                        </a:rPr>
                        <a:t>l</a:t>
                      </a:r>
                      <a:r>
                        <a:rPr sz="1400" b="1" spc="-25" dirty="0">
                          <a:solidFill>
                            <a:srgbClr val="FFFFFF"/>
                          </a:solidFill>
                          <a:latin typeface="Arial"/>
                          <a:cs typeface="Arial"/>
                        </a:rPr>
                        <a:t> </a:t>
                      </a:r>
                      <a:r>
                        <a:rPr sz="1400" b="1" spc="5" dirty="0">
                          <a:solidFill>
                            <a:srgbClr val="FFFFFF"/>
                          </a:solidFill>
                          <a:latin typeface="Arial"/>
                          <a:cs typeface="Arial"/>
                        </a:rPr>
                        <a:t>I</a:t>
                      </a:r>
                      <a:r>
                        <a:rPr sz="1400" b="1" spc="-10" dirty="0">
                          <a:solidFill>
                            <a:srgbClr val="FFFFFF"/>
                          </a:solidFill>
                          <a:latin typeface="Arial"/>
                          <a:cs typeface="Arial"/>
                        </a:rPr>
                        <a:t>n</a:t>
                      </a:r>
                      <a:r>
                        <a:rPr sz="1400" b="1" spc="-5" dirty="0">
                          <a:solidFill>
                            <a:srgbClr val="FFFFFF"/>
                          </a:solidFill>
                          <a:latin typeface="Arial"/>
                          <a:cs typeface="Arial"/>
                        </a:rPr>
                        <a:t>s</a:t>
                      </a:r>
                      <a:r>
                        <a:rPr sz="1400" b="1" dirty="0">
                          <a:solidFill>
                            <a:srgbClr val="FFFFFF"/>
                          </a:solidFill>
                          <a:latin typeface="Arial"/>
                          <a:cs typeface="Arial"/>
                        </a:rPr>
                        <a:t>t</a:t>
                      </a:r>
                      <a:r>
                        <a:rPr sz="1400" b="1" spc="5" dirty="0">
                          <a:solidFill>
                            <a:srgbClr val="FFFFFF"/>
                          </a:solidFill>
                          <a:latin typeface="Arial"/>
                          <a:cs typeface="Arial"/>
                        </a:rPr>
                        <a:t>i</a:t>
                      </a:r>
                      <a:r>
                        <a:rPr sz="1400" b="1" dirty="0">
                          <a:solidFill>
                            <a:srgbClr val="FFFFFF"/>
                          </a:solidFill>
                          <a:latin typeface="Arial"/>
                          <a:cs typeface="Arial"/>
                        </a:rPr>
                        <a:t>t</a:t>
                      </a:r>
                      <a:r>
                        <a:rPr sz="1400" b="1" spc="-10" dirty="0">
                          <a:solidFill>
                            <a:srgbClr val="FFFFFF"/>
                          </a:solidFill>
                          <a:latin typeface="Arial"/>
                          <a:cs typeface="Arial"/>
                        </a:rPr>
                        <a:t>u</a:t>
                      </a:r>
                      <a:r>
                        <a:rPr sz="1400" b="1" spc="-15" dirty="0">
                          <a:solidFill>
                            <a:srgbClr val="FFFFFF"/>
                          </a:solidFill>
                          <a:latin typeface="Arial"/>
                          <a:cs typeface="Arial"/>
                        </a:rPr>
                        <a:t>t</a:t>
                      </a:r>
                      <a:r>
                        <a:rPr sz="1400" b="1" dirty="0">
                          <a:solidFill>
                            <a:srgbClr val="FFFFFF"/>
                          </a:solidFill>
                          <a:latin typeface="Arial"/>
                          <a:cs typeface="Arial"/>
                        </a:rPr>
                        <a:t>e</a:t>
                      </a:r>
                      <a:r>
                        <a:rPr sz="1400" b="1" spc="-45" dirty="0">
                          <a:solidFill>
                            <a:srgbClr val="FFFFFF"/>
                          </a:solidFill>
                          <a:latin typeface="Arial"/>
                          <a:cs typeface="Arial"/>
                        </a:rPr>
                        <a:t> </a:t>
                      </a:r>
                      <a:r>
                        <a:rPr sz="1400" b="1" spc="-10" dirty="0">
                          <a:solidFill>
                            <a:srgbClr val="FFFFFF"/>
                          </a:solidFill>
                          <a:latin typeface="Arial"/>
                          <a:cs typeface="Arial"/>
                        </a:rPr>
                        <a:t>o</a:t>
                      </a:r>
                      <a:r>
                        <a:rPr sz="1400" b="1" dirty="0">
                          <a:solidFill>
                            <a:srgbClr val="FFFFFF"/>
                          </a:solidFill>
                          <a:latin typeface="Arial"/>
                          <a:cs typeface="Arial"/>
                        </a:rPr>
                        <a:t>f</a:t>
                      </a:r>
                      <a:r>
                        <a:rPr sz="1400" b="1" spc="-5" dirty="0">
                          <a:solidFill>
                            <a:srgbClr val="FFFFFF"/>
                          </a:solidFill>
                          <a:latin typeface="Arial"/>
                          <a:cs typeface="Arial"/>
                        </a:rPr>
                        <a:t> S</a:t>
                      </a:r>
                      <a:r>
                        <a:rPr sz="1400" b="1" dirty="0">
                          <a:solidFill>
                            <a:srgbClr val="FFFFFF"/>
                          </a:solidFill>
                          <a:latin typeface="Arial"/>
                          <a:cs typeface="Arial"/>
                        </a:rPr>
                        <a:t>t</a:t>
                      </a:r>
                      <a:r>
                        <a:rPr sz="1400" b="1" spc="-5" dirty="0">
                          <a:solidFill>
                            <a:srgbClr val="FFFFFF"/>
                          </a:solidFill>
                          <a:latin typeface="Arial"/>
                          <a:cs typeface="Arial"/>
                        </a:rPr>
                        <a:t>a</a:t>
                      </a:r>
                      <a:r>
                        <a:rPr sz="1400" b="1" spc="-10" dirty="0">
                          <a:solidFill>
                            <a:srgbClr val="FFFFFF"/>
                          </a:solidFill>
                          <a:latin typeface="Arial"/>
                          <a:cs typeface="Arial"/>
                        </a:rPr>
                        <a:t>nd</a:t>
                      </a:r>
                      <a:r>
                        <a:rPr sz="1400" b="1" spc="-5" dirty="0">
                          <a:solidFill>
                            <a:srgbClr val="FFFFFF"/>
                          </a:solidFill>
                          <a:latin typeface="Arial"/>
                          <a:cs typeface="Arial"/>
                        </a:rPr>
                        <a:t>a</a:t>
                      </a:r>
                      <a:r>
                        <a:rPr sz="1400" b="1" spc="5" dirty="0">
                          <a:solidFill>
                            <a:srgbClr val="FFFFFF"/>
                          </a:solidFill>
                          <a:latin typeface="Arial"/>
                          <a:cs typeface="Arial"/>
                        </a:rPr>
                        <a:t>r</a:t>
                      </a:r>
                      <a:r>
                        <a:rPr sz="1400" b="1" spc="-10" dirty="0">
                          <a:solidFill>
                            <a:srgbClr val="FFFFFF"/>
                          </a:solidFill>
                          <a:latin typeface="Arial"/>
                          <a:cs typeface="Arial"/>
                        </a:rPr>
                        <a:t>ds </a:t>
                      </a:r>
                      <a:r>
                        <a:rPr sz="1400" b="1" spc="-5" dirty="0">
                          <a:solidFill>
                            <a:srgbClr val="FFFFFF"/>
                          </a:solidFill>
                          <a:latin typeface="Arial"/>
                          <a:cs typeface="Arial"/>
                        </a:rPr>
                        <a:t>a</a:t>
                      </a:r>
                      <a:r>
                        <a:rPr sz="1400" b="1" spc="-10" dirty="0">
                          <a:solidFill>
                            <a:srgbClr val="FFFFFF"/>
                          </a:solidFill>
                          <a:latin typeface="Arial"/>
                          <a:cs typeface="Arial"/>
                        </a:rPr>
                        <a:t>n</a:t>
                      </a:r>
                      <a:r>
                        <a:rPr sz="1400" b="1" dirty="0">
                          <a:solidFill>
                            <a:srgbClr val="FFFFFF"/>
                          </a:solidFill>
                          <a:latin typeface="Arial"/>
                          <a:cs typeface="Arial"/>
                        </a:rPr>
                        <a:t>d</a:t>
                      </a:r>
                      <a:r>
                        <a:rPr sz="1400" b="1" spc="-15" dirty="0">
                          <a:solidFill>
                            <a:srgbClr val="FFFFFF"/>
                          </a:solidFill>
                          <a:latin typeface="Arial"/>
                          <a:cs typeface="Arial"/>
                        </a:rPr>
                        <a:t> </a:t>
                      </a:r>
                      <a:r>
                        <a:rPr sz="1400" b="1" spc="-114" dirty="0">
                          <a:solidFill>
                            <a:srgbClr val="FFFFFF"/>
                          </a:solidFill>
                          <a:latin typeface="Arial"/>
                          <a:cs typeface="Arial"/>
                        </a:rPr>
                        <a:t>T</a:t>
                      </a:r>
                      <a:r>
                        <a:rPr sz="1400" b="1" spc="-5" dirty="0">
                          <a:solidFill>
                            <a:srgbClr val="FFFFFF"/>
                          </a:solidFill>
                          <a:latin typeface="Arial"/>
                          <a:cs typeface="Arial"/>
                        </a:rPr>
                        <a:t>ec</a:t>
                      </a:r>
                      <a:r>
                        <a:rPr sz="1400" b="1" spc="-10" dirty="0">
                          <a:solidFill>
                            <a:srgbClr val="FFFFFF"/>
                          </a:solidFill>
                          <a:latin typeface="Arial"/>
                          <a:cs typeface="Arial"/>
                        </a:rPr>
                        <a:t>hno</a:t>
                      </a:r>
                      <a:r>
                        <a:rPr sz="1400" b="1" spc="5" dirty="0">
                          <a:solidFill>
                            <a:srgbClr val="FFFFFF"/>
                          </a:solidFill>
                          <a:latin typeface="Arial"/>
                          <a:cs typeface="Arial"/>
                        </a:rPr>
                        <a:t>l</a:t>
                      </a:r>
                      <a:r>
                        <a:rPr sz="1400" b="1" spc="-10" dirty="0">
                          <a:solidFill>
                            <a:srgbClr val="FFFFFF"/>
                          </a:solidFill>
                          <a:latin typeface="Arial"/>
                          <a:cs typeface="Arial"/>
                        </a:rPr>
                        <a:t>og</a:t>
                      </a:r>
                      <a:r>
                        <a:rPr sz="1400" b="1" dirty="0">
                          <a:solidFill>
                            <a:srgbClr val="FFFFFF"/>
                          </a:solidFill>
                          <a:latin typeface="Arial"/>
                          <a:cs typeface="Arial"/>
                        </a:rPr>
                        <a:t>y</a:t>
                      </a:r>
                      <a:r>
                        <a:rPr sz="1400" b="1" spc="-45" dirty="0">
                          <a:solidFill>
                            <a:srgbClr val="FFFFFF"/>
                          </a:solidFill>
                          <a:latin typeface="Arial"/>
                          <a:cs typeface="Arial"/>
                        </a:rPr>
                        <a:t> </a:t>
                      </a:r>
                      <a:r>
                        <a:rPr sz="1400" b="1" dirty="0">
                          <a:solidFill>
                            <a:srgbClr val="FFFFFF"/>
                          </a:solidFill>
                          <a:latin typeface="Arial"/>
                          <a:cs typeface="Arial"/>
                        </a:rPr>
                        <a:t>(</a:t>
                      </a:r>
                      <a:r>
                        <a:rPr sz="1400" b="1" spc="-10" dirty="0">
                          <a:solidFill>
                            <a:srgbClr val="FFFFFF"/>
                          </a:solidFill>
                          <a:latin typeface="Arial"/>
                          <a:cs typeface="Arial"/>
                        </a:rPr>
                        <a:t>N</a:t>
                      </a:r>
                      <a:r>
                        <a:rPr sz="1400" b="1" spc="5" dirty="0">
                          <a:solidFill>
                            <a:srgbClr val="FFFFFF"/>
                          </a:solidFill>
                          <a:latin typeface="Arial"/>
                          <a:cs typeface="Arial"/>
                        </a:rPr>
                        <a:t>I</a:t>
                      </a:r>
                      <a:r>
                        <a:rPr sz="1400" b="1" spc="-5" dirty="0">
                          <a:solidFill>
                            <a:srgbClr val="FFFFFF"/>
                          </a:solidFill>
                          <a:latin typeface="Arial"/>
                          <a:cs typeface="Arial"/>
                        </a:rPr>
                        <a:t>S</a:t>
                      </a:r>
                      <a:r>
                        <a:rPr sz="1400" b="1" spc="-10" dirty="0">
                          <a:solidFill>
                            <a:srgbClr val="FFFFFF"/>
                          </a:solidFill>
                          <a:latin typeface="Arial"/>
                          <a:cs typeface="Arial"/>
                        </a:rPr>
                        <a:t>T</a:t>
                      </a:r>
                      <a:r>
                        <a:rPr sz="1400" b="1" dirty="0">
                          <a:solidFill>
                            <a:srgbClr val="FFFFFF"/>
                          </a:solidFill>
                          <a:latin typeface="Arial"/>
                          <a:cs typeface="Arial"/>
                        </a:rPr>
                        <a:t>)</a:t>
                      </a:r>
                      <a:r>
                        <a:rPr sz="1400" b="1" spc="-20" dirty="0">
                          <a:solidFill>
                            <a:srgbClr val="FFFFFF"/>
                          </a:solidFill>
                          <a:latin typeface="Arial"/>
                          <a:cs typeface="Arial"/>
                        </a:rPr>
                        <a:t> </a:t>
                      </a:r>
                      <a:r>
                        <a:rPr sz="1400" b="1" spc="-5" dirty="0">
                          <a:solidFill>
                            <a:srgbClr val="FFFFFF"/>
                          </a:solidFill>
                          <a:latin typeface="Arial"/>
                          <a:cs typeface="Arial"/>
                        </a:rPr>
                        <a:t>S</a:t>
                      </a:r>
                      <a:r>
                        <a:rPr sz="1400" b="1" spc="-10" dirty="0">
                          <a:solidFill>
                            <a:srgbClr val="FFFFFF"/>
                          </a:solidFill>
                          <a:latin typeface="Arial"/>
                          <a:cs typeface="Arial"/>
                        </a:rPr>
                        <a:t>p</a:t>
                      </a:r>
                      <a:r>
                        <a:rPr sz="1400" b="1" spc="-5" dirty="0">
                          <a:solidFill>
                            <a:srgbClr val="FFFFFF"/>
                          </a:solidFill>
                          <a:latin typeface="Arial"/>
                          <a:cs typeface="Arial"/>
                        </a:rPr>
                        <a:t>ec</a:t>
                      </a:r>
                      <a:r>
                        <a:rPr sz="1400" b="1" spc="5" dirty="0">
                          <a:solidFill>
                            <a:srgbClr val="FFFFFF"/>
                          </a:solidFill>
                          <a:latin typeface="Arial"/>
                          <a:cs typeface="Arial"/>
                        </a:rPr>
                        <a:t>i</a:t>
                      </a:r>
                      <a:r>
                        <a:rPr sz="1400" b="1" spc="-5" dirty="0">
                          <a:solidFill>
                            <a:srgbClr val="FFFFFF"/>
                          </a:solidFill>
                          <a:latin typeface="Arial"/>
                          <a:cs typeface="Arial"/>
                        </a:rPr>
                        <a:t>a</a:t>
                      </a:r>
                      <a:r>
                        <a:rPr sz="1400" b="1" dirty="0">
                          <a:solidFill>
                            <a:srgbClr val="FFFFFF"/>
                          </a:solidFill>
                          <a:latin typeface="Arial"/>
                          <a:cs typeface="Arial"/>
                        </a:rPr>
                        <a:t>l </a:t>
                      </a:r>
                      <a:r>
                        <a:rPr sz="1400" b="1" spc="-5" dirty="0">
                          <a:solidFill>
                            <a:srgbClr val="FFFFFF"/>
                          </a:solidFill>
                          <a:latin typeface="Arial"/>
                          <a:cs typeface="Arial"/>
                        </a:rPr>
                        <a:t>P</a:t>
                      </a:r>
                      <a:r>
                        <a:rPr sz="1400" b="1" spc="-10" dirty="0">
                          <a:solidFill>
                            <a:srgbClr val="FFFFFF"/>
                          </a:solidFill>
                          <a:latin typeface="Arial"/>
                          <a:cs typeface="Arial"/>
                        </a:rPr>
                        <a:t>ub</a:t>
                      </a:r>
                      <a:r>
                        <a:rPr sz="1400" b="1" spc="5" dirty="0">
                          <a:solidFill>
                            <a:srgbClr val="FFFFFF"/>
                          </a:solidFill>
                          <a:latin typeface="Arial"/>
                          <a:cs typeface="Arial"/>
                        </a:rPr>
                        <a:t>li</a:t>
                      </a:r>
                      <a:r>
                        <a:rPr sz="1400" b="1" spc="-5" dirty="0">
                          <a:solidFill>
                            <a:srgbClr val="FFFFFF"/>
                          </a:solidFill>
                          <a:latin typeface="Arial"/>
                          <a:cs typeface="Arial"/>
                        </a:rPr>
                        <a:t>ca</a:t>
                      </a:r>
                      <a:r>
                        <a:rPr sz="1400" b="1" dirty="0">
                          <a:solidFill>
                            <a:srgbClr val="FFFFFF"/>
                          </a:solidFill>
                          <a:latin typeface="Arial"/>
                          <a:cs typeface="Arial"/>
                        </a:rPr>
                        <a:t>t</a:t>
                      </a:r>
                      <a:r>
                        <a:rPr sz="1400" b="1" spc="-10" dirty="0">
                          <a:solidFill>
                            <a:srgbClr val="FFFFFF"/>
                          </a:solidFill>
                          <a:latin typeface="Arial"/>
                          <a:cs typeface="Arial"/>
                        </a:rPr>
                        <a:t>ions</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33399"/>
                    </a:solidFill>
                  </a:tcPr>
                </a:tc>
                <a:extLst>
                  <a:ext uri="{0D108BD9-81ED-4DB2-BD59-A6C34878D82A}">
                    <a16:rowId xmlns:a16="http://schemas.microsoft.com/office/drawing/2014/main" val="10000"/>
                  </a:ext>
                </a:extLst>
              </a:tr>
              <a:tr h="2376181">
                <a:tc>
                  <a:txBody>
                    <a:bodyPr/>
                    <a:lstStyle/>
                    <a:p>
                      <a:pPr marL="85090">
                        <a:lnSpc>
                          <a:spcPct val="100000"/>
                        </a:lnSpc>
                      </a:pPr>
                      <a:r>
                        <a:rPr sz="1600" dirty="0">
                          <a:latin typeface="Webdings"/>
                          <a:cs typeface="Webdings"/>
                        </a:rPr>
                        <a:t></a:t>
                      </a:r>
                      <a:r>
                        <a:rPr sz="1600" spc="-200" dirty="0">
                          <a:latin typeface="Times New Roman"/>
                          <a:cs typeface="Times New Roman"/>
                        </a:rPr>
                        <a:t> </a:t>
                      </a:r>
                      <a:r>
                        <a:rPr sz="1600" dirty="0">
                          <a:latin typeface="Arial"/>
                          <a:cs typeface="Arial"/>
                        </a:rPr>
                        <a:t>E</a:t>
                      </a:r>
                      <a:r>
                        <a:rPr sz="1600" spc="-5" dirty="0">
                          <a:latin typeface="Arial"/>
                          <a:cs typeface="Arial"/>
                        </a:rPr>
                        <a:t>-</a:t>
                      </a:r>
                      <a:r>
                        <a:rPr sz="1600" spc="-10" dirty="0">
                          <a:latin typeface="Arial"/>
                          <a:cs typeface="Arial"/>
                        </a:rPr>
                        <a:t>G</a:t>
                      </a:r>
                      <a:r>
                        <a:rPr sz="1600" dirty="0">
                          <a:latin typeface="Arial"/>
                          <a:cs typeface="Arial"/>
                        </a:rPr>
                        <a:t>o</a:t>
                      </a:r>
                      <a:r>
                        <a:rPr sz="1600" spc="5" dirty="0">
                          <a:latin typeface="Arial"/>
                          <a:cs typeface="Arial"/>
                        </a:rPr>
                        <a:t>v</a:t>
                      </a:r>
                      <a:r>
                        <a:rPr sz="1600" dirty="0">
                          <a:latin typeface="Arial"/>
                          <a:cs typeface="Arial"/>
                        </a:rPr>
                        <a:t>e</a:t>
                      </a:r>
                      <a:r>
                        <a:rPr sz="1600" spc="-5" dirty="0">
                          <a:latin typeface="Arial"/>
                          <a:cs typeface="Arial"/>
                        </a:rPr>
                        <a:t>r</a:t>
                      </a:r>
                      <a:r>
                        <a:rPr sz="1600" dirty="0">
                          <a:latin typeface="Arial"/>
                          <a:cs typeface="Arial"/>
                        </a:rPr>
                        <a:t>nment</a:t>
                      </a:r>
                      <a:r>
                        <a:rPr sz="1600" spc="-50" dirty="0">
                          <a:latin typeface="Arial"/>
                          <a:cs typeface="Arial"/>
                        </a:rPr>
                        <a:t> </a:t>
                      </a:r>
                      <a:r>
                        <a:rPr sz="1600" dirty="0">
                          <a:latin typeface="Arial"/>
                          <a:cs typeface="Arial"/>
                        </a:rPr>
                        <a:t>A</a:t>
                      </a:r>
                      <a:r>
                        <a:rPr sz="1600" spc="5" dirty="0">
                          <a:latin typeface="Arial"/>
                          <a:cs typeface="Arial"/>
                        </a:rPr>
                        <a:t>c</a:t>
                      </a:r>
                      <a:r>
                        <a:rPr sz="1600" dirty="0">
                          <a:latin typeface="Arial"/>
                          <a:cs typeface="Arial"/>
                        </a:rPr>
                        <a:t>t</a:t>
                      </a:r>
                      <a:r>
                        <a:rPr sz="1600" spc="-5" dirty="0">
                          <a:latin typeface="Arial"/>
                          <a:cs typeface="Arial"/>
                        </a:rPr>
                        <a:t> </a:t>
                      </a:r>
                      <a:r>
                        <a:rPr sz="1600" dirty="0">
                          <a:latin typeface="Arial"/>
                          <a:cs typeface="Arial"/>
                        </a:rPr>
                        <a:t>of</a:t>
                      </a:r>
                      <a:r>
                        <a:rPr sz="1600" spc="10" dirty="0">
                          <a:latin typeface="Arial"/>
                          <a:cs typeface="Arial"/>
                        </a:rPr>
                        <a:t> </a:t>
                      </a:r>
                      <a:r>
                        <a:rPr sz="1600" dirty="0">
                          <a:latin typeface="Arial"/>
                          <a:cs typeface="Arial"/>
                        </a:rPr>
                        <a:t>2002</a:t>
                      </a:r>
                    </a:p>
                    <a:p>
                      <a:pPr marL="84455">
                        <a:lnSpc>
                          <a:spcPct val="100000"/>
                        </a:lnSpc>
                        <a:spcBef>
                          <a:spcPts val="600"/>
                        </a:spcBef>
                      </a:pPr>
                      <a:r>
                        <a:rPr sz="1600" dirty="0">
                          <a:latin typeface="Webdings"/>
                          <a:cs typeface="Webdings"/>
                        </a:rPr>
                        <a:t></a:t>
                      </a:r>
                      <a:r>
                        <a:rPr sz="1600" spc="-200" dirty="0">
                          <a:latin typeface="Times New Roman"/>
                          <a:cs typeface="Times New Roman"/>
                        </a:rPr>
                        <a:t> </a:t>
                      </a:r>
                      <a:r>
                        <a:rPr sz="1600" dirty="0">
                          <a:latin typeface="Arial"/>
                          <a:cs typeface="Arial"/>
                        </a:rPr>
                        <a:t>C</a:t>
                      </a:r>
                      <a:r>
                        <a:rPr sz="1600" spc="5" dirty="0">
                          <a:latin typeface="Arial"/>
                          <a:cs typeface="Arial"/>
                        </a:rPr>
                        <a:t>li</a:t>
                      </a:r>
                      <a:r>
                        <a:rPr sz="1600" dirty="0">
                          <a:latin typeface="Arial"/>
                          <a:cs typeface="Arial"/>
                        </a:rPr>
                        <a:t>nge</a:t>
                      </a:r>
                      <a:r>
                        <a:rPr sz="1600" spc="-5" dirty="0">
                          <a:latin typeface="Arial"/>
                          <a:cs typeface="Arial"/>
                        </a:rPr>
                        <a:t>r-</a:t>
                      </a:r>
                      <a:r>
                        <a:rPr sz="1600" dirty="0">
                          <a:latin typeface="Arial"/>
                          <a:cs typeface="Arial"/>
                        </a:rPr>
                        <a:t>Cohen</a:t>
                      </a:r>
                      <a:r>
                        <a:rPr sz="1600" spc="-100" dirty="0">
                          <a:latin typeface="Arial"/>
                          <a:cs typeface="Arial"/>
                        </a:rPr>
                        <a:t> </a:t>
                      </a:r>
                      <a:r>
                        <a:rPr sz="1600" dirty="0">
                          <a:latin typeface="Arial"/>
                          <a:cs typeface="Arial"/>
                        </a:rPr>
                        <a:t>A</a:t>
                      </a:r>
                      <a:r>
                        <a:rPr sz="1600" spc="5" dirty="0">
                          <a:latin typeface="Arial"/>
                          <a:cs typeface="Arial"/>
                        </a:rPr>
                        <a:t>c</a:t>
                      </a:r>
                      <a:r>
                        <a:rPr sz="1600" dirty="0">
                          <a:latin typeface="Arial"/>
                          <a:cs typeface="Arial"/>
                        </a:rPr>
                        <a:t>t</a:t>
                      </a:r>
                      <a:r>
                        <a:rPr sz="1600" spc="10" dirty="0">
                          <a:latin typeface="Arial"/>
                          <a:cs typeface="Arial"/>
                        </a:rPr>
                        <a:t> </a:t>
                      </a:r>
                      <a:r>
                        <a:rPr sz="1600" dirty="0">
                          <a:latin typeface="Arial"/>
                          <a:cs typeface="Arial"/>
                        </a:rPr>
                        <a:t>of</a:t>
                      </a:r>
                      <a:r>
                        <a:rPr sz="1600" spc="10" dirty="0">
                          <a:latin typeface="Arial"/>
                          <a:cs typeface="Arial"/>
                        </a:rPr>
                        <a:t> </a:t>
                      </a:r>
                      <a:r>
                        <a:rPr sz="1600" dirty="0">
                          <a:latin typeface="Arial"/>
                          <a:cs typeface="Arial"/>
                        </a:rPr>
                        <a:t>1996</a:t>
                      </a:r>
                    </a:p>
                    <a:p>
                      <a:pPr marL="313690" marR="130175" indent="-229235">
                        <a:lnSpc>
                          <a:spcPct val="100000"/>
                        </a:lnSpc>
                        <a:spcBef>
                          <a:spcPts val="600"/>
                        </a:spcBef>
                      </a:pPr>
                      <a:r>
                        <a:rPr sz="1600" dirty="0">
                          <a:latin typeface="Webdings"/>
                          <a:cs typeface="Webdings"/>
                        </a:rPr>
                        <a:t></a:t>
                      </a:r>
                      <a:r>
                        <a:rPr sz="1600" spc="-200" dirty="0">
                          <a:latin typeface="Times New Roman"/>
                          <a:cs typeface="Times New Roman"/>
                        </a:rPr>
                        <a:t> </a:t>
                      </a:r>
                      <a:r>
                        <a:rPr sz="1600" dirty="0">
                          <a:latin typeface="Arial"/>
                          <a:cs typeface="Arial"/>
                        </a:rPr>
                        <a:t>Hea</a:t>
                      </a:r>
                      <a:r>
                        <a:rPr sz="1600" spc="5" dirty="0">
                          <a:latin typeface="Arial"/>
                          <a:cs typeface="Arial"/>
                        </a:rPr>
                        <a:t>l</a:t>
                      </a:r>
                      <a:r>
                        <a:rPr sz="1600" dirty="0">
                          <a:latin typeface="Arial"/>
                          <a:cs typeface="Arial"/>
                        </a:rPr>
                        <a:t>th</a:t>
                      </a:r>
                      <a:r>
                        <a:rPr sz="1600" spc="-5" dirty="0">
                          <a:latin typeface="Arial"/>
                          <a:cs typeface="Arial"/>
                        </a:rPr>
                        <a:t> </a:t>
                      </a:r>
                      <a:r>
                        <a:rPr sz="1600" dirty="0">
                          <a:latin typeface="Arial"/>
                          <a:cs typeface="Arial"/>
                        </a:rPr>
                        <a:t>In</a:t>
                      </a:r>
                      <a:r>
                        <a:rPr sz="1600" spc="5" dirty="0">
                          <a:latin typeface="Arial"/>
                          <a:cs typeface="Arial"/>
                        </a:rPr>
                        <a:t>s</a:t>
                      </a:r>
                      <a:r>
                        <a:rPr sz="1600" dirty="0">
                          <a:latin typeface="Arial"/>
                          <a:cs typeface="Arial"/>
                        </a:rPr>
                        <a:t>u</a:t>
                      </a:r>
                      <a:r>
                        <a:rPr sz="1600" spc="-5" dirty="0">
                          <a:latin typeface="Arial"/>
                          <a:cs typeface="Arial"/>
                        </a:rPr>
                        <a:t>r</a:t>
                      </a:r>
                      <a:r>
                        <a:rPr sz="1600" dirty="0">
                          <a:latin typeface="Arial"/>
                          <a:cs typeface="Arial"/>
                        </a:rPr>
                        <a:t>an</a:t>
                      </a:r>
                      <a:r>
                        <a:rPr sz="1600" spc="5" dirty="0">
                          <a:latin typeface="Arial"/>
                          <a:cs typeface="Arial"/>
                        </a:rPr>
                        <a:t>c</a:t>
                      </a:r>
                      <a:r>
                        <a:rPr sz="1600" dirty="0">
                          <a:latin typeface="Arial"/>
                          <a:cs typeface="Arial"/>
                        </a:rPr>
                        <a:t>e</a:t>
                      </a:r>
                      <a:r>
                        <a:rPr sz="1600" spc="10" dirty="0">
                          <a:latin typeface="Arial"/>
                          <a:cs typeface="Arial"/>
                        </a:rPr>
                        <a:t> </a:t>
                      </a:r>
                      <a:r>
                        <a:rPr sz="1600" dirty="0">
                          <a:latin typeface="Arial"/>
                          <a:cs typeface="Arial"/>
                        </a:rPr>
                        <a:t>Po</a:t>
                      </a:r>
                      <a:r>
                        <a:rPr sz="1600" spc="-5" dirty="0">
                          <a:latin typeface="Arial"/>
                          <a:cs typeface="Arial"/>
                        </a:rPr>
                        <a:t>r</a:t>
                      </a:r>
                      <a:r>
                        <a:rPr sz="1600" dirty="0">
                          <a:latin typeface="Arial"/>
                          <a:cs typeface="Arial"/>
                        </a:rPr>
                        <a:t>tab</a:t>
                      </a:r>
                      <a:r>
                        <a:rPr sz="1600" spc="5" dirty="0">
                          <a:latin typeface="Arial"/>
                          <a:cs typeface="Arial"/>
                        </a:rPr>
                        <a:t>ili</a:t>
                      </a:r>
                      <a:r>
                        <a:rPr sz="1600" dirty="0">
                          <a:latin typeface="Arial"/>
                          <a:cs typeface="Arial"/>
                        </a:rPr>
                        <a:t>ty and</a:t>
                      </a:r>
                      <a:r>
                        <a:rPr sz="1600" spc="-85" dirty="0">
                          <a:latin typeface="Arial"/>
                          <a:cs typeface="Arial"/>
                        </a:rPr>
                        <a:t> </a:t>
                      </a:r>
                      <a:r>
                        <a:rPr sz="1600" dirty="0">
                          <a:latin typeface="Arial"/>
                          <a:cs typeface="Arial"/>
                        </a:rPr>
                        <a:t>A</a:t>
                      </a:r>
                      <a:r>
                        <a:rPr sz="1600" spc="5" dirty="0">
                          <a:latin typeface="Arial"/>
                          <a:cs typeface="Arial"/>
                        </a:rPr>
                        <a:t>cc</a:t>
                      </a:r>
                      <a:r>
                        <a:rPr sz="1600" dirty="0">
                          <a:latin typeface="Arial"/>
                          <a:cs typeface="Arial"/>
                        </a:rPr>
                        <a:t>ountab</a:t>
                      </a:r>
                      <a:r>
                        <a:rPr sz="1600" spc="5" dirty="0">
                          <a:latin typeface="Arial"/>
                          <a:cs typeface="Arial"/>
                        </a:rPr>
                        <a:t>ili</a:t>
                      </a:r>
                      <a:r>
                        <a:rPr sz="1600" dirty="0">
                          <a:latin typeface="Arial"/>
                          <a:cs typeface="Arial"/>
                        </a:rPr>
                        <a:t>ty</a:t>
                      </a:r>
                      <a:r>
                        <a:rPr sz="1600" spc="-114" dirty="0">
                          <a:latin typeface="Arial"/>
                          <a:cs typeface="Arial"/>
                        </a:rPr>
                        <a:t> </a:t>
                      </a:r>
                      <a:r>
                        <a:rPr sz="1600" dirty="0">
                          <a:latin typeface="Arial"/>
                          <a:cs typeface="Arial"/>
                        </a:rPr>
                        <a:t>A</a:t>
                      </a:r>
                      <a:r>
                        <a:rPr sz="1600" spc="5" dirty="0">
                          <a:latin typeface="Arial"/>
                          <a:cs typeface="Arial"/>
                        </a:rPr>
                        <a:t>c</a:t>
                      </a:r>
                      <a:r>
                        <a:rPr sz="1600" dirty="0">
                          <a:latin typeface="Arial"/>
                          <a:cs typeface="Arial"/>
                        </a:rPr>
                        <a:t>t</a:t>
                      </a:r>
                      <a:r>
                        <a:rPr sz="1600" spc="-5" dirty="0">
                          <a:latin typeface="Arial"/>
                          <a:cs typeface="Arial"/>
                        </a:rPr>
                        <a:t> </a:t>
                      </a:r>
                      <a:r>
                        <a:rPr sz="1600" dirty="0">
                          <a:latin typeface="Arial"/>
                          <a:cs typeface="Arial"/>
                        </a:rPr>
                        <a:t>of</a:t>
                      </a:r>
                      <a:r>
                        <a:rPr sz="1600" spc="10" dirty="0">
                          <a:latin typeface="Arial"/>
                          <a:cs typeface="Arial"/>
                        </a:rPr>
                        <a:t> </a:t>
                      </a:r>
                      <a:r>
                        <a:rPr sz="1600" dirty="0">
                          <a:latin typeface="Arial"/>
                          <a:cs typeface="Arial"/>
                        </a:rPr>
                        <a:t>1996 </a:t>
                      </a:r>
                      <a:r>
                        <a:rPr sz="1600" spc="-5" dirty="0">
                          <a:latin typeface="Arial"/>
                          <a:cs typeface="Arial"/>
                        </a:rPr>
                        <a:t>(</a:t>
                      </a:r>
                      <a:r>
                        <a:rPr sz="1600" dirty="0">
                          <a:latin typeface="Arial"/>
                          <a:cs typeface="Arial"/>
                        </a:rPr>
                        <a:t>HI</a:t>
                      </a:r>
                      <a:r>
                        <a:rPr sz="1600" spc="-120" dirty="0">
                          <a:latin typeface="Arial"/>
                          <a:cs typeface="Arial"/>
                        </a:rPr>
                        <a:t>P</a:t>
                      </a:r>
                      <a:r>
                        <a:rPr sz="1600" dirty="0">
                          <a:latin typeface="Arial"/>
                          <a:cs typeface="Arial"/>
                        </a:rPr>
                        <a:t>AA)</a:t>
                      </a:r>
                    </a:p>
                    <a:p>
                      <a:pPr marL="313690" marR="196215" indent="-229235">
                        <a:lnSpc>
                          <a:spcPct val="100000"/>
                        </a:lnSpc>
                        <a:spcBef>
                          <a:spcPts val="600"/>
                        </a:spcBef>
                      </a:pPr>
                      <a:r>
                        <a:rPr sz="1600" dirty="0">
                          <a:latin typeface="Webdings"/>
                          <a:cs typeface="Webdings"/>
                        </a:rPr>
                        <a:t></a:t>
                      </a:r>
                      <a:r>
                        <a:rPr sz="1600" spc="-200" dirty="0">
                          <a:latin typeface="Times New Roman"/>
                          <a:cs typeface="Times New Roman"/>
                        </a:rPr>
                        <a:t> </a:t>
                      </a:r>
                      <a:r>
                        <a:rPr sz="1600" spc="-10" dirty="0">
                          <a:latin typeface="Arial"/>
                          <a:cs typeface="Arial"/>
                        </a:rPr>
                        <a:t>O</a:t>
                      </a:r>
                      <a:r>
                        <a:rPr sz="1600" spc="-25" dirty="0">
                          <a:latin typeface="Arial"/>
                          <a:cs typeface="Arial"/>
                        </a:rPr>
                        <a:t>f</a:t>
                      </a:r>
                      <a:r>
                        <a:rPr sz="1600" dirty="0">
                          <a:latin typeface="Arial"/>
                          <a:cs typeface="Arial"/>
                        </a:rPr>
                        <a:t>f</a:t>
                      </a:r>
                      <a:r>
                        <a:rPr sz="1600" spc="5" dirty="0">
                          <a:latin typeface="Arial"/>
                          <a:cs typeface="Arial"/>
                        </a:rPr>
                        <a:t>ic</a:t>
                      </a:r>
                      <a:r>
                        <a:rPr sz="1600" dirty="0">
                          <a:latin typeface="Arial"/>
                          <a:cs typeface="Arial"/>
                        </a:rPr>
                        <a:t>e</a:t>
                      </a:r>
                      <a:r>
                        <a:rPr sz="1600" spc="10" dirty="0">
                          <a:latin typeface="Arial"/>
                          <a:cs typeface="Arial"/>
                        </a:rPr>
                        <a:t> </a:t>
                      </a:r>
                      <a:r>
                        <a:rPr sz="1600" dirty="0">
                          <a:latin typeface="Arial"/>
                          <a:cs typeface="Arial"/>
                        </a:rPr>
                        <a:t>of</a:t>
                      </a:r>
                      <a:r>
                        <a:rPr sz="1600" spc="10" dirty="0">
                          <a:latin typeface="Arial"/>
                          <a:cs typeface="Arial"/>
                        </a:rPr>
                        <a:t> </a:t>
                      </a:r>
                      <a:r>
                        <a:rPr sz="1600" dirty="0">
                          <a:latin typeface="Arial"/>
                          <a:cs typeface="Arial"/>
                        </a:rPr>
                        <a:t>Management</a:t>
                      </a:r>
                      <a:r>
                        <a:rPr sz="1600" spc="20" dirty="0">
                          <a:latin typeface="Arial"/>
                          <a:cs typeface="Arial"/>
                        </a:rPr>
                        <a:t> </a:t>
                      </a:r>
                      <a:r>
                        <a:rPr sz="1600" dirty="0">
                          <a:latin typeface="Arial"/>
                          <a:cs typeface="Arial"/>
                        </a:rPr>
                        <a:t>and Budget</a:t>
                      </a:r>
                      <a:r>
                        <a:rPr sz="1600" spc="-5" dirty="0">
                          <a:latin typeface="Arial"/>
                          <a:cs typeface="Arial"/>
                        </a:rPr>
                        <a:t> (</a:t>
                      </a:r>
                      <a:r>
                        <a:rPr sz="1600" spc="-10" dirty="0">
                          <a:latin typeface="Arial"/>
                          <a:cs typeface="Arial"/>
                        </a:rPr>
                        <a:t>O</a:t>
                      </a:r>
                      <a:r>
                        <a:rPr sz="1600" dirty="0">
                          <a:latin typeface="Arial"/>
                          <a:cs typeface="Arial"/>
                        </a:rPr>
                        <a:t>MB)</a:t>
                      </a:r>
                      <a:r>
                        <a:rPr sz="1600" spc="40" dirty="0">
                          <a:latin typeface="Arial"/>
                          <a:cs typeface="Arial"/>
                        </a:rPr>
                        <a:t> </a:t>
                      </a:r>
                      <a:r>
                        <a:rPr sz="1600" dirty="0">
                          <a:latin typeface="Arial"/>
                          <a:cs typeface="Arial"/>
                        </a:rPr>
                        <a:t>C</a:t>
                      </a:r>
                      <a:r>
                        <a:rPr sz="1600" spc="5" dirty="0">
                          <a:latin typeface="Arial"/>
                          <a:cs typeface="Arial"/>
                        </a:rPr>
                        <a:t>i</a:t>
                      </a:r>
                      <a:r>
                        <a:rPr sz="1600" spc="-5" dirty="0">
                          <a:latin typeface="Arial"/>
                          <a:cs typeface="Arial"/>
                        </a:rPr>
                        <a:t>r</a:t>
                      </a:r>
                      <a:r>
                        <a:rPr sz="1600" spc="5" dirty="0">
                          <a:latin typeface="Arial"/>
                          <a:cs typeface="Arial"/>
                        </a:rPr>
                        <a:t>c</a:t>
                      </a:r>
                      <a:r>
                        <a:rPr sz="1600" dirty="0">
                          <a:latin typeface="Arial"/>
                          <a:cs typeface="Arial"/>
                        </a:rPr>
                        <a:t>u</a:t>
                      </a:r>
                      <a:r>
                        <a:rPr sz="1600" spc="5" dirty="0">
                          <a:latin typeface="Arial"/>
                          <a:cs typeface="Arial"/>
                        </a:rPr>
                        <a:t>l</a:t>
                      </a:r>
                      <a:r>
                        <a:rPr sz="1600" dirty="0">
                          <a:latin typeface="Arial"/>
                          <a:cs typeface="Arial"/>
                        </a:rPr>
                        <a:t>ar</a:t>
                      </a:r>
                      <a:r>
                        <a:rPr sz="1600" spc="-105" dirty="0">
                          <a:latin typeface="Arial"/>
                          <a:cs typeface="Arial"/>
                        </a:rPr>
                        <a:t> </a:t>
                      </a:r>
                      <a:r>
                        <a:rPr sz="1600" spc="5" dirty="0">
                          <a:latin typeface="Arial"/>
                          <a:cs typeface="Arial"/>
                        </a:rPr>
                        <a:t>A</a:t>
                      </a:r>
                      <a:r>
                        <a:rPr sz="1600" spc="-5" dirty="0">
                          <a:latin typeface="Arial"/>
                          <a:cs typeface="Arial"/>
                        </a:rPr>
                        <a:t>-</a:t>
                      </a:r>
                      <a:r>
                        <a:rPr sz="1600" dirty="0">
                          <a:latin typeface="Arial"/>
                          <a:cs typeface="Arial"/>
                        </a:rPr>
                        <a:t>130</a:t>
                      </a: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rgbClr val="FFFFFF"/>
                      </a:solidFill>
                      <a:prstDash val="solid"/>
                      <a:round/>
                      <a:headEnd type="none" w="med" len="med"/>
                      <a:tailEnd type="none" w="med" len="med"/>
                    </a:lnB>
                    <a:solidFill>
                      <a:srgbClr val="CDCDDE"/>
                    </a:solidFill>
                  </a:tcPr>
                </a:tc>
                <a:tc>
                  <a:txBody>
                    <a:bodyPr/>
                    <a:lstStyle/>
                    <a:p>
                      <a:pPr marL="85090">
                        <a:lnSpc>
                          <a:spcPct val="100000"/>
                        </a:lnSpc>
                      </a:pPr>
                      <a:r>
                        <a:rPr sz="1600" dirty="0">
                          <a:latin typeface="Webdings"/>
                          <a:cs typeface="Webdings"/>
                        </a:rPr>
                        <a:t></a:t>
                      </a:r>
                      <a:r>
                        <a:rPr sz="1600" spc="-200" dirty="0">
                          <a:latin typeface="Times New Roman"/>
                          <a:cs typeface="Times New Roman"/>
                        </a:rPr>
                        <a:t> </a:t>
                      </a:r>
                      <a:r>
                        <a:rPr sz="1600" dirty="0">
                          <a:latin typeface="Arial"/>
                          <a:cs typeface="Arial"/>
                        </a:rPr>
                        <a:t>P</a:t>
                      </a:r>
                      <a:r>
                        <a:rPr sz="1600" spc="-5" dirty="0">
                          <a:latin typeface="Arial"/>
                          <a:cs typeface="Arial"/>
                        </a:rPr>
                        <a:t>r</a:t>
                      </a:r>
                      <a:r>
                        <a:rPr sz="1600" spc="5" dirty="0">
                          <a:latin typeface="Arial"/>
                          <a:cs typeface="Arial"/>
                        </a:rPr>
                        <a:t>iv</a:t>
                      </a:r>
                      <a:r>
                        <a:rPr sz="1600" dirty="0">
                          <a:latin typeface="Arial"/>
                          <a:cs typeface="Arial"/>
                        </a:rPr>
                        <a:t>a</a:t>
                      </a:r>
                      <a:r>
                        <a:rPr sz="1600" spc="5" dirty="0">
                          <a:latin typeface="Arial"/>
                          <a:cs typeface="Arial"/>
                        </a:rPr>
                        <a:t>c</a:t>
                      </a:r>
                      <a:r>
                        <a:rPr sz="1600" dirty="0">
                          <a:latin typeface="Arial"/>
                          <a:cs typeface="Arial"/>
                        </a:rPr>
                        <a:t>y</a:t>
                      </a:r>
                      <a:r>
                        <a:rPr sz="1600" spc="-95" dirty="0">
                          <a:latin typeface="Arial"/>
                          <a:cs typeface="Arial"/>
                        </a:rPr>
                        <a:t> </a:t>
                      </a:r>
                      <a:r>
                        <a:rPr sz="1600" dirty="0">
                          <a:latin typeface="Arial"/>
                          <a:cs typeface="Arial"/>
                        </a:rPr>
                        <a:t>A</a:t>
                      </a:r>
                      <a:r>
                        <a:rPr sz="1600" spc="5" dirty="0">
                          <a:latin typeface="Arial"/>
                          <a:cs typeface="Arial"/>
                        </a:rPr>
                        <a:t>c</a:t>
                      </a:r>
                      <a:r>
                        <a:rPr sz="1600" dirty="0">
                          <a:latin typeface="Arial"/>
                          <a:cs typeface="Arial"/>
                        </a:rPr>
                        <a:t>t</a:t>
                      </a:r>
                      <a:r>
                        <a:rPr sz="1600" spc="-5" dirty="0">
                          <a:latin typeface="Arial"/>
                          <a:cs typeface="Arial"/>
                        </a:rPr>
                        <a:t> </a:t>
                      </a:r>
                      <a:r>
                        <a:rPr sz="1600" dirty="0">
                          <a:latin typeface="Arial"/>
                          <a:cs typeface="Arial"/>
                        </a:rPr>
                        <a:t>of</a:t>
                      </a:r>
                      <a:r>
                        <a:rPr sz="1600" spc="10" dirty="0">
                          <a:latin typeface="Arial"/>
                          <a:cs typeface="Arial"/>
                        </a:rPr>
                        <a:t> </a:t>
                      </a:r>
                      <a:r>
                        <a:rPr sz="1600" dirty="0">
                          <a:latin typeface="Arial"/>
                          <a:cs typeface="Arial"/>
                        </a:rPr>
                        <a:t>1974</a:t>
                      </a:r>
                      <a:endParaRPr sz="1600">
                        <a:latin typeface="Arial"/>
                        <a:cs typeface="Arial"/>
                      </a:endParaRPr>
                    </a:p>
                    <a:p>
                      <a:pPr marL="85090">
                        <a:lnSpc>
                          <a:spcPct val="100000"/>
                        </a:lnSpc>
                        <a:spcBef>
                          <a:spcPts val="600"/>
                        </a:spcBef>
                      </a:pPr>
                      <a:r>
                        <a:rPr sz="1600" dirty="0">
                          <a:latin typeface="Webdings"/>
                          <a:cs typeface="Webdings"/>
                        </a:rPr>
                        <a:t></a:t>
                      </a:r>
                      <a:r>
                        <a:rPr sz="1600" spc="-200" dirty="0">
                          <a:latin typeface="Times New Roman"/>
                          <a:cs typeface="Times New Roman"/>
                        </a:rPr>
                        <a:t> </a:t>
                      </a:r>
                      <a:r>
                        <a:rPr sz="1600" dirty="0">
                          <a:latin typeface="Arial"/>
                          <a:cs typeface="Arial"/>
                        </a:rPr>
                        <a:t>Pape</a:t>
                      </a:r>
                      <a:r>
                        <a:rPr sz="1600" spc="-5" dirty="0">
                          <a:latin typeface="Arial"/>
                          <a:cs typeface="Arial"/>
                        </a:rPr>
                        <a:t>r</a:t>
                      </a:r>
                      <a:r>
                        <a:rPr sz="1600" spc="-15" dirty="0">
                          <a:latin typeface="Arial"/>
                          <a:cs typeface="Arial"/>
                        </a:rPr>
                        <a:t>w</a:t>
                      </a:r>
                      <a:r>
                        <a:rPr sz="1600" dirty="0">
                          <a:latin typeface="Arial"/>
                          <a:cs typeface="Arial"/>
                        </a:rPr>
                        <a:t>o</a:t>
                      </a:r>
                      <a:r>
                        <a:rPr sz="1600" spc="-5" dirty="0">
                          <a:latin typeface="Arial"/>
                          <a:cs typeface="Arial"/>
                        </a:rPr>
                        <a:t>r</a:t>
                      </a:r>
                      <a:r>
                        <a:rPr sz="1600" dirty="0">
                          <a:latin typeface="Arial"/>
                          <a:cs typeface="Arial"/>
                        </a:rPr>
                        <a:t>k</a:t>
                      </a:r>
                      <a:r>
                        <a:rPr sz="1600" spc="25" dirty="0">
                          <a:latin typeface="Arial"/>
                          <a:cs typeface="Arial"/>
                        </a:rPr>
                        <a:t> </a:t>
                      </a:r>
                      <a:r>
                        <a:rPr sz="1600" dirty="0">
                          <a:latin typeface="Arial"/>
                          <a:cs typeface="Arial"/>
                        </a:rPr>
                        <a:t>Redu</a:t>
                      </a:r>
                      <a:r>
                        <a:rPr sz="1600" spc="5" dirty="0">
                          <a:latin typeface="Arial"/>
                          <a:cs typeface="Arial"/>
                        </a:rPr>
                        <a:t>c</a:t>
                      </a:r>
                      <a:r>
                        <a:rPr sz="1600" dirty="0">
                          <a:latin typeface="Arial"/>
                          <a:cs typeface="Arial"/>
                        </a:rPr>
                        <a:t>t</a:t>
                      </a:r>
                      <a:r>
                        <a:rPr sz="1600" spc="5" dirty="0">
                          <a:latin typeface="Arial"/>
                          <a:cs typeface="Arial"/>
                        </a:rPr>
                        <a:t>i</a:t>
                      </a:r>
                      <a:r>
                        <a:rPr sz="1600" dirty="0">
                          <a:latin typeface="Arial"/>
                          <a:cs typeface="Arial"/>
                        </a:rPr>
                        <a:t>on</a:t>
                      </a:r>
                      <a:r>
                        <a:rPr sz="1600" spc="-100" dirty="0">
                          <a:latin typeface="Arial"/>
                          <a:cs typeface="Arial"/>
                        </a:rPr>
                        <a:t> </a:t>
                      </a:r>
                      <a:r>
                        <a:rPr sz="1600" dirty="0">
                          <a:latin typeface="Arial"/>
                          <a:cs typeface="Arial"/>
                        </a:rPr>
                        <a:t>A</a:t>
                      </a:r>
                      <a:r>
                        <a:rPr sz="1600" spc="5" dirty="0">
                          <a:latin typeface="Arial"/>
                          <a:cs typeface="Arial"/>
                        </a:rPr>
                        <a:t>c</a:t>
                      </a:r>
                      <a:r>
                        <a:rPr sz="1600" dirty="0">
                          <a:latin typeface="Arial"/>
                          <a:cs typeface="Arial"/>
                        </a:rPr>
                        <a:t>t</a:t>
                      </a:r>
                      <a:endParaRPr sz="1600">
                        <a:latin typeface="Arial"/>
                        <a:cs typeface="Arial"/>
                      </a:endParaRPr>
                    </a:p>
                    <a:p>
                      <a:pPr marL="313690" marR="121920" indent="-229235">
                        <a:lnSpc>
                          <a:spcPct val="100000"/>
                        </a:lnSpc>
                        <a:spcBef>
                          <a:spcPts val="600"/>
                        </a:spcBef>
                      </a:pPr>
                      <a:r>
                        <a:rPr sz="1600" dirty="0">
                          <a:latin typeface="Webdings"/>
                          <a:cs typeface="Webdings"/>
                        </a:rPr>
                        <a:t></a:t>
                      </a:r>
                      <a:r>
                        <a:rPr sz="1600" spc="-200" dirty="0">
                          <a:latin typeface="Times New Roman"/>
                          <a:cs typeface="Times New Roman"/>
                        </a:rPr>
                        <a:t> </a:t>
                      </a:r>
                      <a:r>
                        <a:rPr sz="1600" dirty="0">
                          <a:latin typeface="Arial"/>
                          <a:cs typeface="Arial"/>
                        </a:rPr>
                        <a:t>Ch</a:t>
                      </a:r>
                      <a:r>
                        <a:rPr sz="1600" spc="5" dirty="0">
                          <a:latin typeface="Arial"/>
                          <a:cs typeface="Arial"/>
                        </a:rPr>
                        <a:t>il</a:t>
                      </a:r>
                      <a:r>
                        <a:rPr sz="1600" dirty="0">
                          <a:latin typeface="Arial"/>
                          <a:cs typeface="Arial"/>
                        </a:rPr>
                        <a:t>d</a:t>
                      </a:r>
                      <a:r>
                        <a:rPr sz="1600" spc="-5" dirty="0">
                          <a:latin typeface="Arial"/>
                          <a:cs typeface="Arial"/>
                        </a:rPr>
                        <a:t>r</a:t>
                      </a:r>
                      <a:r>
                        <a:rPr sz="1600" dirty="0">
                          <a:latin typeface="Arial"/>
                          <a:cs typeface="Arial"/>
                        </a:rPr>
                        <a:t>en</a:t>
                      </a:r>
                      <a:r>
                        <a:rPr sz="1600" spc="-20" dirty="0">
                          <a:latin typeface="Arial"/>
                          <a:cs typeface="Arial"/>
                        </a:rPr>
                        <a:t>’</a:t>
                      </a:r>
                      <a:r>
                        <a:rPr sz="1600" dirty="0">
                          <a:latin typeface="Arial"/>
                          <a:cs typeface="Arial"/>
                        </a:rPr>
                        <a:t>s</a:t>
                      </a:r>
                      <a:r>
                        <a:rPr sz="1600" spc="-20" dirty="0">
                          <a:latin typeface="Arial"/>
                          <a:cs typeface="Arial"/>
                        </a:rPr>
                        <a:t> </a:t>
                      </a:r>
                      <a:r>
                        <a:rPr sz="1600" spc="-10" dirty="0">
                          <a:latin typeface="Arial"/>
                          <a:cs typeface="Arial"/>
                        </a:rPr>
                        <a:t>O</a:t>
                      </a:r>
                      <a:r>
                        <a:rPr sz="1600" dirty="0">
                          <a:latin typeface="Arial"/>
                          <a:cs typeface="Arial"/>
                        </a:rPr>
                        <a:t>n</a:t>
                      </a:r>
                      <a:r>
                        <a:rPr sz="1600" spc="5" dirty="0">
                          <a:latin typeface="Arial"/>
                          <a:cs typeface="Arial"/>
                        </a:rPr>
                        <a:t>li</a:t>
                      </a:r>
                      <a:r>
                        <a:rPr sz="1600" dirty="0">
                          <a:latin typeface="Arial"/>
                          <a:cs typeface="Arial"/>
                        </a:rPr>
                        <a:t>ne</a:t>
                      </a:r>
                      <a:r>
                        <a:rPr sz="1600" spc="-5" dirty="0">
                          <a:latin typeface="Arial"/>
                          <a:cs typeface="Arial"/>
                        </a:rPr>
                        <a:t> </a:t>
                      </a:r>
                      <a:r>
                        <a:rPr sz="1600" dirty="0">
                          <a:latin typeface="Arial"/>
                          <a:cs typeface="Arial"/>
                        </a:rPr>
                        <a:t>P</a:t>
                      </a:r>
                      <a:r>
                        <a:rPr sz="1600" spc="-5" dirty="0">
                          <a:latin typeface="Arial"/>
                          <a:cs typeface="Arial"/>
                        </a:rPr>
                        <a:t>r</a:t>
                      </a:r>
                      <a:r>
                        <a:rPr sz="1600" spc="5" dirty="0">
                          <a:latin typeface="Arial"/>
                          <a:cs typeface="Arial"/>
                        </a:rPr>
                        <a:t>iv</a:t>
                      </a:r>
                      <a:r>
                        <a:rPr sz="1600" dirty="0">
                          <a:latin typeface="Arial"/>
                          <a:cs typeface="Arial"/>
                        </a:rPr>
                        <a:t>a</a:t>
                      </a:r>
                      <a:r>
                        <a:rPr sz="1600" spc="5" dirty="0">
                          <a:latin typeface="Arial"/>
                          <a:cs typeface="Arial"/>
                        </a:rPr>
                        <a:t>c</a:t>
                      </a:r>
                      <a:r>
                        <a:rPr sz="1600" dirty="0">
                          <a:latin typeface="Arial"/>
                          <a:cs typeface="Arial"/>
                        </a:rPr>
                        <a:t>y P</a:t>
                      </a:r>
                      <a:r>
                        <a:rPr sz="1600" spc="-5" dirty="0">
                          <a:latin typeface="Arial"/>
                          <a:cs typeface="Arial"/>
                        </a:rPr>
                        <a:t>r</a:t>
                      </a:r>
                      <a:r>
                        <a:rPr sz="1600" dirty="0">
                          <a:latin typeface="Arial"/>
                          <a:cs typeface="Arial"/>
                        </a:rPr>
                        <a:t>ote</a:t>
                      </a:r>
                      <a:r>
                        <a:rPr sz="1600" spc="5" dirty="0">
                          <a:latin typeface="Arial"/>
                          <a:cs typeface="Arial"/>
                        </a:rPr>
                        <a:t>c</a:t>
                      </a:r>
                      <a:r>
                        <a:rPr sz="1600" dirty="0">
                          <a:latin typeface="Arial"/>
                          <a:cs typeface="Arial"/>
                        </a:rPr>
                        <a:t>t</a:t>
                      </a:r>
                      <a:r>
                        <a:rPr sz="1600" spc="5" dirty="0">
                          <a:latin typeface="Arial"/>
                          <a:cs typeface="Arial"/>
                        </a:rPr>
                        <a:t>i</a:t>
                      </a:r>
                      <a:r>
                        <a:rPr sz="1600" dirty="0">
                          <a:latin typeface="Arial"/>
                          <a:cs typeface="Arial"/>
                        </a:rPr>
                        <a:t>on</a:t>
                      </a:r>
                      <a:r>
                        <a:rPr sz="1600" spc="-85" dirty="0">
                          <a:latin typeface="Arial"/>
                          <a:cs typeface="Arial"/>
                        </a:rPr>
                        <a:t> </a:t>
                      </a:r>
                      <a:r>
                        <a:rPr sz="1600" dirty="0">
                          <a:latin typeface="Arial"/>
                          <a:cs typeface="Arial"/>
                        </a:rPr>
                        <a:t>A</a:t>
                      </a:r>
                      <a:r>
                        <a:rPr sz="1600" spc="5" dirty="0">
                          <a:latin typeface="Arial"/>
                          <a:cs typeface="Arial"/>
                        </a:rPr>
                        <a:t>c</a:t>
                      </a:r>
                      <a:r>
                        <a:rPr sz="1600" dirty="0">
                          <a:latin typeface="Arial"/>
                          <a:cs typeface="Arial"/>
                        </a:rPr>
                        <a:t>t</a:t>
                      </a:r>
                      <a:r>
                        <a:rPr sz="1600" spc="-5" dirty="0">
                          <a:latin typeface="Arial"/>
                          <a:cs typeface="Arial"/>
                        </a:rPr>
                        <a:t> (</a:t>
                      </a:r>
                      <a:r>
                        <a:rPr sz="1600" dirty="0">
                          <a:latin typeface="Arial"/>
                          <a:cs typeface="Arial"/>
                        </a:rPr>
                        <a:t>C</a:t>
                      </a:r>
                      <a:r>
                        <a:rPr sz="1600" spc="-10" dirty="0">
                          <a:latin typeface="Arial"/>
                          <a:cs typeface="Arial"/>
                        </a:rPr>
                        <a:t>O</a:t>
                      </a:r>
                      <a:r>
                        <a:rPr sz="1600" dirty="0">
                          <a:latin typeface="Arial"/>
                          <a:cs typeface="Arial"/>
                        </a:rPr>
                        <a:t>P</a:t>
                      </a:r>
                      <a:r>
                        <a:rPr sz="1600" spc="-120" dirty="0">
                          <a:latin typeface="Arial"/>
                          <a:cs typeface="Arial"/>
                        </a:rPr>
                        <a:t>P</a:t>
                      </a:r>
                      <a:r>
                        <a:rPr sz="1600" dirty="0">
                          <a:latin typeface="Arial"/>
                          <a:cs typeface="Arial"/>
                        </a:rPr>
                        <a:t>A)</a:t>
                      </a:r>
                      <a:endParaRPr sz="1600">
                        <a:latin typeface="Arial"/>
                        <a:cs typeface="Arial"/>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rgbClr val="FFFFFF"/>
                      </a:solidFill>
                      <a:prstDash val="solid"/>
                      <a:round/>
                      <a:headEnd type="none" w="med" len="med"/>
                      <a:tailEnd type="none" w="med" len="med"/>
                    </a:lnB>
                    <a:solidFill>
                      <a:srgbClr val="CDCDDE"/>
                    </a:solidFill>
                  </a:tcPr>
                </a:tc>
                <a:tc>
                  <a:txBody>
                    <a:bodyPr/>
                    <a:lstStyle/>
                    <a:p>
                      <a:pPr marL="313690" marR="177165" indent="-229235">
                        <a:lnSpc>
                          <a:spcPct val="100000"/>
                        </a:lnSpc>
                      </a:pPr>
                      <a:r>
                        <a:rPr sz="1600" dirty="0">
                          <a:latin typeface="Webdings"/>
                          <a:cs typeface="Webdings"/>
                        </a:rPr>
                        <a:t></a:t>
                      </a:r>
                      <a:r>
                        <a:rPr sz="1600" spc="-200" dirty="0">
                          <a:latin typeface="Times New Roman"/>
                          <a:cs typeface="Times New Roman"/>
                        </a:rPr>
                        <a:t> </a:t>
                      </a:r>
                      <a:r>
                        <a:rPr sz="1600" dirty="0">
                          <a:latin typeface="Arial"/>
                          <a:cs typeface="Arial"/>
                        </a:rPr>
                        <a:t>NIST</a:t>
                      </a:r>
                      <a:r>
                        <a:rPr sz="1600" spc="-30" dirty="0">
                          <a:latin typeface="Arial"/>
                          <a:cs typeface="Arial"/>
                        </a:rPr>
                        <a:t> </a:t>
                      </a:r>
                      <a:r>
                        <a:rPr sz="1600" spc="5" dirty="0">
                          <a:latin typeface="Arial"/>
                          <a:cs typeface="Arial"/>
                        </a:rPr>
                        <a:t>iss</a:t>
                      </a:r>
                      <a:r>
                        <a:rPr sz="1600" dirty="0">
                          <a:latin typeface="Arial"/>
                          <a:cs typeface="Arial"/>
                        </a:rPr>
                        <a:t>ues</a:t>
                      </a:r>
                      <a:r>
                        <a:rPr sz="1600" spc="-10" dirty="0">
                          <a:latin typeface="Arial"/>
                          <a:cs typeface="Arial"/>
                        </a:rPr>
                        <a:t> </a:t>
                      </a:r>
                      <a:r>
                        <a:rPr sz="1600" spc="5" dirty="0">
                          <a:latin typeface="Arial"/>
                          <a:cs typeface="Arial"/>
                        </a:rPr>
                        <a:t>s</a:t>
                      </a:r>
                      <a:r>
                        <a:rPr sz="1600" dirty="0">
                          <a:latin typeface="Arial"/>
                          <a:cs typeface="Arial"/>
                        </a:rPr>
                        <a:t>tanda</a:t>
                      </a:r>
                      <a:r>
                        <a:rPr sz="1600" spc="-5" dirty="0">
                          <a:latin typeface="Arial"/>
                          <a:cs typeface="Arial"/>
                        </a:rPr>
                        <a:t>r</a:t>
                      </a:r>
                      <a:r>
                        <a:rPr sz="1600" dirty="0">
                          <a:latin typeface="Arial"/>
                          <a:cs typeface="Arial"/>
                        </a:rPr>
                        <a:t>ds</a:t>
                      </a:r>
                      <a:r>
                        <a:rPr sz="1600" spc="15" dirty="0">
                          <a:latin typeface="Arial"/>
                          <a:cs typeface="Arial"/>
                        </a:rPr>
                        <a:t> </a:t>
                      </a:r>
                      <a:r>
                        <a:rPr sz="1600" dirty="0">
                          <a:latin typeface="Arial"/>
                          <a:cs typeface="Arial"/>
                        </a:rPr>
                        <a:t>and gu</a:t>
                      </a:r>
                      <a:r>
                        <a:rPr sz="1600" spc="5" dirty="0">
                          <a:latin typeface="Arial"/>
                          <a:cs typeface="Arial"/>
                        </a:rPr>
                        <a:t>i</a:t>
                      </a:r>
                      <a:r>
                        <a:rPr sz="1600" dirty="0">
                          <a:latin typeface="Arial"/>
                          <a:cs typeface="Arial"/>
                        </a:rPr>
                        <a:t>de</a:t>
                      </a:r>
                      <a:r>
                        <a:rPr sz="1600" spc="5" dirty="0">
                          <a:latin typeface="Arial"/>
                          <a:cs typeface="Arial"/>
                        </a:rPr>
                        <a:t>li</a:t>
                      </a:r>
                      <a:r>
                        <a:rPr sz="1600" dirty="0">
                          <a:latin typeface="Arial"/>
                          <a:cs typeface="Arial"/>
                        </a:rPr>
                        <a:t>nes</a:t>
                      </a:r>
                      <a:r>
                        <a:rPr sz="1600" spc="-35" dirty="0">
                          <a:latin typeface="Arial"/>
                          <a:cs typeface="Arial"/>
                        </a:rPr>
                        <a:t> </a:t>
                      </a:r>
                      <a:r>
                        <a:rPr sz="1600" dirty="0">
                          <a:latin typeface="Arial"/>
                          <a:cs typeface="Arial"/>
                        </a:rPr>
                        <a:t>to</a:t>
                      </a:r>
                      <a:r>
                        <a:rPr sz="1600" spc="10" dirty="0">
                          <a:latin typeface="Arial"/>
                          <a:cs typeface="Arial"/>
                        </a:rPr>
                        <a:t> </a:t>
                      </a:r>
                      <a:r>
                        <a:rPr sz="1600" dirty="0">
                          <a:latin typeface="Arial"/>
                          <a:cs typeface="Arial"/>
                        </a:rPr>
                        <a:t>a</a:t>
                      </a:r>
                      <a:r>
                        <a:rPr sz="1600" spc="5" dirty="0">
                          <a:latin typeface="Arial"/>
                          <a:cs typeface="Arial"/>
                        </a:rPr>
                        <a:t>ssis</a:t>
                      </a:r>
                      <a:r>
                        <a:rPr sz="1600" dirty="0">
                          <a:latin typeface="Arial"/>
                          <a:cs typeface="Arial"/>
                        </a:rPr>
                        <a:t>t</a:t>
                      </a:r>
                      <a:r>
                        <a:rPr sz="1600" spc="-5" dirty="0">
                          <a:latin typeface="Arial"/>
                          <a:cs typeface="Arial"/>
                        </a:rPr>
                        <a:t> </a:t>
                      </a:r>
                      <a:r>
                        <a:rPr sz="1600" dirty="0">
                          <a:latin typeface="Arial"/>
                          <a:cs typeface="Arial"/>
                        </a:rPr>
                        <a:t>fede</a:t>
                      </a:r>
                      <a:r>
                        <a:rPr sz="1600" spc="-5" dirty="0">
                          <a:latin typeface="Arial"/>
                          <a:cs typeface="Arial"/>
                        </a:rPr>
                        <a:t>r</a:t>
                      </a:r>
                      <a:r>
                        <a:rPr sz="1600" dirty="0">
                          <a:latin typeface="Arial"/>
                          <a:cs typeface="Arial"/>
                        </a:rPr>
                        <a:t>al agen</a:t>
                      </a:r>
                      <a:r>
                        <a:rPr sz="1600" spc="5" dirty="0">
                          <a:latin typeface="Arial"/>
                          <a:cs typeface="Arial"/>
                        </a:rPr>
                        <a:t>ci</a:t>
                      </a:r>
                      <a:r>
                        <a:rPr sz="1600" dirty="0">
                          <a:latin typeface="Arial"/>
                          <a:cs typeface="Arial"/>
                        </a:rPr>
                        <a:t>es</a:t>
                      </a:r>
                      <a:r>
                        <a:rPr sz="1600" spc="-10" dirty="0">
                          <a:latin typeface="Arial"/>
                          <a:cs typeface="Arial"/>
                        </a:rPr>
                        <a:t> </a:t>
                      </a:r>
                      <a:r>
                        <a:rPr sz="1600" spc="5" dirty="0">
                          <a:latin typeface="Arial"/>
                          <a:cs typeface="Arial"/>
                        </a:rPr>
                        <a:t>i</a:t>
                      </a:r>
                      <a:r>
                        <a:rPr sz="1600" dirty="0">
                          <a:latin typeface="Arial"/>
                          <a:cs typeface="Arial"/>
                        </a:rPr>
                        <a:t>n</a:t>
                      </a:r>
                      <a:r>
                        <a:rPr sz="1600" spc="-15" dirty="0">
                          <a:latin typeface="Arial"/>
                          <a:cs typeface="Arial"/>
                        </a:rPr>
                        <a:t> </a:t>
                      </a:r>
                      <a:r>
                        <a:rPr sz="1600" spc="5" dirty="0">
                          <a:latin typeface="Arial"/>
                          <a:cs typeface="Arial"/>
                        </a:rPr>
                        <a:t>i</a:t>
                      </a:r>
                      <a:r>
                        <a:rPr sz="1600" dirty="0">
                          <a:latin typeface="Arial"/>
                          <a:cs typeface="Arial"/>
                        </a:rPr>
                        <a:t>mp</a:t>
                      </a:r>
                      <a:r>
                        <a:rPr sz="1600" spc="5" dirty="0">
                          <a:latin typeface="Arial"/>
                          <a:cs typeface="Arial"/>
                        </a:rPr>
                        <a:t>l</a:t>
                      </a:r>
                      <a:r>
                        <a:rPr sz="1600" dirty="0">
                          <a:latin typeface="Arial"/>
                          <a:cs typeface="Arial"/>
                        </a:rPr>
                        <a:t>ement</a:t>
                      </a:r>
                      <a:r>
                        <a:rPr sz="1600" spc="5" dirty="0">
                          <a:latin typeface="Arial"/>
                          <a:cs typeface="Arial"/>
                        </a:rPr>
                        <a:t>i</a:t>
                      </a:r>
                      <a:r>
                        <a:rPr sz="1600" dirty="0">
                          <a:latin typeface="Arial"/>
                          <a:cs typeface="Arial"/>
                        </a:rPr>
                        <a:t>ng </a:t>
                      </a:r>
                      <a:r>
                        <a:rPr sz="1600" spc="5" dirty="0">
                          <a:latin typeface="Arial"/>
                          <a:cs typeface="Arial"/>
                        </a:rPr>
                        <a:t>s</a:t>
                      </a:r>
                      <a:r>
                        <a:rPr sz="1600" dirty="0">
                          <a:latin typeface="Arial"/>
                          <a:cs typeface="Arial"/>
                        </a:rPr>
                        <a:t>e</a:t>
                      </a:r>
                      <a:r>
                        <a:rPr sz="1600" spc="5" dirty="0">
                          <a:latin typeface="Arial"/>
                          <a:cs typeface="Arial"/>
                        </a:rPr>
                        <a:t>c</a:t>
                      </a:r>
                      <a:r>
                        <a:rPr sz="1600" dirty="0">
                          <a:latin typeface="Arial"/>
                          <a:cs typeface="Arial"/>
                        </a:rPr>
                        <a:t>u</a:t>
                      </a:r>
                      <a:r>
                        <a:rPr sz="1600" spc="-5" dirty="0">
                          <a:latin typeface="Arial"/>
                          <a:cs typeface="Arial"/>
                        </a:rPr>
                        <a:t>r</a:t>
                      </a:r>
                      <a:r>
                        <a:rPr sz="1600" spc="5" dirty="0">
                          <a:latin typeface="Arial"/>
                          <a:cs typeface="Arial"/>
                        </a:rPr>
                        <a:t>i</a:t>
                      </a:r>
                      <a:r>
                        <a:rPr sz="1600" dirty="0">
                          <a:latin typeface="Arial"/>
                          <a:cs typeface="Arial"/>
                        </a:rPr>
                        <a:t>ty</a:t>
                      </a:r>
                      <a:r>
                        <a:rPr sz="1600" spc="5" dirty="0">
                          <a:latin typeface="Arial"/>
                          <a:cs typeface="Arial"/>
                        </a:rPr>
                        <a:t> </a:t>
                      </a:r>
                      <a:r>
                        <a:rPr sz="1600" dirty="0">
                          <a:latin typeface="Arial"/>
                          <a:cs typeface="Arial"/>
                        </a:rPr>
                        <a:t>and</a:t>
                      </a:r>
                      <a:r>
                        <a:rPr sz="1600" spc="-5" dirty="0">
                          <a:latin typeface="Arial"/>
                          <a:cs typeface="Arial"/>
                        </a:rPr>
                        <a:t> </a:t>
                      </a:r>
                      <a:r>
                        <a:rPr sz="1600" dirty="0">
                          <a:latin typeface="Arial"/>
                          <a:cs typeface="Arial"/>
                        </a:rPr>
                        <a:t>p</a:t>
                      </a:r>
                      <a:r>
                        <a:rPr sz="1600" spc="-5" dirty="0">
                          <a:latin typeface="Arial"/>
                          <a:cs typeface="Arial"/>
                        </a:rPr>
                        <a:t>r</a:t>
                      </a:r>
                      <a:r>
                        <a:rPr sz="1600" spc="5" dirty="0">
                          <a:latin typeface="Arial"/>
                          <a:cs typeface="Arial"/>
                        </a:rPr>
                        <a:t>iv</a:t>
                      </a:r>
                      <a:r>
                        <a:rPr sz="1600" dirty="0">
                          <a:latin typeface="Arial"/>
                          <a:cs typeface="Arial"/>
                        </a:rPr>
                        <a:t>a</a:t>
                      </a:r>
                      <a:r>
                        <a:rPr sz="1600" spc="5" dirty="0">
                          <a:latin typeface="Arial"/>
                          <a:cs typeface="Arial"/>
                        </a:rPr>
                        <a:t>c</a:t>
                      </a:r>
                      <a:r>
                        <a:rPr sz="1600" dirty="0">
                          <a:latin typeface="Arial"/>
                          <a:cs typeface="Arial"/>
                        </a:rPr>
                        <a:t>y </a:t>
                      </a:r>
                      <a:r>
                        <a:rPr sz="1600" spc="-5" dirty="0">
                          <a:latin typeface="Arial"/>
                          <a:cs typeface="Arial"/>
                        </a:rPr>
                        <a:t>r</a:t>
                      </a:r>
                      <a:r>
                        <a:rPr sz="1600" dirty="0">
                          <a:latin typeface="Arial"/>
                          <a:cs typeface="Arial"/>
                        </a:rPr>
                        <a:t>egu</a:t>
                      </a:r>
                      <a:r>
                        <a:rPr sz="1600" spc="5" dirty="0">
                          <a:latin typeface="Arial"/>
                          <a:cs typeface="Arial"/>
                        </a:rPr>
                        <a:t>l</a:t>
                      </a:r>
                      <a:r>
                        <a:rPr sz="1600" dirty="0">
                          <a:latin typeface="Arial"/>
                          <a:cs typeface="Arial"/>
                        </a:rPr>
                        <a:t>at</a:t>
                      </a:r>
                      <a:r>
                        <a:rPr sz="1600" spc="5" dirty="0">
                          <a:latin typeface="Arial"/>
                          <a:cs typeface="Arial"/>
                        </a:rPr>
                        <a:t>i</a:t>
                      </a:r>
                      <a:r>
                        <a:rPr sz="1600" dirty="0">
                          <a:latin typeface="Arial"/>
                          <a:cs typeface="Arial"/>
                        </a:rPr>
                        <a:t>on</a:t>
                      </a:r>
                      <a:r>
                        <a:rPr sz="1600" spc="5" dirty="0">
                          <a:latin typeface="Arial"/>
                          <a:cs typeface="Arial"/>
                        </a:rPr>
                        <a:t>s</a:t>
                      </a:r>
                      <a:r>
                        <a:rPr sz="1600" dirty="0">
                          <a:latin typeface="Arial"/>
                          <a:cs typeface="Arial"/>
                        </a:rPr>
                        <a:t>.</a:t>
                      </a:r>
                    </a:p>
                    <a:p>
                      <a:pPr marL="313690" marR="154940" indent="-228600">
                        <a:lnSpc>
                          <a:spcPct val="100000"/>
                        </a:lnSpc>
                        <a:spcBef>
                          <a:spcPts val="600"/>
                        </a:spcBef>
                      </a:pPr>
                      <a:r>
                        <a:rPr sz="1600" dirty="0">
                          <a:latin typeface="Webdings"/>
                          <a:cs typeface="Webdings"/>
                        </a:rPr>
                        <a:t></a:t>
                      </a:r>
                      <a:r>
                        <a:rPr sz="1600" spc="-200" dirty="0">
                          <a:latin typeface="Times New Roman"/>
                          <a:cs typeface="Times New Roman"/>
                        </a:rPr>
                        <a:t> </a:t>
                      </a:r>
                      <a:r>
                        <a:rPr sz="1600" spc="5" dirty="0">
                          <a:solidFill>
                            <a:schemeClr val="tx1"/>
                          </a:solidFill>
                          <a:latin typeface="Arial"/>
                          <a:ea typeface="+mn-ea"/>
                          <a:cs typeface="Arial"/>
                        </a:rPr>
                        <a:t>Special publications can be</a:t>
                      </a:r>
                      <a:r>
                        <a:rPr sz="1600" spc="5" dirty="0">
                          <a:solidFill>
                            <a:schemeClr val="tx1"/>
                          </a:solidFill>
                          <a:latin typeface="Arial"/>
                          <a:ea typeface="+mn-ea"/>
                          <a:cs typeface="Arial"/>
                          <a:hlinkClick r:id="rId3"/>
                        </a:rPr>
                        <a:t> </a:t>
                      </a:r>
                      <a:r>
                        <a:rPr sz="1600" spc="5" dirty="0">
                          <a:solidFill>
                            <a:schemeClr val="tx1"/>
                          </a:solidFill>
                          <a:latin typeface="Arial"/>
                          <a:ea typeface="+mn-ea"/>
                          <a:cs typeface="Arial"/>
                        </a:rPr>
                        <a:t>found on the </a:t>
                      </a:r>
                      <a:r>
                        <a:rPr lang="en-US" sz="1600" spc="5" dirty="0">
                          <a:solidFill>
                            <a:schemeClr val="tx1"/>
                          </a:solidFill>
                          <a:latin typeface="Arial"/>
                          <a:ea typeface="+mn-ea"/>
                          <a:cs typeface="Arial"/>
                        </a:rPr>
                        <a:t>NIST</a:t>
                      </a:r>
                      <a:r>
                        <a:rPr sz="1600" spc="5" dirty="0">
                          <a:solidFill>
                            <a:schemeClr val="tx1"/>
                          </a:solidFill>
                          <a:latin typeface="Arial"/>
                          <a:ea typeface="+mn-ea"/>
                          <a:cs typeface="Arial"/>
                        </a:rPr>
                        <a:t> Portal.</a:t>
                      </a: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rgbClr val="FFFFFF"/>
                      </a:solidFill>
                      <a:prstDash val="solid"/>
                      <a:round/>
                      <a:headEnd type="none" w="med" len="med"/>
                      <a:tailEnd type="none" w="med" len="med"/>
                    </a:lnB>
                    <a:solidFill>
                      <a:srgbClr val="CDCDDE"/>
                    </a:solidFill>
                  </a:tcPr>
                </a:tc>
                <a:extLst>
                  <a:ext uri="{0D108BD9-81ED-4DB2-BD59-A6C34878D82A}">
                    <a16:rowId xmlns:a16="http://schemas.microsoft.com/office/drawing/2014/main" val="10001"/>
                  </a:ext>
                </a:extLst>
              </a:tr>
            </a:tbl>
          </a:graphicData>
        </a:graphic>
      </p:graphicFrame>
      <p:sp>
        <p:nvSpPr>
          <p:cNvPr id="3" name="object 3"/>
          <p:cNvSpPr txBox="1"/>
          <p:nvPr/>
        </p:nvSpPr>
        <p:spPr>
          <a:xfrm>
            <a:off x="535940" y="1759386"/>
            <a:ext cx="7600315" cy="925830"/>
          </a:xfrm>
          <a:prstGeom prst="rect">
            <a:avLst/>
          </a:prstGeom>
        </p:spPr>
        <p:txBody>
          <a:bodyPr vert="horz" wrap="square" lIns="0" tIns="0" rIns="0" bIns="0" rtlCol="0">
            <a:spAutoFit/>
          </a:bodyPr>
          <a:lstStyle/>
          <a:p>
            <a:pPr marL="12700" marR="5080">
              <a:lnSpc>
                <a:spcPct val="100000"/>
              </a:lnSpc>
            </a:pPr>
            <a:r>
              <a:rPr sz="1800" dirty="0">
                <a:latin typeface="Arial"/>
                <a:cs typeface="Arial"/>
              </a:rPr>
              <a:t>F</a:t>
            </a:r>
            <a:r>
              <a:rPr sz="1800" spc="-10" dirty="0">
                <a:latin typeface="Arial"/>
                <a:cs typeface="Arial"/>
              </a:rPr>
              <a:t>ede</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spc="-5" dirty="0">
                <a:latin typeface="Arial"/>
                <a:cs typeface="Arial"/>
              </a:rPr>
              <a:t>l</a:t>
            </a:r>
            <a:r>
              <a:rPr sz="1800" spc="-10" dirty="0">
                <a:latin typeface="Arial"/>
                <a:cs typeface="Arial"/>
              </a:rPr>
              <a:t>eg</a:t>
            </a:r>
            <a:r>
              <a:rPr sz="1800" spc="-5" dirty="0">
                <a:latin typeface="Arial"/>
                <a:cs typeface="Arial"/>
              </a:rPr>
              <a:t>i</a:t>
            </a:r>
            <a:r>
              <a:rPr sz="1800" dirty="0">
                <a:latin typeface="Arial"/>
                <a:cs typeface="Arial"/>
              </a:rPr>
              <a:t>s</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gu</a:t>
            </a:r>
            <a:r>
              <a:rPr sz="1800" spc="-5" dirty="0">
                <a:latin typeface="Arial"/>
                <a:cs typeface="Arial"/>
              </a:rPr>
              <a:t>i</a:t>
            </a:r>
            <a:r>
              <a:rPr sz="1800" spc="-10" dirty="0">
                <a:latin typeface="Arial"/>
                <a:cs typeface="Arial"/>
              </a:rPr>
              <a:t>dan</a:t>
            </a:r>
            <a:r>
              <a:rPr sz="1800" dirty="0">
                <a:latin typeface="Arial"/>
                <a:cs typeface="Arial"/>
              </a:rPr>
              <a:t>ce</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5" dirty="0">
                <a:latin typeface="Arial"/>
                <a:cs typeface="Arial"/>
              </a:rPr>
              <a:t>l</a:t>
            </a:r>
            <a:r>
              <a:rPr sz="1800" spc="-10" dirty="0">
                <a:latin typeface="Arial"/>
                <a:cs typeface="Arial"/>
              </a:rPr>
              <a:t>uen</a:t>
            </a:r>
            <a:r>
              <a:rPr sz="1800" dirty="0">
                <a:latin typeface="Arial"/>
                <a:cs typeface="Arial"/>
              </a:rPr>
              <a:t>c</a:t>
            </a:r>
            <a:r>
              <a:rPr sz="1800" spc="-10" dirty="0">
                <a:latin typeface="Arial"/>
                <a:cs typeface="Arial"/>
              </a:rPr>
              <a:t>e</a:t>
            </a:r>
            <a:r>
              <a:rPr sz="1800" dirty="0">
                <a:latin typeface="Arial"/>
                <a:cs typeface="Arial"/>
              </a:rPr>
              <a:t>s</a:t>
            </a:r>
            <a:r>
              <a:rPr sz="1800" spc="2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D</a:t>
            </a:r>
            <a:r>
              <a:rPr sz="1800" spc="-10" dirty="0">
                <a:latin typeface="Arial"/>
                <a:cs typeface="Arial"/>
              </a:rPr>
              <a:t>epa</a:t>
            </a:r>
            <a:r>
              <a:rPr sz="1800" dirty="0">
                <a:latin typeface="Arial"/>
                <a:cs typeface="Arial"/>
              </a:rPr>
              <a:t>rtm</a:t>
            </a:r>
            <a:r>
              <a:rPr sz="1800" spc="-10" dirty="0">
                <a:latin typeface="Arial"/>
                <a:cs typeface="Arial"/>
              </a:rPr>
              <a:t>en</a:t>
            </a:r>
            <a:r>
              <a:rPr sz="1800" dirty="0">
                <a:latin typeface="Arial"/>
                <a:cs typeface="Arial"/>
              </a:rPr>
              <a:t>t</a:t>
            </a:r>
            <a:r>
              <a:rPr sz="1800" spc="-5" dirty="0">
                <a:latin typeface="Arial"/>
                <a:cs typeface="Arial"/>
              </a:rPr>
              <a:t>’</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e</a:t>
            </a:r>
            <a:r>
              <a:rPr sz="1800" dirty="0">
                <a:latin typeface="Arial"/>
                <a:cs typeface="Arial"/>
              </a:rPr>
              <a:t>c</a:t>
            </a:r>
            <a:r>
              <a:rPr sz="1800" spc="-10" dirty="0">
                <a:latin typeface="Arial"/>
                <a:cs typeface="Arial"/>
              </a:rPr>
              <a:t>hno</a:t>
            </a:r>
            <a:r>
              <a:rPr sz="1800" spc="-5" dirty="0">
                <a:latin typeface="Arial"/>
                <a:cs typeface="Arial"/>
              </a:rPr>
              <a:t>l</a:t>
            </a:r>
            <a:r>
              <a:rPr sz="1800" spc="-10" dirty="0">
                <a:latin typeface="Arial"/>
                <a:cs typeface="Arial"/>
              </a:rPr>
              <a:t>og</a:t>
            </a:r>
            <a:r>
              <a:rPr sz="1800" spc="-5" dirty="0">
                <a:latin typeface="Arial"/>
                <a:cs typeface="Arial"/>
              </a:rPr>
              <a:t>i</a:t>
            </a:r>
            <a:r>
              <a:rPr sz="1800" dirty="0">
                <a:latin typeface="Arial"/>
                <a:cs typeface="Arial"/>
              </a:rPr>
              <a:t>c</a:t>
            </a:r>
            <a:r>
              <a:rPr sz="1800" spc="-10" dirty="0">
                <a:latin typeface="Arial"/>
                <a:cs typeface="Arial"/>
              </a:rPr>
              <a:t>al </a:t>
            </a:r>
            <a:r>
              <a:rPr sz="1800" spc="-5" dirty="0">
                <a:latin typeface="Arial"/>
                <a:cs typeface="Arial"/>
              </a:rPr>
              <a:t>i</a:t>
            </a:r>
            <a:r>
              <a:rPr sz="1800" spc="-10" dirty="0">
                <a:latin typeface="Arial"/>
                <a:cs typeface="Arial"/>
              </a:rPr>
              <a:t>n</a:t>
            </a:r>
            <a:r>
              <a:rPr sz="1800" dirty="0">
                <a:latin typeface="Arial"/>
                <a:cs typeface="Arial"/>
              </a:rPr>
              <a:t>fr</a:t>
            </a:r>
            <a:r>
              <a:rPr sz="1800" spc="-10" dirty="0">
                <a:latin typeface="Arial"/>
                <a:cs typeface="Arial"/>
              </a:rPr>
              <a:t>a</a:t>
            </a:r>
            <a:r>
              <a:rPr sz="1800" dirty="0">
                <a:latin typeface="Arial"/>
                <a:cs typeface="Arial"/>
              </a:rPr>
              <a:t>str</a:t>
            </a:r>
            <a:r>
              <a:rPr sz="1800" spc="-10" dirty="0">
                <a:latin typeface="Arial"/>
                <a:cs typeface="Arial"/>
              </a:rPr>
              <a:t>u</a:t>
            </a:r>
            <a:r>
              <a:rPr sz="1800" dirty="0">
                <a:latin typeface="Arial"/>
                <a:cs typeface="Arial"/>
              </a:rPr>
              <a:t>ct</a:t>
            </a:r>
            <a:r>
              <a:rPr sz="1800" spc="-10" dirty="0">
                <a:latin typeface="Arial"/>
                <a:cs typeface="Arial"/>
              </a:rPr>
              <a:t>u</a:t>
            </a:r>
            <a:r>
              <a:rPr sz="1800" dirty="0">
                <a:latin typeface="Arial"/>
                <a:cs typeface="Arial"/>
              </a:rPr>
              <a:t>re</a:t>
            </a:r>
            <a:r>
              <a:rPr sz="1800" spc="1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t</a:t>
            </a:r>
            <a:r>
              <a:rPr sz="1800" spc="5" dirty="0">
                <a:latin typeface="Arial"/>
                <a:cs typeface="Arial"/>
              </a:rPr>
              <a:t> </a:t>
            </a:r>
            <a:r>
              <a:rPr sz="1800" dirty="0">
                <a:latin typeface="Arial"/>
                <a:cs typeface="Arial"/>
              </a:rPr>
              <a:t>s</a:t>
            </a:r>
            <a:r>
              <a:rPr sz="1800" spc="-10" dirty="0">
                <a:latin typeface="Arial"/>
                <a:cs typeface="Arial"/>
              </a:rPr>
              <a:t>a</a:t>
            </a:r>
            <a:r>
              <a:rPr sz="1800" dirty="0">
                <a:latin typeface="Arial"/>
                <a:cs typeface="Arial"/>
              </a:rPr>
              <a:t>f</a:t>
            </a:r>
            <a:r>
              <a:rPr sz="1800" spc="-10" dirty="0">
                <a:latin typeface="Arial"/>
                <a:cs typeface="Arial"/>
              </a:rPr>
              <a:t>egua</a:t>
            </a:r>
            <a:r>
              <a:rPr sz="1800" dirty="0">
                <a:latin typeface="Arial"/>
                <a:cs typeface="Arial"/>
              </a:rPr>
              <a:t>r</a:t>
            </a:r>
            <a:r>
              <a:rPr sz="1800" spc="-10" dirty="0">
                <a:latin typeface="Arial"/>
                <a:cs typeface="Arial"/>
              </a:rPr>
              <a:t>d</a:t>
            </a:r>
            <a:r>
              <a:rPr sz="1800" dirty="0">
                <a:latin typeface="Arial"/>
                <a:cs typeface="Arial"/>
              </a:rPr>
              <a:t>s.</a:t>
            </a:r>
            <a:endParaRPr sz="1800">
              <a:latin typeface="Arial"/>
              <a:cs typeface="Arial"/>
            </a:endParaRPr>
          </a:p>
          <a:p>
            <a:pPr marL="165100" marR="63500">
              <a:lnSpc>
                <a:spcPts val="1680"/>
              </a:lnSpc>
              <a:spcBef>
                <a:spcPts val="20"/>
              </a:spcBef>
            </a:pPr>
            <a:r>
              <a:rPr sz="1400" i="1" spc="-10" dirty="0">
                <a:latin typeface="Arial"/>
                <a:cs typeface="Arial"/>
              </a:rPr>
              <a:t>T</a:t>
            </a:r>
            <a:r>
              <a:rPr sz="1400" i="1" spc="-5" dirty="0">
                <a:latin typeface="Arial"/>
                <a:cs typeface="Arial"/>
              </a:rPr>
              <a:t>h</a:t>
            </a:r>
            <a:r>
              <a:rPr sz="1400" i="1" dirty="0">
                <a:latin typeface="Arial"/>
                <a:cs typeface="Arial"/>
              </a:rPr>
              <a:t>e</a:t>
            </a:r>
            <a:r>
              <a:rPr sz="1400" i="1" spc="-20" dirty="0">
                <a:latin typeface="Arial"/>
                <a:cs typeface="Arial"/>
              </a:rPr>
              <a:t> </a:t>
            </a:r>
            <a:r>
              <a:rPr sz="1400" i="1" spc="5" dirty="0">
                <a:latin typeface="Arial"/>
                <a:cs typeface="Arial"/>
              </a:rPr>
              <a:t>t</a:t>
            </a:r>
            <a:r>
              <a:rPr sz="1400" i="1" spc="-5" dirty="0">
                <a:latin typeface="Arial"/>
                <a:cs typeface="Arial"/>
              </a:rPr>
              <a:t>ab</a:t>
            </a:r>
            <a:r>
              <a:rPr sz="1400" i="1" dirty="0">
                <a:latin typeface="Arial"/>
                <a:cs typeface="Arial"/>
              </a:rPr>
              <a:t>le</a:t>
            </a:r>
            <a:r>
              <a:rPr sz="1400" i="1" spc="-20" dirty="0">
                <a:latin typeface="Arial"/>
                <a:cs typeface="Arial"/>
              </a:rPr>
              <a:t> </a:t>
            </a:r>
            <a:r>
              <a:rPr sz="1400" i="1" dirty="0">
                <a:latin typeface="Arial"/>
                <a:cs typeface="Arial"/>
              </a:rPr>
              <a:t>li</a:t>
            </a:r>
            <a:r>
              <a:rPr sz="1400" i="1" spc="5" dirty="0">
                <a:latin typeface="Arial"/>
                <a:cs typeface="Arial"/>
              </a:rPr>
              <a:t>st</a:t>
            </a:r>
            <a:r>
              <a:rPr sz="1400" i="1" dirty="0">
                <a:latin typeface="Arial"/>
                <a:cs typeface="Arial"/>
              </a:rPr>
              <a:t>s</a:t>
            </a:r>
            <a:r>
              <a:rPr sz="1400" i="1" spc="-25" dirty="0">
                <a:latin typeface="Arial"/>
                <a:cs typeface="Arial"/>
              </a:rPr>
              <a:t> </a:t>
            </a:r>
            <a:r>
              <a:rPr sz="1400" i="1" spc="5" dirty="0">
                <a:latin typeface="Arial"/>
                <a:cs typeface="Arial"/>
              </a:rPr>
              <a:t>s</a:t>
            </a:r>
            <a:r>
              <a:rPr sz="1400" i="1" spc="-5" dirty="0">
                <a:latin typeface="Arial"/>
                <a:cs typeface="Arial"/>
              </a:rPr>
              <a:t>o</a:t>
            </a:r>
            <a:r>
              <a:rPr sz="1400" i="1" spc="-10" dirty="0">
                <a:latin typeface="Arial"/>
                <a:cs typeface="Arial"/>
              </a:rPr>
              <a:t>m</a:t>
            </a:r>
            <a:r>
              <a:rPr sz="1400" i="1" dirty="0">
                <a:latin typeface="Arial"/>
                <a:cs typeface="Arial"/>
              </a:rPr>
              <a:t>e</a:t>
            </a:r>
            <a:r>
              <a:rPr sz="1400" i="1" spc="-20" dirty="0">
                <a:latin typeface="Arial"/>
                <a:cs typeface="Arial"/>
              </a:rPr>
              <a:t> </a:t>
            </a:r>
            <a:r>
              <a:rPr sz="1400" i="1" spc="5" dirty="0">
                <a:latin typeface="Arial"/>
                <a:cs typeface="Arial"/>
              </a:rPr>
              <a:t>s</a:t>
            </a:r>
            <a:r>
              <a:rPr sz="1400" i="1" spc="-5" dirty="0">
                <a:latin typeface="Arial"/>
                <a:cs typeface="Arial"/>
              </a:rPr>
              <a:t>ou</a:t>
            </a:r>
            <a:r>
              <a:rPr sz="1400" i="1" dirty="0">
                <a:latin typeface="Arial"/>
                <a:cs typeface="Arial"/>
              </a:rPr>
              <a:t>r</a:t>
            </a:r>
            <a:r>
              <a:rPr sz="1400" i="1" spc="5" dirty="0">
                <a:latin typeface="Arial"/>
                <a:cs typeface="Arial"/>
              </a:rPr>
              <a:t>c</a:t>
            </a:r>
            <a:r>
              <a:rPr sz="1400" i="1" spc="-5" dirty="0">
                <a:latin typeface="Arial"/>
                <a:cs typeface="Arial"/>
              </a:rPr>
              <a:t>e</a:t>
            </a:r>
            <a:r>
              <a:rPr sz="1400" i="1" dirty="0">
                <a:latin typeface="Arial"/>
                <a:cs typeface="Arial"/>
              </a:rPr>
              <a:t>s</a:t>
            </a:r>
            <a:r>
              <a:rPr sz="1400" i="1" spc="-50" dirty="0">
                <a:latin typeface="Arial"/>
                <a:cs typeface="Arial"/>
              </a:rPr>
              <a:t> </a:t>
            </a:r>
            <a:r>
              <a:rPr sz="1400" i="1" spc="-5" dirty="0">
                <a:latin typeface="Arial"/>
                <a:cs typeface="Arial"/>
              </a:rPr>
              <a:t>o</a:t>
            </a:r>
            <a:r>
              <a:rPr sz="1400" i="1" dirty="0">
                <a:latin typeface="Arial"/>
                <a:cs typeface="Arial"/>
              </a:rPr>
              <a:t>f</a:t>
            </a:r>
            <a:r>
              <a:rPr sz="1400" i="1" spc="-15" dirty="0">
                <a:latin typeface="Arial"/>
                <a:cs typeface="Arial"/>
              </a:rPr>
              <a:t> </a:t>
            </a:r>
            <a:r>
              <a:rPr sz="1400" i="1" dirty="0">
                <a:latin typeface="Arial"/>
                <a:cs typeface="Arial"/>
              </a:rPr>
              <a:t>l</a:t>
            </a:r>
            <a:r>
              <a:rPr sz="1400" i="1" spc="-5" dirty="0">
                <a:latin typeface="Arial"/>
                <a:cs typeface="Arial"/>
              </a:rPr>
              <a:t>eg</a:t>
            </a:r>
            <a:r>
              <a:rPr sz="1400" i="1" dirty="0">
                <a:latin typeface="Arial"/>
                <a:cs typeface="Arial"/>
              </a:rPr>
              <a:t>i</a:t>
            </a:r>
            <a:r>
              <a:rPr sz="1400" i="1" spc="5" dirty="0">
                <a:latin typeface="Arial"/>
                <a:cs typeface="Arial"/>
              </a:rPr>
              <a:t>s</a:t>
            </a:r>
            <a:r>
              <a:rPr sz="1400" i="1" dirty="0">
                <a:latin typeface="Arial"/>
                <a:cs typeface="Arial"/>
              </a:rPr>
              <a:t>l</a:t>
            </a:r>
            <a:r>
              <a:rPr sz="1400" i="1" spc="-5" dirty="0">
                <a:latin typeface="Arial"/>
                <a:cs typeface="Arial"/>
              </a:rPr>
              <a:t>a</a:t>
            </a:r>
            <a:r>
              <a:rPr sz="1400" i="1" spc="5" dirty="0">
                <a:latin typeface="Arial"/>
                <a:cs typeface="Arial"/>
              </a:rPr>
              <a:t>t</a:t>
            </a:r>
            <a:r>
              <a:rPr sz="1400" i="1" dirty="0">
                <a:latin typeface="Arial"/>
                <a:cs typeface="Arial"/>
              </a:rPr>
              <a:t>i</a:t>
            </a:r>
            <a:r>
              <a:rPr sz="1400" i="1" spc="-5" dirty="0">
                <a:latin typeface="Arial"/>
                <a:cs typeface="Arial"/>
              </a:rPr>
              <a:t>o</a:t>
            </a:r>
            <a:r>
              <a:rPr sz="1400" i="1" dirty="0">
                <a:latin typeface="Arial"/>
                <a:cs typeface="Arial"/>
              </a:rPr>
              <a:t>n</a:t>
            </a:r>
            <a:r>
              <a:rPr sz="1400" i="1" spc="-45" dirty="0">
                <a:latin typeface="Arial"/>
                <a:cs typeface="Arial"/>
              </a:rPr>
              <a:t> </a:t>
            </a:r>
            <a:r>
              <a:rPr sz="1400" i="1" spc="-5" dirty="0">
                <a:latin typeface="Arial"/>
                <a:cs typeface="Arial"/>
              </a:rPr>
              <a:t>an</a:t>
            </a:r>
            <a:r>
              <a:rPr sz="1400" i="1" dirty="0">
                <a:latin typeface="Arial"/>
                <a:cs typeface="Arial"/>
              </a:rPr>
              <a:t>d</a:t>
            </a:r>
            <a:r>
              <a:rPr sz="1400" i="1" spc="-20" dirty="0">
                <a:latin typeface="Arial"/>
                <a:cs typeface="Arial"/>
              </a:rPr>
              <a:t> </a:t>
            </a:r>
            <a:r>
              <a:rPr sz="1400" i="1" spc="-5" dirty="0">
                <a:latin typeface="Arial"/>
                <a:cs typeface="Arial"/>
              </a:rPr>
              <a:t>gu</a:t>
            </a:r>
            <a:r>
              <a:rPr sz="1400" i="1" dirty="0">
                <a:latin typeface="Arial"/>
                <a:cs typeface="Arial"/>
              </a:rPr>
              <a:t>i</a:t>
            </a:r>
            <a:r>
              <a:rPr sz="1400" i="1" spc="-5" dirty="0">
                <a:latin typeface="Arial"/>
                <a:cs typeface="Arial"/>
              </a:rPr>
              <a:t>dan</a:t>
            </a:r>
            <a:r>
              <a:rPr sz="1400" i="1" spc="5" dirty="0">
                <a:latin typeface="Arial"/>
                <a:cs typeface="Arial"/>
              </a:rPr>
              <a:t>c</a:t>
            </a:r>
            <a:r>
              <a:rPr sz="1400" i="1" dirty="0">
                <a:latin typeface="Arial"/>
                <a:cs typeface="Arial"/>
              </a:rPr>
              <a:t>e</a:t>
            </a:r>
            <a:r>
              <a:rPr sz="1400" i="1" spc="-35" dirty="0">
                <a:latin typeface="Arial"/>
                <a:cs typeface="Arial"/>
              </a:rPr>
              <a:t> </a:t>
            </a:r>
            <a:r>
              <a:rPr sz="1400" i="1" spc="5" dirty="0">
                <a:latin typeface="Arial"/>
                <a:cs typeface="Arial"/>
              </a:rPr>
              <a:t>t</a:t>
            </a:r>
            <a:r>
              <a:rPr sz="1400" i="1" spc="-5" dirty="0">
                <a:latin typeface="Arial"/>
                <a:cs typeface="Arial"/>
              </a:rPr>
              <a:t>ha</a:t>
            </a:r>
            <a:r>
              <a:rPr sz="1400" i="1" dirty="0">
                <a:latin typeface="Arial"/>
                <a:cs typeface="Arial"/>
              </a:rPr>
              <a:t>t</a:t>
            </a:r>
            <a:r>
              <a:rPr sz="1400" i="1" spc="-25" dirty="0">
                <a:latin typeface="Arial"/>
                <a:cs typeface="Arial"/>
              </a:rPr>
              <a:t> </a:t>
            </a:r>
            <a:r>
              <a:rPr sz="1400" i="1" spc="-5" dirty="0">
                <a:latin typeface="Arial"/>
                <a:cs typeface="Arial"/>
              </a:rPr>
              <a:t>he</a:t>
            </a:r>
            <a:r>
              <a:rPr sz="1400" i="1" dirty="0">
                <a:latin typeface="Arial"/>
                <a:cs typeface="Arial"/>
              </a:rPr>
              <a:t>lp</a:t>
            </a:r>
            <a:r>
              <a:rPr sz="1400" i="1" spc="-20" dirty="0">
                <a:latin typeface="Arial"/>
                <a:cs typeface="Arial"/>
              </a:rPr>
              <a:t> </a:t>
            </a:r>
            <a:r>
              <a:rPr sz="1400" i="1" spc="5" dirty="0">
                <a:latin typeface="Arial"/>
                <a:cs typeface="Arial"/>
              </a:rPr>
              <a:t>t</a:t>
            </a:r>
            <a:r>
              <a:rPr sz="1400" i="1" dirty="0">
                <a:latin typeface="Arial"/>
                <a:cs typeface="Arial"/>
              </a:rPr>
              <a:t>o</a:t>
            </a:r>
            <a:r>
              <a:rPr sz="1400" i="1" spc="-20" dirty="0">
                <a:latin typeface="Arial"/>
                <a:cs typeface="Arial"/>
              </a:rPr>
              <a:t> </a:t>
            </a:r>
            <a:r>
              <a:rPr sz="1400" i="1" spc="-5" dirty="0">
                <a:latin typeface="Arial"/>
                <a:cs typeface="Arial"/>
              </a:rPr>
              <a:t>bu</a:t>
            </a:r>
            <a:r>
              <a:rPr sz="1400" i="1" dirty="0">
                <a:latin typeface="Arial"/>
                <a:cs typeface="Arial"/>
              </a:rPr>
              <a:t>ild</a:t>
            </a:r>
            <a:r>
              <a:rPr sz="1400" i="1" spc="-20" dirty="0">
                <a:latin typeface="Arial"/>
                <a:cs typeface="Arial"/>
              </a:rPr>
              <a:t> </a:t>
            </a:r>
            <a:r>
              <a:rPr sz="1400" i="1" spc="-5" dirty="0">
                <a:latin typeface="Arial"/>
                <a:cs typeface="Arial"/>
              </a:rPr>
              <a:t>a</a:t>
            </a:r>
            <a:r>
              <a:rPr sz="1400" i="1" dirty="0">
                <a:latin typeface="Arial"/>
                <a:cs typeface="Arial"/>
              </a:rPr>
              <a:t>n</a:t>
            </a:r>
            <a:r>
              <a:rPr sz="1400" i="1" spc="-10" dirty="0">
                <a:latin typeface="Arial"/>
                <a:cs typeface="Arial"/>
              </a:rPr>
              <a:t> </a:t>
            </a:r>
            <a:r>
              <a:rPr sz="1400" i="1" spc="-5" dirty="0">
                <a:latin typeface="Arial"/>
                <a:cs typeface="Arial"/>
              </a:rPr>
              <a:t>e</a:t>
            </a:r>
            <a:r>
              <a:rPr sz="1400" i="1" spc="5" dirty="0">
                <a:latin typeface="Arial"/>
                <a:cs typeface="Arial"/>
              </a:rPr>
              <a:t>ff</a:t>
            </a:r>
            <a:r>
              <a:rPr sz="1400" i="1" spc="-5" dirty="0">
                <a:latin typeface="Arial"/>
                <a:cs typeface="Arial"/>
              </a:rPr>
              <a:t>e</a:t>
            </a:r>
            <a:r>
              <a:rPr sz="1400" i="1" spc="5" dirty="0">
                <a:latin typeface="Arial"/>
                <a:cs typeface="Arial"/>
              </a:rPr>
              <a:t>c</a:t>
            </a:r>
            <a:r>
              <a:rPr sz="1400" i="1" spc="-10" dirty="0">
                <a:latin typeface="Arial"/>
                <a:cs typeface="Arial"/>
              </a:rPr>
              <a:t>t</a:t>
            </a:r>
            <a:r>
              <a:rPr sz="1400" i="1" dirty="0">
                <a:latin typeface="Arial"/>
                <a:cs typeface="Arial"/>
              </a:rPr>
              <a:t>i</a:t>
            </a:r>
            <a:r>
              <a:rPr sz="1400" i="1" spc="-10" dirty="0">
                <a:latin typeface="Arial"/>
                <a:cs typeface="Arial"/>
              </a:rPr>
              <a:t>v</a:t>
            </a:r>
            <a:r>
              <a:rPr sz="1400" i="1" dirty="0">
                <a:latin typeface="Arial"/>
                <a:cs typeface="Arial"/>
              </a:rPr>
              <a:t>e</a:t>
            </a:r>
            <a:r>
              <a:rPr sz="1400" i="1" spc="-45" dirty="0">
                <a:latin typeface="Arial"/>
                <a:cs typeface="Arial"/>
              </a:rPr>
              <a:t> </a:t>
            </a:r>
            <a:r>
              <a:rPr sz="1400" i="1" spc="5" dirty="0">
                <a:latin typeface="Arial"/>
                <a:cs typeface="Arial"/>
              </a:rPr>
              <a:t>s</a:t>
            </a:r>
            <a:r>
              <a:rPr sz="1400" i="1" spc="-5" dirty="0">
                <a:latin typeface="Arial"/>
                <a:cs typeface="Arial"/>
              </a:rPr>
              <a:t>e</a:t>
            </a:r>
            <a:r>
              <a:rPr sz="1400" i="1" spc="5" dirty="0">
                <a:latin typeface="Arial"/>
                <a:cs typeface="Arial"/>
              </a:rPr>
              <a:t>c</a:t>
            </a:r>
            <a:r>
              <a:rPr sz="1400" i="1" spc="-5" dirty="0">
                <a:latin typeface="Arial"/>
                <a:cs typeface="Arial"/>
              </a:rPr>
              <a:t>u</a:t>
            </a:r>
            <a:r>
              <a:rPr sz="1400" i="1" dirty="0">
                <a:latin typeface="Arial"/>
                <a:cs typeface="Arial"/>
              </a:rPr>
              <a:t>ri</a:t>
            </a:r>
            <a:r>
              <a:rPr sz="1400" i="1" spc="5" dirty="0">
                <a:latin typeface="Arial"/>
                <a:cs typeface="Arial"/>
              </a:rPr>
              <a:t>t</a:t>
            </a:r>
            <a:r>
              <a:rPr sz="1400" i="1" dirty="0">
                <a:latin typeface="Arial"/>
                <a:cs typeface="Arial"/>
              </a:rPr>
              <a:t>y </a:t>
            </a:r>
            <a:r>
              <a:rPr sz="1400" i="1" spc="-5" dirty="0">
                <a:latin typeface="Arial"/>
                <a:cs typeface="Arial"/>
              </a:rPr>
              <a:t>p</a:t>
            </a:r>
            <a:r>
              <a:rPr sz="1400" i="1" dirty="0">
                <a:latin typeface="Arial"/>
                <a:cs typeface="Arial"/>
              </a:rPr>
              <a:t>r</a:t>
            </a:r>
            <a:r>
              <a:rPr sz="1400" i="1" spc="-5" dirty="0">
                <a:latin typeface="Arial"/>
                <a:cs typeface="Arial"/>
              </a:rPr>
              <a:t>og</a:t>
            </a:r>
            <a:r>
              <a:rPr sz="1400" i="1" dirty="0">
                <a:latin typeface="Arial"/>
                <a:cs typeface="Arial"/>
              </a:rPr>
              <a:t>r</a:t>
            </a:r>
            <a:r>
              <a:rPr sz="1400" i="1" spc="-5" dirty="0">
                <a:latin typeface="Arial"/>
                <a:cs typeface="Arial"/>
              </a:rPr>
              <a:t>a</a:t>
            </a:r>
            <a:r>
              <a:rPr sz="1400" i="1" spc="-10" dirty="0">
                <a:latin typeface="Arial"/>
                <a:cs typeface="Arial"/>
              </a:rPr>
              <a:t>m</a:t>
            </a:r>
            <a:r>
              <a:rPr sz="1400" i="1" dirty="0">
                <a:latin typeface="Arial"/>
                <a:cs typeface="Arial"/>
              </a:rPr>
              <a:t>,</a:t>
            </a:r>
            <a:r>
              <a:rPr sz="1400" i="1" spc="-40" dirty="0">
                <a:latin typeface="Arial"/>
                <a:cs typeface="Arial"/>
              </a:rPr>
              <a:t> </a:t>
            </a:r>
            <a:r>
              <a:rPr sz="1400" i="1" spc="5" dirty="0">
                <a:latin typeface="Arial"/>
                <a:cs typeface="Arial"/>
              </a:rPr>
              <a:t>t</a:t>
            </a:r>
            <a:r>
              <a:rPr sz="1400" i="1" spc="-5" dirty="0">
                <a:latin typeface="Arial"/>
                <a:cs typeface="Arial"/>
              </a:rPr>
              <a:t>he</a:t>
            </a:r>
            <a:r>
              <a:rPr sz="1400" i="1" dirty="0">
                <a:latin typeface="Arial"/>
                <a:cs typeface="Arial"/>
              </a:rPr>
              <a:t>r</a:t>
            </a:r>
            <a:r>
              <a:rPr sz="1400" i="1" spc="-5" dirty="0">
                <a:latin typeface="Arial"/>
                <a:cs typeface="Arial"/>
              </a:rPr>
              <a:t>eb</a:t>
            </a:r>
            <a:r>
              <a:rPr sz="1400" i="1" dirty="0">
                <a:latin typeface="Arial"/>
                <a:cs typeface="Arial"/>
              </a:rPr>
              <a:t>y</a:t>
            </a:r>
            <a:r>
              <a:rPr sz="1400" i="1" spc="-40" dirty="0">
                <a:latin typeface="Arial"/>
                <a:cs typeface="Arial"/>
              </a:rPr>
              <a:t> </a:t>
            </a:r>
            <a:r>
              <a:rPr sz="1400" i="1" spc="-5" dirty="0">
                <a:latin typeface="Arial"/>
                <a:cs typeface="Arial"/>
              </a:rPr>
              <a:t>p</a:t>
            </a:r>
            <a:r>
              <a:rPr sz="1400" i="1" dirty="0">
                <a:latin typeface="Arial"/>
                <a:cs typeface="Arial"/>
              </a:rPr>
              <a:t>r</a:t>
            </a:r>
            <a:r>
              <a:rPr sz="1400" i="1" spc="-5" dirty="0">
                <a:latin typeface="Arial"/>
                <a:cs typeface="Arial"/>
              </a:rPr>
              <a:t>o</a:t>
            </a:r>
            <a:r>
              <a:rPr sz="1400" i="1" spc="5" dirty="0">
                <a:latin typeface="Arial"/>
                <a:cs typeface="Arial"/>
              </a:rPr>
              <a:t>t</a:t>
            </a:r>
            <a:r>
              <a:rPr sz="1400" i="1" spc="-5" dirty="0">
                <a:latin typeface="Arial"/>
                <a:cs typeface="Arial"/>
              </a:rPr>
              <a:t>e</a:t>
            </a:r>
            <a:r>
              <a:rPr sz="1400" i="1" spc="5" dirty="0">
                <a:latin typeface="Arial"/>
                <a:cs typeface="Arial"/>
              </a:rPr>
              <a:t>c</a:t>
            </a:r>
            <a:r>
              <a:rPr sz="1400" i="1" spc="-10" dirty="0">
                <a:latin typeface="Arial"/>
                <a:cs typeface="Arial"/>
              </a:rPr>
              <a:t>t</a:t>
            </a:r>
            <a:r>
              <a:rPr sz="1400" i="1" dirty="0">
                <a:latin typeface="Arial"/>
                <a:cs typeface="Arial"/>
              </a:rPr>
              <a:t>i</a:t>
            </a:r>
            <a:r>
              <a:rPr sz="1400" i="1" spc="-5" dirty="0">
                <a:latin typeface="Arial"/>
                <a:cs typeface="Arial"/>
              </a:rPr>
              <a:t>n</a:t>
            </a:r>
            <a:r>
              <a:rPr sz="1400" i="1" dirty="0">
                <a:latin typeface="Arial"/>
                <a:cs typeface="Arial"/>
              </a:rPr>
              <a:t>g</a:t>
            </a:r>
            <a:r>
              <a:rPr sz="1400" i="1" spc="-55" dirty="0">
                <a:latin typeface="Arial"/>
                <a:cs typeface="Arial"/>
              </a:rPr>
              <a:t> </a:t>
            </a:r>
            <a:r>
              <a:rPr sz="1400" i="1" dirty="0">
                <a:latin typeface="Arial"/>
                <a:cs typeface="Arial"/>
              </a:rPr>
              <a:t>i</a:t>
            </a:r>
            <a:r>
              <a:rPr sz="1400" i="1" spc="-5" dirty="0">
                <a:latin typeface="Arial"/>
                <a:cs typeface="Arial"/>
              </a:rPr>
              <a:t>n</a:t>
            </a:r>
            <a:r>
              <a:rPr sz="1400" i="1" spc="5" dirty="0">
                <a:latin typeface="Arial"/>
                <a:cs typeface="Arial"/>
              </a:rPr>
              <a:t>f</a:t>
            </a:r>
            <a:r>
              <a:rPr sz="1400" i="1" spc="-5" dirty="0">
                <a:latin typeface="Arial"/>
                <a:cs typeface="Arial"/>
              </a:rPr>
              <a:t>o</a:t>
            </a:r>
            <a:r>
              <a:rPr sz="1400" i="1" dirty="0">
                <a:latin typeface="Arial"/>
                <a:cs typeface="Arial"/>
              </a:rPr>
              <a:t>r</a:t>
            </a:r>
            <a:r>
              <a:rPr sz="1400" i="1" spc="-10" dirty="0">
                <a:latin typeface="Arial"/>
                <a:cs typeface="Arial"/>
              </a:rPr>
              <a:t>m</a:t>
            </a:r>
            <a:r>
              <a:rPr sz="1400" i="1" spc="-5" dirty="0">
                <a:latin typeface="Arial"/>
                <a:cs typeface="Arial"/>
              </a:rPr>
              <a:t>a</a:t>
            </a:r>
            <a:r>
              <a:rPr sz="1400" i="1" spc="5" dirty="0">
                <a:latin typeface="Arial"/>
                <a:cs typeface="Arial"/>
              </a:rPr>
              <a:t>t</a:t>
            </a:r>
            <a:r>
              <a:rPr sz="1400" i="1" dirty="0">
                <a:latin typeface="Arial"/>
                <a:cs typeface="Arial"/>
              </a:rPr>
              <a:t>i</a:t>
            </a:r>
            <a:r>
              <a:rPr sz="1400" i="1" spc="-5" dirty="0">
                <a:latin typeface="Arial"/>
                <a:cs typeface="Arial"/>
              </a:rPr>
              <a:t>o</a:t>
            </a:r>
            <a:r>
              <a:rPr sz="1400" i="1" dirty="0">
                <a:latin typeface="Arial"/>
                <a:cs typeface="Arial"/>
              </a:rPr>
              <a:t>n</a:t>
            </a:r>
            <a:r>
              <a:rPr sz="1400" i="1" spc="-45" dirty="0">
                <a:latin typeface="Arial"/>
                <a:cs typeface="Arial"/>
              </a:rPr>
              <a:t> </a:t>
            </a:r>
            <a:r>
              <a:rPr sz="1400" i="1" spc="-5" dirty="0">
                <a:latin typeface="Arial"/>
                <a:cs typeface="Arial"/>
              </a:rPr>
              <a:t>an</a:t>
            </a:r>
            <a:r>
              <a:rPr sz="1400" i="1" dirty="0">
                <a:latin typeface="Arial"/>
                <a:cs typeface="Arial"/>
              </a:rPr>
              <a:t>d</a:t>
            </a:r>
            <a:r>
              <a:rPr sz="1400" i="1" spc="-15" dirty="0">
                <a:latin typeface="Arial"/>
                <a:cs typeface="Arial"/>
              </a:rPr>
              <a:t> </a:t>
            </a:r>
            <a:r>
              <a:rPr sz="1400" i="1" spc="5" dirty="0">
                <a:latin typeface="Arial"/>
                <a:cs typeface="Arial"/>
              </a:rPr>
              <a:t>syst</a:t>
            </a:r>
            <a:r>
              <a:rPr sz="1400" i="1" spc="-5" dirty="0">
                <a:latin typeface="Arial"/>
                <a:cs typeface="Arial"/>
              </a:rPr>
              <a:t>e</a:t>
            </a:r>
            <a:r>
              <a:rPr sz="1400" i="1" spc="-20" dirty="0">
                <a:latin typeface="Arial"/>
                <a:cs typeface="Arial"/>
              </a:rPr>
              <a:t>m</a:t>
            </a:r>
            <a:r>
              <a:rPr sz="1400" i="1" spc="5" dirty="0">
                <a:latin typeface="Arial"/>
                <a:cs typeface="Arial"/>
              </a:rPr>
              <a:t>s.</a:t>
            </a:r>
            <a:endParaRPr sz="1400">
              <a:latin typeface="Arial"/>
              <a:cs typeface="Arial"/>
            </a:endParaRPr>
          </a:p>
        </p:txBody>
      </p:sp>
      <p:sp>
        <p:nvSpPr>
          <p:cNvPr id="2" name="object 2"/>
          <p:cNvSpPr txBox="1">
            <a:spLocks noGrp="1"/>
          </p:cNvSpPr>
          <p:nvPr>
            <p:ph type="title"/>
          </p:nvPr>
        </p:nvSpPr>
        <p:spPr>
          <a:xfrm>
            <a:off x="383540" y="921186"/>
            <a:ext cx="9138919" cy="738664"/>
          </a:xfrm>
          <a:prstGeom prst="rect">
            <a:avLst/>
          </a:prstGeom>
        </p:spPr>
        <p:txBody>
          <a:bodyPr vert="horz" wrap="square" lIns="0" tIns="45720" rIns="0" bIns="0" rtlCol="0">
            <a:spAutoFit/>
          </a:bodyPr>
          <a:lstStyle/>
          <a:p>
            <a:pPr marL="12700">
              <a:lnSpc>
                <a:spcPts val="2145"/>
              </a:lnSpc>
            </a:pPr>
            <a:r>
              <a:rPr sz="1800" spc="-5" dirty="0"/>
              <a:t>Sa</a:t>
            </a:r>
            <a:r>
              <a:rPr sz="1800" dirty="0"/>
              <a:t>f</a:t>
            </a:r>
            <a:r>
              <a:rPr sz="1800" spc="-5" dirty="0"/>
              <a:t>e</a:t>
            </a:r>
            <a:r>
              <a:rPr sz="1800" dirty="0"/>
              <a:t>gu</a:t>
            </a:r>
            <a:r>
              <a:rPr sz="1800" spc="-5" dirty="0"/>
              <a:t>ar</a:t>
            </a:r>
            <a:r>
              <a:rPr sz="1800" dirty="0"/>
              <a:t>ding</a:t>
            </a:r>
            <a:r>
              <a:rPr sz="1800" spc="-5" dirty="0"/>
              <a:t> </a:t>
            </a:r>
            <a:r>
              <a:rPr sz="1800" dirty="0"/>
              <a:t>the</a:t>
            </a:r>
            <a:r>
              <a:rPr sz="1800" spc="-5" dirty="0"/>
              <a:t> </a:t>
            </a:r>
            <a:r>
              <a:rPr lang="en-US" sz="1800" spc="-5" dirty="0"/>
              <a:t>FMCSA</a:t>
            </a:r>
            <a:r>
              <a:rPr sz="1800" dirty="0"/>
              <a:t> Mi</a:t>
            </a:r>
            <a:r>
              <a:rPr sz="1800" spc="-5" dirty="0"/>
              <a:t>ss</a:t>
            </a:r>
            <a:r>
              <a:rPr sz="1800" dirty="0"/>
              <a:t>ion</a:t>
            </a:r>
          </a:p>
          <a:p>
            <a:pPr marL="12700">
              <a:lnSpc>
                <a:spcPts val="3315"/>
              </a:lnSpc>
            </a:pPr>
            <a:r>
              <a:rPr spc="-25" dirty="0"/>
              <a:t>P</a:t>
            </a:r>
            <a:r>
              <a:rPr spc="-15" dirty="0"/>
              <a:t>r</a:t>
            </a:r>
            <a:r>
              <a:rPr spc="-25" dirty="0"/>
              <a:t>o</a:t>
            </a:r>
            <a:r>
              <a:rPr spc="-15" dirty="0"/>
              <a:t>ce</a:t>
            </a:r>
            <a:r>
              <a:rPr spc="-25" dirty="0"/>
              <a:t>du</a:t>
            </a:r>
            <a:r>
              <a:rPr spc="-15" dirty="0"/>
              <a:t>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11</a:t>
            </a:fld>
            <a:endParaRPr dirty="0"/>
          </a:p>
        </p:txBody>
      </p:sp>
      <p:sp>
        <p:nvSpPr>
          <p:cNvPr id="3" name="object 3"/>
          <p:cNvSpPr txBox="1"/>
          <p:nvPr/>
        </p:nvSpPr>
        <p:spPr>
          <a:xfrm>
            <a:off x="535940" y="1759386"/>
            <a:ext cx="5940425" cy="2642870"/>
          </a:xfrm>
          <a:prstGeom prst="rect">
            <a:avLst/>
          </a:prstGeom>
        </p:spPr>
        <p:txBody>
          <a:bodyPr vert="horz" wrap="square" lIns="0" tIns="0" rIns="0" bIns="0" rtlCol="0">
            <a:spAutoFit/>
          </a:bodyPr>
          <a:lstStyle/>
          <a:p>
            <a:pPr marL="241300" marR="765810" indent="-228600">
              <a:lnSpc>
                <a:spcPct val="100000"/>
              </a:lnSpc>
            </a:pPr>
            <a:r>
              <a:rPr sz="1800" dirty="0">
                <a:latin typeface="Webdings"/>
                <a:cs typeface="Webdings"/>
              </a:rPr>
              <a:t></a:t>
            </a:r>
            <a:r>
              <a:rPr sz="1800" spc="-5"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m</a:t>
            </a:r>
            <a:r>
              <a:rPr sz="1800" spc="-10" dirty="0">
                <a:latin typeface="Arial"/>
                <a:cs typeface="Arial"/>
              </a:rPr>
              <a:t>u</a:t>
            </a:r>
            <a:r>
              <a:rPr sz="1800" dirty="0">
                <a:latin typeface="Arial"/>
                <a:cs typeface="Arial"/>
              </a:rPr>
              <a:t>st</a:t>
            </a:r>
            <a:r>
              <a:rPr sz="1800" spc="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s</a:t>
            </a:r>
            <a:r>
              <a:rPr sz="1800" spc="-5" dirty="0">
                <a:latin typeface="Arial"/>
                <a:cs typeface="Arial"/>
              </a:rPr>
              <a:t>i</a:t>
            </a:r>
            <a:r>
              <a:rPr sz="1800" spc="-10" dirty="0">
                <a:latin typeface="Arial"/>
                <a:cs typeface="Arial"/>
              </a:rPr>
              <a:t>de</a:t>
            </a:r>
            <a:r>
              <a:rPr sz="1800" dirty="0">
                <a:latin typeface="Arial"/>
                <a:cs typeface="Arial"/>
              </a:rPr>
              <a:t>r</a:t>
            </a:r>
            <a:r>
              <a:rPr sz="1800" spc="-10" dirty="0">
                <a:latin typeface="Arial"/>
                <a:cs typeface="Arial"/>
              </a:rPr>
              <a:t>e</a:t>
            </a:r>
            <a:r>
              <a:rPr sz="1800" dirty="0">
                <a:latin typeface="Arial"/>
                <a:cs typeface="Arial"/>
              </a:rPr>
              <a:t>d</a:t>
            </a:r>
            <a:r>
              <a:rPr sz="1800" spc="20" dirty="0">
                <a:latin typeface="Arial"/>
                <a:cs typeface="Arial"/>
              </a:rPr>
              <a:t> </a:t>
            </a:r>
            <a:r>
              <a:rPr sz="1800" spc="-40" dirty="0">
                <a:latin typeface="Arial"/>
                <a:cs typeface="Arial"/>
              </a:rPr>
              <a:t>w</a:t>
            </a:r>
            <a:r>
              <a:rPr sz="1800" spc="-10" dirty="0">
                <a:latin typeface="Arial"/>
                <a:cs typeface="Arial"/>
              </a:rPr>
              <a:t>he</a:t>
            </a:r>
            <a:r>
              <a:rPr sz="1800" dirty="0">
                <a:latin typeface="Arial"/>
                <a:cs typeface="Arial"/>
              </a:rPr>
              <a:t>n</a:t>
            </a:r>
            <a:r>
              <a:rPr sz="1800" spc="45" dirty="0">
                <a:latin typeface="Arial"/>
                <a:cs typeface="Arial"/>
              </a:rPr>
              <a:t> </a:t>
            </a:r>
            <a:r>
              <a:rPr sz="1800" spc="-10" dirty="0">
                <a:latin typeface="Arial"/>
                <a:cs typeface="Arial"/>
              </a:rPr>
              <a:t>de</a:t>
            </a:r>
            <a:r>
              <a:rPr sz="1800" dirty="0">
                <a:latin typeface="Arial"/>
                <a:cs typeface="Arial"/>
              </a:rPr>
              <a:t>v</a:t>
            </a:r>
            <a:r>
              <a:rPr sz="1800" spc="-10" dirty="0">
                <a:latin typeface="Arial"/>
                <a:cs typeface="Arial"/>
              </a:rPr>
              <a:t>e</a:t>
            </a:r>
            <a:r>
              <a:rPr sz="1800" spc="-5" dirty="0">
                <a:latin typeface="Arial"/>
                <a:cs typeface="Arial"/>
              </a:rPr>
              <a:t>l</a:t>
            </a:r>
            <a:r>
              <a:rPr sz="1800" spc="-10" dirty="0">
                <a:latin typeface="Arial"/>
                <a:cs typeface="Arial"/>
              </a:rPr>
              <a:t>op</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spc="-10" dirty="0">
                <a:latin typeface="Arial"/>
                <a:cs typeface="Arial"/>
              </a:rPr>
              <a:t>or a</a:t>
            </a:r>
            <a:r>
              <a:rPr sz="1800" dirty="0">
                <a:latin typeface="Arial"/>
                <a:cs typeface="Arial"/>
              </a:rPr>
              <a:t>c</a:t>
            </a:r>
            <a:r>
              <a:rPr sz="1800" spc="-10" dirty="0">
                <a:latin typeface="Arial"/>
                <a:cs typeface="Arial"/>
              </a:rPr>
              <a:t>qu</a:t>
            </a:r>
            <a:r>
              <a:rPr sz="1800" spc="-5" dirty="0">
                <a:latin typeface="Arial"/>
                <a:cs typeface="Arial"/>
              </a:rPr>
              <a:t>i</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an</a:t>
            </a:r>
            <a:r>
              <a:rPr sz="1800" dirty="0">
                <a:latin typeface="Arial"/>
                <a:cs typeface="Arial"/>
              </a:rPr>
              <a:t>y IT</a:t>
            </a:r>
            <a:r>
              <a:rPr sz="1800" spc="-3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p>
          <a:p>
            <a:pPr marL="241300" marR="5080" indent="-228600">
              <a:lnSpc>
                <a:spcPct val="100000"/>
              </a:lnSpc>
              <a:spcBef>
                <a:spcPts val="860"/>
              </a:spcBef>
            </a:pPr>
            <a:r>
              <a:rPr sz="1800" dirty="0">
                <a:latin typeface="Webdings"/>
                <a:cs typeface="Webdings"/>
              </a:rPr>
              <a:t></a:t>
            </a:r>
            <a:r>
              <a:rPr sz="1800" dirty="0">
                <a:latin typeface="Arial"/>
                <a:cs typeface="Arial"/>
              </a:rPr>
              <a:t>A</a:t>
            </a:r>
            <a:r>
              <a:rPr sz="1800" spc="-10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5" dirty="0">
                <a:latin typeface="Arial"/>
                <a:cs typeface="Arial"/>
              </a:rPr>
              <a:t> i</a:t>
            </a:r>
            <a:r>
              <a:rPr sz="1800" spc="-10" dirty="0">
                <a:latin typeface="Arial"/>
                <a:cs typeface="Arial"/>
              </a:rPr>
              <a:t>n</a:t>
            </a:r>
            <a:r>
              <a:rPr sz="1800" dirty="0">
                <a:latin typeface="Arial"/>
                <a:cs typeface="Arial"/>
              </a:rPr>
              <a:t>v</a:t>
            </a:r>
            <a:r>
              <a:rPr sz="1800" spc="-10" dirty="0">
                <a:latin typeface="Arial"/>
                <a:cs typeface="Arial"/>
              </a:rPr>
              <a:t>o</a:t>
            </a:r>
            <a:r>
              <a:rPr sz="1800" spc="-5" dirty="0">
                <a:latin typeface="Arial"/>
                <a:cs typeface="Arial"/>
              </a:rPr>
              <a:t>l</a:t>
            </a:r>
            <a:r>
              <a:rPr sz="1800" dirty="0">
                <a:latin typeface="Arial"/>
                <a:cs typeface="Arial"/>
              </a:rPr>
              <a:t>ve</a:t>
            </a:r>
            <a:r>
              <a:rPr sz="1800" spc="20" dirty="0">
                <a:latin typeface="Arial"/>
                <a:cs typeface="Arial"/>
              </a:rPr>
              <a:t> </a:t>
            </a:r>
            <a:r>
              <a:rPr sz="1800" spc="-10" dirty="0">
                <a:latin typeface="Arial"/>
                <a:cs typeface="Arial"/>
              </a:rPr>
              <a:t>an</a:t>
            </a:r>
            <a:r>
              <a:rPr sz="1800" spc="-25" dirty="0">
                <a:latin typeface="Arial"/>
                <a:cs typeface="Arial"/>
              </a:rPr>
              <a:t>y</a:t>
            </a:r>
            <a:r>
              <a:rPr sz="1800" dirty="0">
                <a:latin typeface="Arial"/>
                <a:cs typeface="Arial"/>
              </a:rPr>
              <a:t>t</a:t>
            </a:r>
            <a:r>
              <a:rPr sz="1800" spc="-10" dirty="0">
                <a:latin typeface="Arial"/>
                <a:cs typeface="Arial"/>
              </a:rPr>
              <a:t>h</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dirty="0">
                <a:latin typeface="Arial"/>
                <a:cs typeface="Arial"/>
              </a:rPr>
              <a:t>fr</a:t>
            </a:r>
            <a:r>
              <a:rPr sz="1800" spc="-10" dirty="0">
                <a:latin typeface="Arial"/>
                <a:cs typeface="Arial"/>
              </a:rPr>
              <a:t>o</a:t>
            </a:r>
            <a:r>
              <a:rPr sz="1800" dirty="0">
                <a:latin typeface="Arial"/>
                <a:cs typeface="Arial"/>
              </a:rPr>
              <a:t>m </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o</a:t>
            </a:r>
            <a:r>
              <a:rPr sz="1800" spc="-35" dirty="0">
                <a:latin typeface="Arial"/>
                <a:cs typeface="Arial"/>
              </a:rPr>
              <a:t>f</a:t>
            </a:r>
            <a:r>
              <a:rPr sz="1800" spc="10" dirty="0">
                <a:latin typeface="Arial"/>
                <a:cs typeface="Arial"/>
              </a:rPr>
              <a:t>f</a:t>
            </a:r>
            <a:r>
              <a:rPr sz="1800" dirty="0">
                <a:latin typeface="Arial"/>
                <a:cs typeface="Arial"/>
              </a:rPr>
              <a:t>-t</a:t>
            </a:r>
            <a:r>
              <a:rPr sz="1800" spc="-10" dirty="0">
                <a:latin typeface="Arial"/>
                <a:cs typeface="Arial"/>
              </a:rPr>
              <a:t>he</a:t>
            </a:r>
            <a:r>
              <a:rPr sz="1800" dirty="0">
                <a:latin typeface="Arial"/>
                <a:cs typeface="Arial"/>
              </a:rPr>
              <a:t>-</a:t>
            </a:r>
            <a:r>
              <a:rPr sz="1800" spc="-5" dirty="0">
                <a:latin typeface="Arial"/>
                <a:cs typeface="Arial"/>
              </a:rPr>
              <a:t>s</a:t>
            </a:r>
            <a:r>
              <a:rPr sz="1800" spc="-10" dirty="0">
                <a:latin typeface="Arial"/>
                <a:cs typeface="Arial"/>
              </a:rPr>
              <a:t>he</a:t>
            </a:r>
            <a:r>
              <a:rPr sz="1800" spc="-5" dirty="0">
                <a:latin typeface="Arial"/>
                <a:cs typeface="Arial"/>
              </a:rPr>
              <a:t>l</a:t>
            </a:r>
            <a:r>
              <a:rPr sz="1800" dirty="0">
                <a:latin typeface="Arial"/>
                <a:cs typeface="Arial"/>
              </a:rPr>
              <a:t>f </a:t>
            </a:r>
            <a:r>
              <a:rPr sz="1800" spc="-10" dirty="0">
                <a:latin typeface="Arial"/>
                <a:cs typeface="Arial"/>
              </a:rPr>
              <a:t>p</a:t>
            </a:r>
            <a:r>
              <a:rPr sz="1800" spc="-5" dirty="0">
                <a:latin typeface="Arial"/>
                <a:cs typeface="Arial"/>
              </a:rPr>
              <a:t>i</a:t>
            </a:r>
            <a:r>
              <a:rPr sz="1800" spc="-10" dirty="0">
                <a:latin typeface="Arial"/>
                <a:cs typeface="Arial"/>
              </a:rPr>
              <a:t>e</a:t>
            </a:r>
            <a:r>
              <a:rPr sz="1800" dirty="0">
                <a:latin typeface="Arial"/>
                <a:cs typeface="Arial"/>
              </a:rPr>
              <a:t>ce</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ft</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a:t>
            </a:r>
            <a:r>
              <a:rPr sz="1800" dirty="0">
                <a:latin typeface="Arial"/>
                <a:cs typeface="Arial"/>
              </a:rPr>
              <a:t>–</a:t>
            </a:r>
            <a:r>
              <a:rPr sz="1800" spc="-10" dirty="0">
                <a:latin typeface="Arial"/>
                <a:cs typeface="Arial"/>
              </a:rPr>
              <a:t>o</a:t>
            </a:r>
            <a:r>
              <a:rPr sz="1800" dirty="0">
                <a:latin typeface="Arial"/>
                <a:cs typeface="Arial"/>
              </a:rPr>
              <a:t>r</a:t>
            </a:r>
            <a:r>
              <a:rPr sz="1800" spc="50" dirty="0">
                <a:latin typeface="Arial"/>
                <a:cs typeface="Arial"/>
              </a:rPr>
              <a:t> </a:t>
            </a:r>
            <a:r>
              <a:rPr sz="1800" dirty="0">
                <a:latin typeface="Arial"/>
                <a:cs typeface="Arial"/>
              </a:rPr>
              <a:t>a</a:t>
            </a:r>
            <a:r>
              <a:rPr sz="1800" spc="-5" dirty="0">
                <a:latin typeface="Arial"/>
                <a:cs typeface="Arial"/>
              </a:rPr>
              <a:t> </a:t>
            </a:r>
            <a:r>
              <a:rPr sz="1800" spc="-10" dirty="0">
                <a:latin typeface="Arial"/>
                <a:cs typeface="Arial"/>
              </a:rPr>
              <a:t>ha</a:t>
            </a:r>
            <a:r>
              <a:rPr sz="1800" dirty="0">
                <a:latin typeface="Arial"/>
                <a:cs typeface="Arial"/>
              </a:rPr>
              <a:t>r</a:t>
            </a:r>
            <a:r>
              <a:rPr sz="1800" spc="-10" dirty="0">
                <a:latin typeface="Arial"/>
                <a:cs typeface="Arial"/>
              </a:rPr>
              <a:t>d</a:t>
            </a:r>
            <a:r>
              <a:rPr sz="1800" spc="-40" dirty="0">
                <a:latin typeface="Arial"/>
                <a:cs typeface="Arial"/>
              </a:rPr>
              <a:t>w</a:t>
            </a:r>
            <a:r>
              <a:rPr sz="1800" spc="-10" dirty="0">
                <a:latin typeface="Arial"/>
                <a:cs typeface="Arial"/>
              </a:rPr>
              <a:t>a</a:t>
            </a:r>
            <a:r>
              <a:rPr sz="1800" dirty="0">
                <a:latin typeface="Arial"/>
                <a:cs typeface="Arial"/>
              </a:rPr>
              <a:t>re</a:t>
            </a:r>
            <a:r>
              <a:rPr sz="1800" spc="45" dirty="0">
                <a:latin typeface="Arial"/>
                <a:cs typeface="Arial"/>
              </a:rPr>
              <a:t> </a:t>
            </a:r>
            <a:r>
              <a:rPr sz="1800" spc="-10" dirty="0">
                <a:latin typeface="Arial"/>
                <a:cs typeface="Arial"/>
              </a:rPr>
              <a:t>pe</a:t>
            </a:r>
            <a:r>
              <a:rPr sz="1800" dirty="0">
                <a:latin typeface="Arial"/>
                <a:cs typeface="Arial"/>
              </a:rPr>
              <a:t>r</a:t>
            </a:r>
            <a:r>
              <a:rPr sz="1800" spc="-5" dirty="0">
                <a:latin typeface="Arial"/>
                <a:cs typeface="Arial"/>
              </a:rPr>
              <a:t>i</a:t>
            </a:r>
            <a:r>
              <a:rPr sz="1800" spc="-10" dirty="0">
                <a:latin typeface="Arial"/>
                <a:cs typeface="Arial"/>
              </a:rPr>
              <a:t>phe</a:t>
            </a:r>
            <a:r>
              <a:rPr sz="1800" dirty="0">
                <a:latin typeface="Arial"/>
                <a:cs typeface="Arial"/>
              </a:rPr>
              <a:t>r</a:t>
            </a:r>
            <a:r>
              <a:rPr sz="1800" spc="-10" dirty="0">
                <a:latin typeface="Arial"/>
                <a:cs typeface="Arial"/>
              </a:rPr>
              <a:t>a</a:t>
            </a:r>
            <a:r>
              <a:rPr sz="1800" dirty="0">
                <a:latin typeface="Arial"/>
                <a:cs typeface="Arial"/>
              </a:rPr>
              <a:t>l</a:t>
            </a:r>
            <a:r>
              <a:rPr sz="1800" spc="35" dirty="0">
                <a:latin typeface="Arial"/>
                <a:cs typeface="Arial"/>
              </a:rPr>
              <a:t> </a:t>
            </a:r>
            <a:r>
              <a:rPr sz="1800" spc="-5" dirty="0">
                <a:latin typeface="Arial"/>
                <a:cs typeface="Arial"/>
              </a:rPr>
              <a:t>li</a:t>
            </a:r>
            <a:r>
              <a:rPr sz="1800" dirty="0">
                <a:latin typeface="Arial"/>
                <a:cs typeface="Arial"/>
              </a:rPr>
              <a:t>ke</a:t>
            </a:r>
            <a:r>
              <a:rPr sz="1800" spc="-5" dirty="0">
                <a:latin typeface="Arial"/>
                <a:cs typeface="Arial"/>
              </a:rPr>
              <a:t> </a:t>
            </a:r>
            <a:r>
              <a:rPr sz="1800" dirty="0">
                <a:latin typeface="Arial"/>
                <a:cs typeface="Arial"/>
              </a:rPr>
              <a:t>a </a:t>
            </a:r>
            <a:r>
              <a:rPr sz="1800" spc="-10" dirty="0">
                <a:latin typeface="Arial"/>
                <a:cs typeface="Arial"/>
              </a:rPr>
              <a:t>p</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a:t>
            </a:r>
            <a:r>
              <a:rPr sz="1800" dirty="0">
                <a:latin typeface="Arial"/>
                <a:cs typeface="Arial"/>
              </a:rPr>
              <a:t>to</a:t>
            </a:r>
            <a:r>
              <a:rPr sz="1800" spc="10" dirty="0">
                <a:latin typeface="Arial"/>
                <a:cs typeface="Arial"/>
              </a:rPr>
              <a:t> </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en</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s</a:t>
            </a:r>
            <a:r>
              <a:rPr sz="1800" spc="-10" dirty="0">
                <a:latin typeface="Arial"/>
                <a:cs typeface="Arial"/>
              </a:rPr>
              <a:t>e</a:t>
            </a:r>
            <a:r>
              <a:rPr sz="1800" dirty="0">
                <a:latin typeface="Arial"/>
                <a:cs typeface="Arial"/>
              </a:rPr>
              <a:t>-</a:t>
            </a:r>
            <a:r>
              <a:rPr sz="1800" spc="-30" dirty="0">
                <a:latin typeface="Arial"/>
                <a:cs typeface="Arial"/>
              </a:rPr>
              <a:t>w</a:t>
            </a:r>
            <a:r>
              <a:rPr sz="1800" spc="-5" dirty="0">
                <a:latin typeface="Arial"/>
                <a:cs typeface="Arial"/>
              </a:rPr>
              <a:t>i</a:t>
            </a:r>
            <a:r>
              <a:rPr sz="1800" spc="-10" dirty="0">
                <a:latin typeface="Arial"/>
                <a:cs typeface="Arial"/>
              </a:rPr>
              <a:t>d</a:t>
            </a:r>
            <a:r>
              <a:rPr sz="1800" dirty="0">
                <a:latin typeface="Arial"/>
                <a:cs typeface="Arial"/>
              </a:rPr>
              <a:t>e</a:t>
            </a:r>
            <a:r>
              <a:rPr sz="1800" spc="55" dirty="0">
                <a:latin typeface="Arial"/>
                <a:cs typeface="Arial"/>
              </a:rPr>
              <a:t> </a:t>
            </a:r>
            <a:r>
              <a:rPr sz="1800" spc="-40" dirty="0">
                <a:latin typeface="Arial"/>
                <a:cs typeface="Arial"/>
              </a:rPr>
              <a:t>w</a:t>
            </a:r>
            <a:r>
              <a:rPr sz="1800" spc="-10" dirty="0">
                <a:latin typeface="Arial"/>
                <a:cs typeface="Arial"/>
              </a:rPr>
              <a:t>eb</a:t>
            </a:r>
            <a:r>
              <a:rPr sz="1800" dirty="0">
                <a:latin typeface="Arial"/>
                <a:cs typeface="Arial"/>
              </a:rPr>
              <a:t>-</a:t>
            </a:r>
            <a:r>
              <a:rPr sz="1800" spc="-10" dirty="0">
                <a:latin typeface="Arial"/>
                <a:cs typeface="Arial"/>
              </a:rPr>
              <a:t>ba</a:t>
            </a:r>
            <a:r>
              <a:rPr sz="1800" dirty="0">
                <a:latin typeface="Arial"/>
                <a:cs typeface="Arial"/>
              </a:rPr>
              <a:t>s</a:t>
            </a:r>
            <a:r>
              <a:rPr sz="1800" spc="-10" dirty="0">
                <a:latin typeface="Arial"/>
                <a:cs typeface="Arial"/>
              </a:rPr>
              <a:t>e</a:t>
            </a:r>
            <a:r>
              <a:rPr sz="1800" dirty="0">
                <a:latin typeface="Arial"/>
                <a:cs typeface="Arial"/>
              </a:rPr>
              <a:t>d</a:t>
            </a:r>
            <a:r>
              <a:rPr sz="1800" spc="55" dirty="0">
                <a:latin typeface="Arial"/>
                <a:cs typeface="Arial"/>
              </a:rPr>
              <a:t> </a:t>
            </a:r>
            <a:r>
              <a:rPr sz="1800" spc="-10" dirty="0">
                <a:latin typeface="Arial"/>
                <a:cs typeface="Arial"/>
              </a:rPr>
              <a:t>app</a:t>
            </a:r>
            <a:r>
              <a:rPr sz="1800" spc="-5" dirty="0">
                <a:latin typeface="Arial"/>
                <a:cs typeface="Arial"/>
              </a:rPr>
              <a:t>li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t</a:t>
            </a:r>
            <a:r>
              <a:rPr sz="1800" spc="-10" dirty="0">
                <a:latin typeface="Arial"/>
                <a:cs typeface="Arial"/>
              </a:rPr>
              <a:t>hat </a:t>
            </a:r>
            <a:r>
              <a:rPr sz="1800" spc="-5" dirty="0">
                <a:latin typeface="Arial"/>
                <a:cs typeface="Arial"/>
              </a:rPr>
              <a:t>i</a:t>
            </a:r>
            <a:r>
              <a:rPr sz="1800" dirty="0">
                <a:latin typeface="Arial"/>
                <a:cs typeface="Arial"/>
              </a:rPr>
              <a:t>s </a:t>
            </a:r>
            <a:r>
              <a:rPr sz="1800" spc="-10" dirty="0">
                <a:latin typeface="Arial"/>
                <a:cs typeface="Arial"/>
              </a:rPr>
              <a:t>u</a:t>
            </a:r>
            <a:r>
              <a:rPr sz="1800" dirty="0">
                <a:latin typeface="Arial"/>
                <a:cs typeface="Arial"/>
              </a:rPr>
              <a:t>s</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da</a:t>
            </a:r>
            <a:r>
              <a:rPr sz="1800" spc="-5" dirty="0">
                <a:latin typeface="Arial"/>
                <a:cs typeface="Arial"/>
              </a:rPr>
              <a:t>il</a:t>
            </a:r>
            <a:r>
              <a:rPr sz="1800" dirty="0">
                <a:latin typeface="Arial"/>
                <a:cs typeface="Arial"/>
              </a:rPr>
              <a:t>y</a:t>
            </a:r>
            <a:r>
              <a:rPr sz="1800" spc="15" dirty="0">
                <a:latin typeface="Arial"/>
                <a:cs typeface="Arial"/>
              </a:rPr>
              <a:t> </a:t>
            </a:r>
            <a:r>
              <a:rPr sz="1800" spc="-10" dirty="0">
                <a:latin typeface="Arial"/>
                <a:cs typeface="Arial"/>
              </a:rPr>
              <a:t>b</a:t>
            </a:r>
            <a:r>
              <a:rPr sz="1800" dirty="0">
                <a:latin typeface="Arial"/>
                <a:cs typeface="Arial"/>
              </a:rPr>
              <a:t>y t</a:t>
            </a:r>
            <a:r>
              <a:rPr sz="1800" spc="-10" dirty="0">
                <a:latin typeface="Arial"/>
                <a:cs typeface="Arial"/>
              </a:rPr>
              <a:t>hou</a:t>
            </a:r>
            <a:r>
              <a:rPr sz="1800" dirty="0">
                <a:latin typeface="Arial"/>
                <a:cs typeface="Arial"/>
              </a:rPr>
              <a:t>s</a:t>
            </a:r>
            <a:r>
              <a:rPr sz="1800" spc="-10" dirty="0">
                <a:latin typeface="Arial"/>
                <a:cs typeface="Arial"/>
              </a:rPr>
              <a:t>and</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o</a:t>
            </a:r>
            <a:r>
              <a:rPr sz="1800" spc="-25" dirty="0">
                <a:latin typeface="Arial"/>
                <a:cs typeface="Arial"/>
              </a:rPr>
              <a:t>y</a:t>
            </a:r>
            <a:r>
              <a:rPr sz="1800" spc="-10" dirty="0">
                <a:latin typeface="Arial"/>
                <a:cs typeface="Arial"/>
              </a:rPr>
              <a:t>ee</a:t>
            </a:r>
            <a:r>
              <a:rPr sz="1800" dirty="0">
                <a:latin typeface="Arial"/>
                <a:cs typeface="Arial"/>
              </a:rPr>
              <a:t>s.</a:t>
            </a:r>
          </a:p>
          <a:p>
            <a:pPr marL="241300" marR="101600" indent="-228600">
              <a:lnSpc>
                <a:spcPct val="100000"/>
              </a:lnSpc>
              <a:spcBef>
                <a:spcPts val="860"/>
              </a:spcBef>
            </a:pPr>
            <a:r>
              <a:rPr sz="1800" dirty="0">
                <a:latin typeface="Webdings"/>
                <a:cs typeface="Webdings"/>
              </a:rPr>
              <a:t></a:t>
            </a:r>
            <a:r>
              <a:rPr sz="1800" spc="-5" dirty="0">
                <a:latin typeface="Arial"/>
                <a:cs typeface="Arial"/>
              </a:rPr>
              <a:t>Al</a:t>
            </a:r>
            <a:r>
              <a:rPr sz="1800" dirty="0">
                <a:latin typeface="Arial"/>
                <a:cs typeface="Arial"/>
              </a:rPr>
              <a:t>l c</a:t>
            </a:r>
            <a:r>
              <a:rPr sz="1800" spc="-10" dirty="0">
                <a:latin typeface="Arial"/>
                <a:cs typeface="Arial"/>
              </a:rPr>
              <a:t>o</a:t>
            </a:r>
            <a:r>
              <a:rPr sz="1800" dirty="0">
                <a:latin typeface="Arial"/>
                <a:cs typeface="Arial"/>
              </a:rPr>
              <a:t>m</a:t>
            </a:r>
            <a:r>
              <a:rPr sz="1800" spc="-10" dirty="0">
                <a:latin typeface="Arial"/>
                <a:cs typeface="Arial"/>
              </a:rPr>
              <a:t>ponen</a:t>
            </a:r>
            <a:r>
              <a:rPr sz="1800" dirty="0">
                <a:latin typeface="Arial"/>
                <a:cs typeface="Arial"/>
              </a:rPr>
              <a:t>ts</a:t>
            </a:r>
            <a:r>
              <a:rPr sz="1800" spc="-10" dirty="0">
                <a:latin typeface="Arial"/>
                <a:cs typeface="Arial"/>
              </a:rPr>
              <a:t>–ha</a:t>
            </a:r>
            <a:r>
              <a:rPr sz="1800" dirty="0">
                <a:latin typeface="Arial"/>
                <a:cs typeface="Arial"/>
              </a:rPr>
              <a:t>r</a:t>
            </a:r>
            <a:r>
              <a:rPr sz="1800" spc="5" dirty="0">
                <a:latin typeface="Arial"/>
                <a:cs typeface="Arial"/>
              </a:rPr>
              <a:t>d</a:t>
            </a:r>
            <a:r>
              <a:rPr sz="1800" spc="-3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a:t>
            </a:r>
            <a:r>
              <a:rPr sz="1800" dirty="0">
                <a:latin typeface="Arial"/>
                <a:cs typeface="Arial"/>
              </a:rPr>
              <a:t>,</a:t>
            </a:r>
            <a:r>
              <a:rPr sz="1800" spc="65"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ft</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a:t>
            </a:r>
            <a:r>
              <a:rPr sz="1800" dirty="0">
                <a:latin typeface="Arial"/>
                <a:cs typeface="Arial"/>
              </a:rPr>
              <a:t>,</a:t>
            </a:r>
            <a:r>
              <a:rPr sz="1800" spc="4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a:t>
            </a:r>
            <a:r>
              <a:rPr sz="1800" dirty="0">
                <a:latin typeface="Arial"/>
                <a:cs typeface="Arial"/>
              </a:rPr>
              <a:t>rc</a:t>
            </a:r>
            <a:r>
              <a:rPr sz="1800" spc="-10" dirty="0">
                <a:latin typeface="Arial"/>
                <a:cs typeface="Arial"/>
              </a:rPr>
              <a:t>onne</a:t>
            </a:r>
            <a:r>
              <a:rPr sz="1800" dirty="0">
                <a:latin typeface="Arial"/>
                <a:cs typeface="Arial"/>
              </a:rPr>
              <a:t>ct</a:t>
            </a:r>
            <a:r>
              <a:rPr sz="1800" spc="-5" dirty="0">
                <a:latin typeface="Arial"/>
                <a:cs typeface="Arial"/>
              </a:rPr>
              <a:t>i</a:t>
            </a:r>
            <a:r>
              <a:rPr sz="1800" spc="-10" dirty="0">
                <a:latin typeface="Arial"/>
                <a:cs typeface="Arial"/>
              </a:rPr>
              <a:t>on</a:t>
            </a:r>
            <a:r>
              <a:rPr sz="1800" dirty="0">
                <a:latin typeface="Arial"/>
                <a:cs typeface="Arial"/>
              </a:rPr>
              <a:t>s, f</a:t>
            </a:r>
            <a:r>
              <a:rPr sz="1800" spc="-10" dirty="0">
                <a:latin typeface="Arial"/>
                <a:cs typeface="Arial"/>
              </a:rPr>
              <a:t>a</a:t>
            </a:r>
            <a:r>
              <a:rPr sz="1800" dirty="0">
                <a:latin typeface="Arial"/>
                <a:cs typeface="Arial"/>
              </a:rPr>
              <a:t>c</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fr</a:t>
            </a:r>
            <a:r>
              <a:rPr sz="1800" spc="-10" dirty="0">
                <a:latin typeface="Arial"/>
                <a:cs typeface="Arial"/>
              </a:rPr>
              <a:t>a</a:t>
            </a:r>
            <a:r>
              <a:rPr sz="1800" dirty="0">
                <a:latin typeface="Arial"/>
                <a:cs typeface="Arial"/>
              </a:rPr>
              <a:t>str</a:t>
            </a:r>
            <a:r>
              <a:rPr sz="1800" spc="-10" dirty="0">
                <a:latin typeface="Arial"/>
                <a:cs typeface="Arial"/>
              </a:rPr>
              <a:t>u</a:t>
            </a:r>
            <a:r>
              <a:rPr sz="1800" dirty="0">
                <a:latin typeface="Arial"/>
                <a:cs typeface="Arial"/>
              </a:rPr>
              <a:t>ct</a:t>
            </a:r>
            <a:r>
              <a:rPr sz="1800" spc="-10" dirty="0">
                <a:latin typeface="Arial"/>
                <a:cs typeface="Arial"/>
              </a:rPr>
              <a:t>u</a:t>
            </a:r>
            <a:r>
              <a:rPr sz="1800" dirty="0">
                <a:latin typeface="Arial"/>
                <a:cs typeface="Arial"/>
              </a:rPr>
              <a:t>re</a:t>
            </a:r>
            <a:r>
              <a:rPr sz="1800" spc="-5" dirty="0">
                <a:latin typeface="Arial"/>
                <a:cs typeface="Arial"/>
              </a:rPr>
              <a:t> </a:t>
            </a:r>
            <a:r>
              <a:rPr sz="1800" dirty="0">
                <a:latin typeface="Arial"/>
                <a:cs typeface="Arial"/>
              </a:rPr>
              <a:t>(</a:t>
            </a:r>
            <a:r>
              <a:rPr sz="1800" spc="-10" dirty="0">
                <a:latin typeface="Arial"/>
                <a:cs typeface="Arial"/>
              </a:rPr>
              <a:t>e</a:t>
            </a:r>
            <a:r>
              <a:rPr sz="1800" dirty="0">
                <a:latin typeface="Arial"/>
                <a:cs typeface="Arial"/>
              </a:rPr>
              <a:t>.</a:t>
            </a:r>
            <a:r>
              <a:rPr sz="1800" spc="-10" dirty="0">
                <a:latin typeface="Arial"/>
                <a:cs typeface="Arial"/>
              </a:rPr>
              <a:t>g</a:t>
            </a:r>
            <a:r>
              <a:rPr sz="1800" dirty="0">
                <a:latin typeface="Arial"/>
                <a:cs typeface="Arial"/>
              </a:rPr>
              <a:t>.,</a:t>
            </a:r>
            <a:r>
              <a:rPr sz="1800" spc="5" dirty="0">
                <a:latin typeface="Arial"/>
                <a:cs typeface="Arial"/>
              </a:rPr>
              <a:t> </a:t>
            </a:r>
            <a:r>
              <a:rPr sz="1800" spc="-10" dirty="0">
                <a:latin typeface="Arial"/>
                <a:cs typeface="Arial"/>
              </a:rPr>
              <a:t>po</a:t>
            </a:r>
            <a:r>
              <a:rPr sz="1800" spc="-40" dirty="0">
                <a:latin typeface="Arial"/>
                <a:cs typeface="Arial"/>
              </a:rPr>
              <a:t>w</a:t>
            </a:r>
            <a:r>
              <a:rPr sz="1800" spc="-10" dirty="0">
                <a:latin typeface="Arial"/>
                <a:cs typeface="Arial"/>
              </a:rPr>
              <a:t>e</a:t>
            </a:r>
            <a:r>
              <a:rPr sz="1800" spc="-100" dirty="0">
                <a:latin typeface="Arial"/>
                <a:cs typeface="Arial"/>
              </a:rPr>
              <a:t>r</a:t>
            </a:r>
            <a:r>
              <a:rPr sz="1800" dirty="0">
                <a:latin typeface="Arial"/>
                <a:cs typeface="Arial"/>
              </a:rPr>
              <a:t>,</a:t>
            </a:r>
            <a:r>
              <a:rPr sz="1800" spc="40" dirty="0">
                <a:latin typeface="Arial"/>
                <a:cs typeface="Arial"/>
              </a:rPr>
              <a:t> </a:t>
            </a:r>
            <a:r>
              <a:rPr sz="1800" dirty="0">
                <a:latin typeface="Arial"/>
                <a:cs typeface="Arial"/>
              </a:rPr>
              <a:t>t</a:t>
            </a:r>
            <a:r>
              <a:rPr sz="1800" spc="-10" dirty="0">
                <a:latin typeface="Arial"/>
                <a:cs typeface="Arial"/>
              </a:rPr>
              <a:t>e</a:t>
            </a:r>
            <a:r>
              <a:rPr sz="1800" dirty="0">
                <a:latin typeface="Arial"/>
                <a:cs typeface="Arial"/>
              </a:rPr>
              <a:t>m</a:t>
            </a:r>
            <a:r>
              <a:rPr sz="1800" spc="-10" dirty="0">
                <a:latin typeface="Arial"/>
                <a:cs typeface="Arial"/>
              </a:rPr>
              <a:t>pe</a:t>
            </a:r>
            <a:r>
              <a:rPr sz="1800" dirty="0">
                <a:latin typeface="Arial"/>
                <a:cs typeface="Arial"/>
              </a:rPr>
              <a:t>r</a:t>
            </a:r>
            <a:r>
              <a:rPr sz="1800" spc="-10" dirty="0">
                <a:latin typeface="Arial"/>
                <a:cs typeface="Arial"/>
              </a:rPr>
              <a:t>a</a:t>
            </a:r>
            <a:r>
              <a:rPr sz="1800" dirty="0">
                <a:latin typeface="Arial"/>
                <a:cs typeface="Arial"/>
              </a:rPr>
              <a:t>t</a:t>
            </a:r>
            <a:r>
              <a:rPr sz="1800" spc="-10" dirty="0">
                <a:latin typeface="Arial"/>
                <a:cs typeface="Arial"/>
              </a:rPr>
              <a:t>u</a:t>
            </a:r>
            <a:r>
              <a:rPr sz="1800" dirty="0">
                <a:latin typeface="Arial"/>
                <a:cs typeface="Arial"/>
              </a:rPr>
              <a:t>r</a:t>
            </a:r>
            <a:r>
              <a:rPr sz="1800" spc="-10" dirty="0">
                <a:latin typeface="Arial"/>
                <a:cs typeface="Arial"/>
              </a:rPr>
              <a:t>e</a:t>
            </a:r>
            <a:r>
              <a:rPr sz="1800" dirty="0">
                <a:latin typeface="Arial"/>
                <a:cs typeface="Arial"/>
              </a:rPr>
              <a:t>),</a:t>
            </a:r>
            <a:r>
              <a:rPr sz="1800" spc="15" dirty="0">
                <a:latin typeface="Arial"/>
                <a:cs typeface="Arial"/>
              </a:rPr>
              <a:t> </a:t>
            </a:r>
            <a:r>
              <a:rPr sz="1800" spc="-10" dirty="0">
                <a:latin typeface="Arial"/>
                <a:cs typeface="Arial"/>
              </a:rPr>
              <a:t>e</a:t>
            </a:r>
            <a:r>
              <a:rPr sz="1800" dirty="0">
                <a:latin typeface="Arial"/>
                <a:cs typeface="Arial"/>
              </a:rPr>
              <a:t>tc</a:t>
            </a:r>
            <a:r>
              <a:rPr sz="1800" spc="10" dirty="0">
                <a:latin typeface="Arial"/>
                <a:cs typeface="Arial"/>
              </a:rPr>
              <a:t>.</a:t>
            </a:r>
            <a:r>
              <a:rPr sz="1800"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spc="-10" dirty="0">
                <a:latin typeface="Arial"/>
                <a:cs typeface="Arial"/>
              </a:rPr>
              <a:t>a</a:t>
            </a:r>
            <a:r>
              <a:rPr sz="1800" spc="-5" dirty="0">
                <a:latin typeface="Arial"/>
                <a:cs typeface="Arial"/>
              </a:rPr>
              <a:t>l</a:t>
            </a:r>
            <a:r>
              <a:rPr sz="1800" dirty="0">
                <a:latin typeface="Arial"/>
                <a:cs typeface="Arial"/>
              </a:rPr>
              <a:t>l</a:t>
            </a:r>
            <a:r>
              <a:rPr sz="1800" spc="10" dirty="0">
                <a:latin typeface="Arial"/>
                <a:cs typeface="Arial"/>
              </a:rPr>
              <a:t> </a:t>
            </a:r>
            <a:r>
              <a:rPr sz="1800" spc="-10" dirty="0">
                <a:latin typeface="Arial"/>
                <a:cs typeface="Arial"/>
              </a:rPr>
              <a:t>pa</a:t>
            </a:r>
            <a:r>
              <a:rPr sz="1800" dirty="0">
                <a:latin typeface="Arial"/>
                <a:cs typeface="Arial"/>
              </a:rPr>
              <a:t>rt</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dirty="0">
                <a:latin typeface="Arial"/>
                <a:cs typeface="Arial"/>
              </a:rPr>
              <a:t>“</a:t>
            </a:r>
            <a:r>
              <a:rPr sz="1800" spc="-10" dirty="0">
                <a:latin typeface="Arial"/>
                <a:cs typeface="Arial"/>
              </a:rPr>
              <a:t>p</a:t>
            </a:r>
            <a:r>
              <a:rPr sz="1800" dirty="0">
                <a:latin typeface="Arial"/>
                <a:cs typeface="Arial"/>
              </a:rPr>
              <a:t>r</a:t>
            </a:r>
            <a:r>
              <a:rPr sz="1800" spc="-10" dirty="0">
                <a:latin typeface="Arial"/>
                <a:cs typeface="Arial"/>
              </a:rPr>
              <a:t>odu</a:t>
            </a:r>
            <a:r>
              <a:rPr sz="1800" dirty="0">
                <a:latin typeface="Arial"/>
                <a:cs typeface="Arial"/>
              </a:rPr>
              <a:t>ct.”</a:t>
            </a:r>
          </a:p>
        </p:txBody>
      </p:sp>
      <p:sp>
        <p:nvSpPr>
          <p:cNvPr id="2" name="object 2"/>
          <p:cNvSpPr txBox="1">
            <a:spLocks noGrp="1"/>
          </p:cNvSpPr>
          <p:nvPr>
            <p:ph type="title"/>
          </p:nvPr>
        </p:nvSpPr>
        <p:spPr>
          <a:xfrm>
            <a:off x="383540" y="921186"/>
            <a:ext cx="9138919" cy="738664"/>
          </a:xfrm>
          <a:prstGeom prst="rect">
            <a:avLst/>
          </a:prstGeom>
        </p:spPr>
        <p:txBody>
          <a:bodyPr vert="horz" wrap="square" lIns="0" tIns="45720" rIns="0" bIns="0" rtlCol="0">
            <a:spAutoFit/>
          </a:bodyPr>
          <a:lstStyle/>
          <a:p>
            <a:pPr marL="12700">
              <a:lnSpc>
                <a:spcPts val="2145"/>
              </a:lnSpc>
            </a:pPr>
            <a:r>
              <a:rPr sz="1800" spc="-5" dirty="0"/>
              <a:t>Sa</a:t>
            </a:r>
            <a:r>
              <a:rPr sz="1800" dirty="0"/>
              <a:t>f</a:t>
            </a:r>
            <a:r>
              <a:rPr sz="1800" spc="-5" dirty="0"/>
              <a:t>e</a:t>
            </a:r>
            <a:r>
              <a:rPr sz="1800" dirty="0"/>
              <a:t>gu</a:t>
            </a:r>
            <a:r>
              <a:rPr sz="1800" spc="-5" dirty="0"/>
              <a:t>ar</a:t>
            </a:r>
            <a:r>
              <a:rPr sz="1800" dirty="0"/>
              <a:t>ding</a:t>
            </a:r>
            <a:r>
              <a:rPr sz="1800" spc="-5" dirty="0"/>
              <a:t> </a:t>
            </a:r>
            <a:r>
              <a:rPr sz="1800" dirty="0"/>
              <a:t>the</a:t>
            </a:r>
            <a:r>
              <a:rPr sz="1800" spc="-5" dirty="0"/>
              <a:t> </a:t>
            </a:r>
            <a:r>
              <a:rPr lang="en-US" sz="1800" spc="-5" dirty="0"/>
              <a:t>FMCSA</a:t>
            </a:r>
            <a:r>
              <a:rPr sz="1800" dirty="0"/>
              <a:t> Mi</a:t>
            </a:r>
            <a:r>
              <a:rPr sz="1800" spc="-5" dirty="0"/>
              <a:t>ss</a:t>
            </a:r>
            <a:r>
              <a:rPr sz="1800" dirty="0"/>
              <a:t>ion</a:t>
            </a:r>
          </a:p>
          <a:p>
            <a:pPr marL="12700">
              <a:lnSpc>
                <a:spcPts val="3315"/>
              </a:lnSpc>
            </a:pPr>
            <a:r>
              <a:rPr spc="-25" dirty="0"/>
              <a:t>P</a:t>
            </a:r>
            <a:r>
              <a:rPr spc="-15" dirty="0"/>
              <a:t>r</a:t>
            </a:r>
            <a:r>
              <a:rPr spc="-25" dirty="0"/>
              <a:t>odu</a:t>
            </a:r>
            <a:r>
              <a:rPr spc="-10" dirty="0"/>
              <a:t>ct</a:t>
            </a:r>
            <a:r>
              <a:rPr spc="-20" dirty="0"/>
              <a: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7"/>
          </p:nvPr>
        </p:nvSpPr>
        <p:spPr/>
        <p:txBody>
          <a:bodyPr/>
          <a:lstStyle/>
          <a:p>
            <a:pPr marL="25400">
              <a:lnSpc>
                <a:spcPct val="100000"/>
              </a:lnSpc>
            </a:pPr>
            <a:fld id="{81D60167-4931-47E6-BA6A-407CBD079E47}" type="slidenum">
              <a:rPr lang="en-US" smtClean="0"/>
              <a:t>12</a:t>
            </a:fld>
            <a:endParaRPr lang="en-US" dirty="0"/>
          </a:p>
        </p:txBody>
      </p:sp>
      <p:sp>
        <p:nvSpPr>
          <p:cNvPr id="10" name="Text Placeholder 2"/>
          <p:cNvSpPr txBox="1">
            <a:spLocks/>
          </p:cNvSpPr>
          <p:nvPr/>
        </p:nvSpPr>
        <p:spPr>
          <a:xfrm>
            <a:off x="614681" y="3733800"/>
            <a:ext cx="8834119" cy="2328843"/>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55600" indent="-342900">
              <a:lnSpc>
                <a:spcPct val="100000"/>
              </a:lnSpc>
              <a:spcBef>
                <a:spcPts val="1290"/>
              </a:spcBef>
              <a:buAutoNum type="arabicPeriod" startAt="2"/>
            </a:pPr>
            <a:r>
              <a:rPr lang="en-US" spc="-5" dirty="0"/>
              <a:t>When should Cybersecurity be taken into consideration?</a:t>
            </a:r>
          </a:p>
          <a:p>
            <a:pPr marL="812800" lvl="1" indent="-342900">
              <a:spcBef>
                <a:spcPts val="1290"/>
              </a:spcBef>
              <a:buAutoNum type="alphaUcPeriod"/>
            </a:pPr>
            <a:r>
              <a:rPr lang="en-US" kern="0" dirty="0">
                <a:latin typeface="Arial"/>
                <a:cs typeface="Arial"/>
              </a:rPr>
              <a:t>When acquiring or developing a system</a:t>
            </a:r>
          </a:p>
          <a:p>
            <a:pPr marL="812800" lvl="1" indent="-342900">
              <a:spcBef>
                <a:spcPts val="1290"/>
              </a:spcBef>
              <a:buAutoNum type="alphaUcPeriod"/>
            </a:pPr>
            <a:r>
              <a:rPr lang="en-US" kern="0" dirty="0">
                <a:latin typeface="Arial"/>
                <a:cs typeface="Arial"/>
              </a:rPr>
              <a:t>During operation</a:t>
            </a:r>
          </a:p>
          <a:p>
            <a:pPr marL="812800" lvl="1" indent="-342900">
              <a:spcBef>
                <a:spcPts val="1290"/>
              </a:spcBef>
              <a:buAutoNum type="alphaUcPeriod"/>
            </a:pPr>
            <a:r>
              <a:rPr lang="en-US" kern="0" dirty="0">
                <a:latin typeface="Arial"/>
                <a:cs typeface="Arial"/>
              </a:rPr>
              <a:t>During disposal</a:t>
            </a:r>
          </a:p>
          <a:p>
            <a:pPr marL="812800" lvl="1" indent="-342900">
              <a:spcBef>
                <a:spcPts val="1290"/>
              </a:spcBef>
              <a:buAutoNum type="alphaUcPeriod"/>
            </a:pPr>
            <a:r>
              <a:rPr lang="en-US" kern="0" dirty="0">
                <a:latin typeface="Arial"/>
                <a:cs typeface="Arial"/>
              </a:rPr>
              <a:t>During implementation</a:t>
            </a:r>
          </a:p>
          <a:p>
            <a:endParaRPr lang="en-US" kern="0" dirty="0"/>
          </a:p>
        </p:txBody>
      </p:sp>
      <p:sp>
        <p:nvSpPr>
          <p:cNvPr id="9" name="Text Placeholder 2"/>
          <p:cNvSpPr txBox="1">
            <a:spLocks/>
          </p:cNvSpPr>
          <p:nvPr/>
        </p:nvSpPr>
        <p:spPr>
          <a:xfrm>
            <a:off x="585704" y="1600200"/>
            <a:ext cx="8834119" cy="2215991"/>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Tx/>
              <a:buAutoNum type="arabicPeriod"/>
            </a:pPr>
            <a:r>
              <a:rPr lang="en-US" kern="0" dirty="0"/>
              <a:t>FISMA is: (Select all that apply)</a:t>
            </a:r>
          </a:p>
          <a:p>
            <a:pPr marL="800100" lvl="1" indent="-342900">
              <a:buAutoNum type="alphaUcPeriod"/>
            </a:pPr>
            <a:r>
              <a:rPr lang="en-US" kern="0" dirty="0">
                <a:latin typeface="Arial"/>
                <a:cs typeface="Arial"/>
              </a:rPr>
              <a:t>Is a guidance from DOT</a:t>
            </a:r>
          </a:p>
          <a:p>
            <a:pPr marL="800100" lvl="1" indent="-342900">
              <a:buAutoNum type="alphaUcPeriod"/>
            </a:pPr>
            <a:r>
              <a:rPr lang="en-US" kern="0" dirty="0">
                <a:latin typeface="Arial"/>
                <a:cs typeface="Arial"/>
              </a:rPr>
              <a:t>It requires FMCSA to develop, document, and implement an enterprise information security program to cost- effectively reduce risks to IT assets</a:t>
            </a:r>
          </a:p>
          <a:p>
            <a:pPr marL="800100" lvl="1" indent="-342900">
              <a:buAutoNum type="alphaUcPeriod"/>
            </a:pPr>
            <a:r>
              <a:rPr lang="en-US" kern="0" dirty="0">
                <a:latin typeface="Arial"/>
                <a:cs typeface="Arial"/>
              </a:rPr>
              <a:t>It is a Federal law</a:t>
            </a:r>
          </a:p>
          <a:p>
            <a:pPr marL="800100" lvl="1" indent="-342900">
              <a:buAutoNum type="alphaUcPeriod"/>
            </a:pPr>
            <a:r>
              <a:rPr lang="en-US" kern="0" dirty="0">
                <a:latin typeface="Arial"/>
                <a:cs typeface="Arial"/>
              </a:rPr>
              <a:t>It does not apply to FMCSA</a:t>
            </a:r>
          </a:p>
          <a:p>
            <a:pPr marL="800100" lvl="1" indent="-342900">
              <a:buFontTx/>
              <a:buAutoNum type="arabicPeriod"/>
            </a:pPr>
            <a:endParaRPr lang="en-US" kern="0" dirty="0"/>
          </a:p>
          <a:p>
            <a:endParaRPr lang="en-US" kern="0" dirty="0"/>
          </a:p>
        </p:txBody>
      </p:sp>
      <p:sp>
        <p:nvSpPr>
          <p:cNvPr id="3" name="Title 2"/>
          <p:cNvSpPr>
            <a:spLocks noGrp="1"/>
          </p:cNvSpPr>
          <p:nvPr>
            <p:ph type="title"/>
          </p:nvPr>
        </p:nvSpPr>
        <p:spPr>
          <a:xfrm>
            <a:off x="383540" y="921186"/>
            <a:ext cx="9138919" cy="861774"/>
          </a:xfrm>
        </p:spPr>
        <p:txBody>
          <a:bodyPr/>
          <a:lstStyle/>
          <a:p>
            <a:pPr algn="ctr"/>
            <a:r>
              <a:rPr lang="en-US" dirty="0"/>
              <a:t>TEST YOUR KNOWLEDGE</a:t>
            </a:r>
            <a:br>
              <a:rPr lang="en-US" dirty="0"/>
            </a:br>
            <a:endParaRPr lang="en-US" dirty="0"/>
          </a:p>
        </p:txBody>
      </p:sp>
    </p:spTree>
    <p:extLst>
      <p:ext uri="{BB962C8B-B14F-4D97-AF65-F5344CB8AC3E}">
        <p14:creationId xmlns:p14="http://schemas.microsoft.com/office/powerpoint/2010/main" val="2458862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7"/>
          </p:nvPr>
        </p:nvSpPr>
        <p:spPr/>
        <p:txBody>
          <a:bodyPr/>
          <a:lstStyle/>
          <a:p>
            <a:pPr marL="25400">
              <a:lnSpc>
                <a:spcPct val="100000"/>
              </a:lnSpc>
            </a:pPr>
            <a:fld id="{81D60167-4931-47E6-BA6A-407CBD079E47}" type="slidenum">
              <a:rPr lang="en-US" smtClean="0"/>
              <a:t>13</a:t>
            </a:fld>
            <a:endParaRPr lang="en-US" dirty="0"/>
          </a:p>
        </p:txBody>
      </p:sp>
      <p:sp>
        <p:nvSpPr>
          <p:cNvPr id="10" name="Text Placeholder 2"/>
          <p:cNvSpPr txBox="1">
            <a:spLocks/>
          </p:cNvSpPr>
          <p:nvPr/>
        </p:nvSpPr>
        <p:spPr>
          <a:xfrm>
            <a:off x="614681" y="3733800"/>
            <a:ext cx="8834119" cy="2328843"/>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55600" indent="-342900">
              <a:lnSpc>
                <a:spcPct val="100000"/>
              </a:lnSpc>
              <a:spcBef>
                <a:spcPts val="1290"/>
              </a:spcBef>
              <a:buAutoNum type="arabicPeriod" startAt="2"/>
            </a:pPr>
            <a:r>
              <a:rPr lang="en-US" spc="-5" dirty="0"/>
              <a:t>When should Cybersecurity be taken into consideration?</a:t>
            </a:r>
          </a:p>
          <a:p>
            <a:pPr marL="812800" lvl="1" indent="-342900">
              <a:spcBef>
                <a:spcPts val="1290"/>
              </a:spcBef>
              <a:buAutoNum type="alphaUcPeriod"/>
            </a:pPr>
            <a:r>
              <a:rPr lang="en-US" kern="0" dirty="0">
                <a:solidFill>
                  <a:srgbClr val="00B050"/>
                </a:solidFill>
                <a:latin typeface="Arial"/>
                <a:cs typeface="Arial"/>
              </a:rPr>
              <a:t>When acquiring or developing a system</a:t>
            </a:r>
          </a:p>
          <a:p>
            <a:pPr marL="812800" lvl="1" indent="-342900">
              <a:spcBef>
                <a:spcPts val="1290"/>
              </a:spcBef>
              <a:buAutoNum type="alphaUcPeriod"/>
            </a:pPr>
            <a:r>
              <a:rPr lang="en-US" kern="0" dirty="0">
                <a:latin typeface="Arial"/>
                <a:cs typeface="Arial"/>
              </a:rPr>
              <a:t>During operation</a:t>
            </a:r>
          </a:p>
          <a:p>
            <a:pPr marL="812800" lvl="1" indent="-342900">
              <a:spcBef>
                <a:spcPts val="1290"/>
              </a:spcBef>
              <a:buAutoNum type="alphaUcPeriod"/>
            </a:pPr>
            <a:r>
              <a:rPr lang="en-US" kern="0" dirty="0">
                <a:latin typeface="Arial"/>
                <a:cs typeface="Arial"/>
              </a:rPr>
              <a:t>During disposal</a:t>
            </a:r>
          </a:p>
          <a:p>
            <a:pPr marL="812800" lvl="1" indent="-342900">
              <a:spcBef>
                <a:spcPts val="1290"/>
              </a:spcBef>
              <a:buAutoNum type="alphaUcPeriod"/>
            </a:pPr>
            <a:r>
              <a:rPr lang="en-US" kern="0" dirty="0">
                <a:latin typeface="Arial"/>
                <a:cs typeface="Arial"/>
              </a:rPr>
              <a:t>During implementation</a:t>
            </a:r>
          </a:p>
          <a:p>
            <a:endParaRPr lang="en-US" kern="0" dirty="0"/>
          </a:p>
        </p:txBody>
      </p:sp>
      <p:sp>
        <p:nvSpPr>
          <p:cNvPr id="9" name="Text Placeholder 2"/>
          <p:cNvSpPr txBox="1">
            <a:spLocks/>
          </p:cNvSpPr>
          <p:nvPr/>
        </p:nvSpPr>
        <p:spPr>
          <a:xfrm>
            <a:off x="585704" y="1600200"/>
            <a:ext cx="8834119" cy="2215991"/>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Tx/>
              <a:buAutoNum type="arabicPeriod"/>
            </a:pPr>
            <a:r>
              <a:rPr lang="en-US" kern="0" dirty="0"/>
              <a:t>FISMA is: (Select all that apply)</a:t>
            </a:r>
          </a:p>
          <a:p>
            <a:pPr marL="800100" lvl="1" indent="-342900">
              <a:buAutoNum type="alphaUcPeriod"/>
            </a:pPr>
            <a:r>
              <a:rPr lang="en-US" kern="0" dirty="0">
                <a:latin typeface="Arial"/>
                <a:cs typeface="Arial"/>
              </a:rPr>
              <a:t>Is a guidance from DOT</a:t>
            </a:r>
          </a:p>
          <a:p>
            <a:pPr marL="800100" lvl="1" indent="-342900">
              <a:buAutoNum type="alphaUcPeriod"/>
            </a:pPr>
            <a:r>
              <a:rPr lang="en-US" kern="0" dirty="0">
                <a:solidFill>
                  <a:srgbClr val="00B050"/>
                </a:solidFill>
                <a:latin typeface="Arial"/>
                <a:cs typeface="Arial"/>
              </a:rPr>
              <a:t>It requires FMCSA to develop, document, and implement an enterprise information security program to cost- effectively reduce risks to IT assets</a:t>
            </a:r>
          </a:p>
          <a:p>
            <a:pPr marL="800100" lvl="1" indent="-342900">
              <a:buAutoNum type="alphaUcPeriod"/>
            </a:pPr>
            <a:r>
              <a:rPr lang="en-US" kern="0" dirty="0">
                <a:solidFill>
                  <a:srgbClr val="00B050"/>
                </a:solidFill>
                <a:latin typeface="Arial"/>
                <a:cs typeface="Arial"/>
              </a:rPr>
              <a:t>It is a Federal law</a:t>
            </a:r>
          </a:p>
          <a:p>
            <a:pPr marL="800100" lvl="1" indent="-342900">
              <a:buAutoNum type="alphaUcPeriod"/>
            </a:pPr>
            <a:r>
              <a:rPr lang="en-US" kern="0" dirty="0">
                <a:latin typeface="Arial"/>
                <a:cs typeface="Arial"/>
              </a:rPr>
              <a:t>It does not apply to FMCSA</a:t>
            </a:r>
          </a:p>
          <a:p>
            <a:pPr marL="800100" lvl="1" indent="-342900">
              <a:buFontTx/>
              <a:buAutoNum type="arabicPeriod"/>
            </a:pPr>
            <a:endParaRPr lang="en-US" kern="0" dirty="0"/>
          </a:p>
          <a:p>
            <a:endParaRPr lang="en-US" kern="0"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906542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921186"/>
            <a:ext cx="9138919" cy="430887"/>
          </a:xfrm>
        </p:spPr>
        <p:txBody>
          <a:bodyPr/>
          <a:lstStyle/>
          <a:p>
            <a:pPr algn="ctr"/>
            <a:r>
              <a:rPr lang="en-US" dirty="0"/>
              <a:t>Module 2</a:t>
            </a:r>
          </a:p>
        </p:txBody>
      </p:sp>
      <p:sp>
        <p:nvSpPr>
          <p:cNvPr id="3" name="Content Placeholder 2"/>
          <p:cNvSpPr>
            <a:spLocks noGrp="1"/>
          </p:cNvSpPr>
          <p:nvPr>
            <p:ph sz="half" idx="2"/>
          </p:nvPr>
        </p:nvSpPr>
        <p:spPr>
          <a:xfrm>
            <a:off x="535940" y="1759386"/>
            <a:ext cx="8836660" cy="1569660"/>
          </a:xfrm>
        </p:spPr>
        <p:txBody>
          <a:bodyPr/>
          <a:lstStyle/>
          <a:p>
            <a:r>
              <a:rPr lang="en-US" sz="2800" dirty="0"/>
              <a:t>This module will cover topic:</a:t>
            </a:r>
          </a:p>
          <a:p>
            <a:endParaRPr lang="en-US" sz="2800" dirty="0"/>
          </a:p>
          <a:p>
            <a:pPr marL="457200" indent="-457200">
              <a:buFont typeface="Arial" panose="020B0604020202020204" pitchFamily="34" charset="0"/>
              <a:buChar char="•"/>
            </a:pPr>
            <a:r>
              <a:rPr lang="en-US" sz="2800" dirty="0"/>
              <a:t>Information Security Program Management</a:t>
            </a:r>
          </a:p>
          <a:p>
            <a:endParaRPr lang="en-US"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14</a:t>
            </a:fld>
            <a:endParaRPr lang="en-US" dirty="0"/>
          </a:p>
        </p:txBody>
      </p:sp>
    </p:spTree>
    <p:extLst>
      <p:ext uri="{BB962C8B-B14F-4D97-AF65-F5344CB8AC3E}">
        <p14:creationId xmlns:p14="http://schemas.microsoft.com/office/powerpoint/2010/main" val="4185060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71600" y="2743200"/>
            <a:ext cx="9138919" cy="1077595"/>
          </a:xfrm>
          <a:prstGeom prst="rect">
            <a:avLst/>
          </a:prstGeom>
        </p:spPr>
        <p:txBody>
          <a:bodyPr vert="horz" wrap="square" lIns="0" tIns="99685" rIns="0" bIns="0" rtlCol="0">
            <a:spAutoFit/>
          </a:bodyPr>
          <a:lstStyle/>
          <a:p>
            <a:pPr marL="12700">
              <a:lnSpc>
                <a:spcPct val="100000"/>
              </a:lnSpc>
            </a:pPr>
            <a:r>
              <a:rPr spc="-10" dirty="0"/>
              <a:t>I</a:t>
            </a:r>
            <a:r>
              <a:rPr spc="-25" dirty="0"/>
              <a:t>n</a:t>
            </a:r>
            <a:r>
              <a:rPr spc="-5" dirty="0"/>
              <a:t>f</a:t>
            </a:r>
            <a:r>
              <a:rPr spc="-25" dirty="0"/>
              <a:t>o</a:t>
            </a:r>
            <a:r>
              <a:rPr spc="-15" dirty="0"/>
              <a:t>r</a:t>
            </a:r>
            <a:r>
              <a:rPr spc="-30" dirty="0"/>
              <a:t>m</a:t>
            </a:r>
            <a:r>
              <a:rPr spc="-15" dirty="0"/>
              <a:t>a</a:t>
            </a:r>
            <a:r>
              <a:rPr spc="-10" dirty="0"/>
              <a:t>ti</a:t>
            </a:r>
            <a:r>
              <a:rPr spc="-25" dirty="0"/>
              <a:t>o</a:t>
            </a:r>
            <a:r>
              <a:rPr spc="-20" dirty="0"/>
              <a:t>n</a:t>
            </a:r>
            <a:r>
              <a:rPr spc="20" dirty="0"/>
              <a:t> </a:t>
            </a:r>
            <a:r>
              <a:rPr spc="-25" dirty="0"/>
              <a:t>S</a:t>
            </a:r>
            <a:r>
              <a:rPr spc="-15" dirty="0"/>
              <a:t>ec</a:t>
            </a:r>
            <a:r>
              <a:rPr spc="-25" dirty="0"/>
              <a:t>u</a:t>
            </a:r>
            <a:r>
              <a:rPr spc="-10" dirty="0"/>
              <a:t>ri</a:t>
            </a:r>
            <a:r>
              <a:rPr spc="-5" dirty="0"/>
              <a:t>t</a:t>
            </a:r>
            <a:r>
              <a:rPr spc="-20" dirty="0"/>
              <a:t>y</a:t>
            </a:r>
            <a:r>
              <a:rPr spc="5" dirty="0"/>
              <a:t> </a:t>
            </a:r>
            <a:r>
              <a:rPr spc="-25" dirty="0"/>
              <a:t>P</a:t>
            </a:r>
            <a:r>
              <a:rPr spc="-15" dirty="0"/>
              <a:t>r</a:t>
            </a:r>
            <a:r>
              <a:rPr spc="-25" dirty="0"/>
              <a:t>og</a:t>
            </a:r>
            <a:r>
              <a:rPr spc="-15" dirty="0"/>
              <a:t>ra</a:t>
            </a:r>
            <a:r>
              <a:rPr spc="-25" dirty="0"/>
              <a:t>m</a:t>
            </a:r>
            <a:r>
              <a:rPr spc="10" dirty="0"/>
              <a:t> </a:t>
            </a:r>
            <a:r>
              <a:rPr spc="-30" dirty="0"/>
              <a:t>M</a:t>
            </a:r>
            <a:r>
              <a:rPr spc="-15" dirty="0"/>
              <a:t>a</a:t>
            </a:r>
            <a:r>
              <a:rPr spc="-25" dirty="0"/>
              <a:t>n</a:t>
            </a:r>
            <a:r>
              <a:rPr spc="-15" dirty="0"/>
              <a:t>a</a:t>
            </a:r>
            <a:r>
              <a:rPr spc="-25" dirty="0"/>
              <a:t>g</a:t>
            </a:r>
            <a:r>
              <a:rPr spc="-15" dirty="0"/>
              <a:t>e</a:t>
            </a:r>
            <a:r>
              <a:rPr spc="-30" dirty="0"/>
              <a:t>m</a:t>
            </a:r>
            <a:r>
              <a:rPr spc="-15" dirty="0"/>
              <a:t>e</a:t>
            </a:r>
            <a:r>
              <a:rPr spc="-25" dirty="0"/>
              <a:t>n</a:t>
            </a:r>
            <a:r>
              <a:rPr spc="-10" dirty="0"/>
              <a:t>t</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16</a:t>
            </a:fld>
            <a:endParaRPr dirty="0"/>
          </a:p>
        </p:txBody>
      </p:sp>
      <p:sp>
        <p:nvSpPr>
          <p:cNvPr id="3" name="object 3"/>
          <p:cNvSpPr txBox="1"/>
          <p:nvPr/>
        </p:nvSpPr>
        <p:spPr>
          <a:xfrm>
            <a:off x="535940" y="1759386"/>
            <a:ext cx="5787390" cy="2054409"/>
          </a:xfrm>
          <a:prstGeom prst="rect">
            <a:avLst/>
          </a:prstGeom>
        </p:spPr>
        <p:txBody>
          <a:bodyPr vert="horz" wrap="square" lIns="0" tIns="0" rIns="0" bIns="0" rtlCol="0">
            <a:spAutoFit/>
          </a:bodyPr>
          <a:lstStyle/>
          <a:p>
            <a:pPr marL="241300" marR="5080" indent="-228600">
              <a:lnSpc>
                <a:spcPct val="100000"/>
              </a:lnSpc>
            </a:pPr>
            <a:r>
              <a:rPr sz="1800" dirty="0">
                <a:latin typeface="Webdings"/>
                <a:cs typeface="Webdings"/>
              </a:rPr>
              <a:t></a:t>
            </a:r>
            <a:r>
              <a:rPr sz="1800" dirty="0">
                <a:latin typeface="Arial"/>
                <a:cs typeface="Arial"/>
              </a:rPr>
              <a:t>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a:t>
            </a:r>
            <a:r>
              <a:rPr sz="1800" spc="25"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30" dirty="0">
                <a:latin typeface="Arial"/>
                <a:cs typeface="Arial"/>
              </a:rPr>
              <a:t> </a:t>
            </a:r>
            <a:r>
              <a:rPr sz="1800" spc="-10" dirty="0">
                <a:latin typeface="Arial"/>
                <a:cs typeface="Arial"/>
              </a:rPr>
              <a:t>hand</a:t>
            </a:r>
            <a:r>
              <a:rPr sz="1800" spc="5" dirty="0">
                <a:latin typeface="Arial"/>
                <a:cs typeface="Arial"/>
              </a:rPr>
              <a:t>s</a:t>
            </a:r>
            <a:r>
              <a:rPr sz="1800" dirty="0">
                <a:latin typeface="Arial"/>
                <a:cs typeface="Arial"/>
              </a:rPr>
              <a:t>-</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a:t>
            </a:r>
            <a:r>
              <a:rPr sz="1800" spc="-5" dirty="0">
                <a:latin typeface="Arial"/>
                <a:cs typeface="Arial"/>
              </a:rPr>
              <a:t>i</a:t>
            </a:r>
            <a:r>
              <a:rPr sz="1800" spc="-10" dirty="0">
                <a:latin typeface="Arial"/>
                <a:cs typeface="Arial"/>
              </a:rPr>
              <a:t>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35"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da</a:t>
            </a:r>
            <a:r>
              <a:rPr sz="1800" spc="-5" dirty="0">
                <a:latin typeface="Arial"/>
                <a:cs typeface="Arial"/>
              </a:rPr>
              <a:t>il</a:t>
            </a:r>
            <a:r>
              <a:rPr sz="1800" dirty="0">
                <a:latin typeface="Arial"/>
                <a:cs typeface="Arial"/>
              </a:rPr>
              <a:t>y </a:t>
            </a:r>
            <a:r>
              <a:rPr sz="1800" spc="-10" dirty="0">
                <a:latin typeface="Arial"/>
                <a:cs typeface="Arial"/>
              </a:rPr>
              <a:t>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2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25" dirty="0">
                <a:latin typeface="Arial"/>
                <a:cs typeface="Arial"/>
              </a:rPr>
              <a:t> </a:t>
            </a:r>
            <a:r>
              <a:rPr sz="1800" dirty="0">
                <a:latin typeface="Arial"/>
                <a:cs typeface="Arial"/>
              </a:rPr>
              <a:t>m</a:t>
            </a:r>
            <a:r>
              <a:rPr sz="1800" spc="-10" dirty="0">
                <a:latin typeface="Arial"/>
                <a:cs typeface="Arial"/>
              </a:rPr>
              <a:t>u</a:t>
            </a:r>
            <a:r>
              <a:rPr sz="1800" dirty="0">
                <a:latin typeface="Arial"/>
                <a:cs typeface="Arial"/>
              </a:rPr>
              <a:t>st</a:t>
            </a:r>
            <a:r>
              <a:rPr sz="1800" spc="5" dirty="0">
                <a:latin typeface="Arial"/>
                <a:cs typeface="Arial"/>
              </a:rPr>
              <a:t> </a:t>
            </a:r>
            <a:r>
              <a:rPr sz="1800" spc="-10" dirty="0">
                <a:latin typeface="Arial"/>
                <a:cs typeface="Arial"/>
              </a:rPr>
              <a:t>unde</a:t>
            </a:r>
            <a:r>
              <a:rPr sz="1800" dirty="0">
                <a:latin typeface="Arial"/>
                <a:cs typeface="Arial"/>
              </a:rPr>
              <a:t>rst</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ho</a:t>
            </a:r>
            <a:r>
              <a:rPr sz="1800" dirty="0">
                <a:latin typeface="Arial"/>
                <a:cs typeface="Arial"/>
              </a:rPr>
              <a:t>w</a:t>
            </a:r>
            <a:r>
              <a:rPr sz="1800" spc="10" dirty="0">
                <a:latin typeface="Arial"/>
                <a:cs typeface="Arial"/>
              </a:rPr>
              <a:t> </a:t>
            </a:r>
            <a:r>
              <a:rPr sz="1800" dirty="0">
                <a:latin typeface="Arial"/>
                <a:cs typeface="Arial"/>
              </a:rPr>
              <a:t>t</a:t>
            </a:r>
            <a:r>
              <a:rPr sz="1800" spc="-10" dirty="0">
                <a:latin typeface="Arial"/>
                <a:cs typeface="Arial"/>
              </a:rPr>
              <a:t>he</a:t>
            </a:r>
            <a:r>
              <a:rPr sz="1800" spc="-5" dirty="0">
                <a:latin typeface="Arial"/>
                <a:cs typeface="Arial"/>
              </a:rPr>
              <a:t>i</a:t>
            </a:r>
            <a:r>
              <a:rPr sz="1800" dirty="0">
                <a:latin typeface="Arial"/>
                <a:cs typeface="Arial"/>
              </a:rPr>
              <a:t>r r</a:t>
            </a:r>
            <a:r>
              <a:rPr sz="1800" spc="-10" dirty="0">
                <a:latin typeface="Arial"/>
                <a:cs typeface="Arial"/>
              </a:rPr>
              <a:t>o</a:t>
            </a:r>
            <a:r>
              <a:rPr sz="1800" spc="-5" dirty="0">
                <a:latin typeface="Arial"/>
                <a:cs typeface="Arial"/>
              </a:rPr>
              <a:t>l</a:t>
            </a:r>
            <a:r>
              <a:rPr sz="1800" spc="-10" dirty="0">
                <a:latin typeface="Arial"/>
                <a:cs typeface="Arial"/>
              </a:rPr>
              <a:t>es </a:t>
            </a:r>
            <a:r>
              <a:rPr sz="1800" dirty="0">
                <a:latin typeface="Arial"/>
                <a:cs typeface="Arial"/>
              </a:rPr>
              <a:t>r</a:t>
            </a:r>
            <a:r>
              <a:rPr sz="1800" spc="-10" dirty="0">
                <a:latin typeface="Arial"/>
                <a:cs typeface="Arial"/>
              </a:rPr>
              <a:t>e</a:t>
            </a:r>
            <a:r>
              <a:rPr sz="1800" spc="-5" dirty="0">
                <a:latin typeface="Arial"/>
                <a:cs typeface="Arial"/>
              </a:rPr>
              <a:t>l</a:t>
            </a:r>
            <a:r>
              <a:rPr sz="1800" spc="-10" dirty="0">
                <a:latin typeface="Arial"/>
                <a:cs typeface="Arial"/>
              </a:rPr>
              <a:t>a</a:t>
            </a:r>
            <a:r>
              <a:rPr sz="1800" dirty="0">
                <a:latin typeface="Arial"/>
                <a:cs typeface="Arial"/>
              </a:rPr>
              <a:t>te</a:t>
            </a:r>
            <a:r>
              <a:rPr sz="1800" spc="10" dirty="0">
                <a:latin typeface="Arial"/>
                <a:cs typeface="Arial"/>
              </a:rPr>
              <a:t> </a:t>
            </a:r>
            <a:r>
              <a:rPr sz="1800" dirty="0">
                <a:latin typeface="Arial"/>
                <a:cs typeface="Arial"/>
              </a:rPr>
              <a:t>to</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ms</a:t>
            </a:r>
            <a:r>
              <a:rPr sz="1800" spc="15" dirty="0">
                <a:latin typeface="Arial"/>
                <a:cs typeface="Arial"/>
              </a:rPr>
              <a:t> </a:t>
            </a:r>
            <a:r>
              <a:rPr sz="1800" spc="-10" dirty="0">
                <a:latin typeface="Arial"/>
                <a:cs typeface="Arial"/>
              </a:rPr>
              <a:t>a</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he </a:t>
            </a:r>
            <a:r>
              <a:rPr lang="en-US" sz="1800" spc="-5" dirty="0">
                <a:latin typeface="Arial"/>
                <a:cs typeface="Arial"/>
              </a:rPr>
              <a:t>FMCSA </a:t>
            </a:r>
            <a:r>
              <a:rPr dirty="0">
                <a:latin typeface="Arial"/>
                <a:cs typeface="Arial"/>
              </a:rPr>
              <a:t>and </a:t>
            </a:r>
            <a:r>
              <a:rPr lang="en-US" dirty="0">
                <a:latin typeface="Arial"/>
                <a:cs typeface="Arial"/>
              </a:rPr>
              <a:t>system </a:t>
            </a:r>
            <a:r>
              <a:rPr dirty="0">
                <a:latin typeface="Arial"/>
                <a:cs typeface="Arial"/>
              </a:rPr>
              <a:t>level.</a:t>
            </a:r>
          </a:p>
          <a:p>
            <a:pPr marL="241300" marR="13970" indent="-228600">
              <a:lnSpc>
                <a:spcPct val="100000"/>
              </a:lnSpc>
              <a:spcBef>
                <a:spcPts val="860"/>
              </a:spcBef>
            </a:pPr>
            <a:r>
              <a:rPr sz="1800" dirty="0">
                <a:latin typeface="Webdings"/>
                <a:cs typeface="Webdings"/>
              </a:rPr>
              <a:t></a:t>
            </a:r>
            <a:r>
              <a:rPr sz="1800" dirty="0">
                <a:latin typeface="Arial"/>
                <a:cs typeface="Arial"/>
              </a:rPr>
              <a:t>S</a:t>
            </a:r>
            <a:r>
              <a:rPr sz="1800" spc="-10" dirty="0">
                <a:latin typeface="Arial"/>
                <a:cs typeface="Arial"/>
              </a:rPr>
              <a:t>u</a:t>
            </a:r>
            <a:r>
              <a:rPr sz="1800" dirty="0">
                <a:latin typeface="Arial"/>
                <a:cs typeface="Arial"/>
              </a:rPr>
              <a:t>ch</a:t>
            </a:r>
            <a:r>
              <a:rPr sz="1800" spc="-5" dirty="0">
                <a:latin typeface="Arial"/>
                <a:cs typeface="Arial"/>
              </a:rPr>
              <a:t> </a:t>
            </a:r>
            <a:r>
              <a:rPr sz="1800" spc="-10" dirty="0">
                <a:latin typeface="Arial"/>
                <a:cs typeface="Arial"/>
              </a:rPr>
              <a:t>a</a:t>
            </a:r>
            <a:r>
              <a:rPr sz="1800" dirty="0">
                <a:latin typeface="Arial"/>
                <a:cs typeface="Arial"/>
              </a:rPr>
              <a:t>n</a:t>
            </a:r>
            <a:r>
              <a:rPr sz="1800" spc="10" dirty="0">
                <a:latin typeface="Arial"/>
                <a:cs typeface="Arial"/>
              </a:rPr>
              <a:t> </a:t>
            </a:r>
            <a:r>
              <a:rPr sz="1800" spc="-10" dirty="0">
                <a:latin typeface="Arial"/>
                <a:cs typeface="Arial"/>
              </a:rPr>
              <a:t>unde</a:t>
            </a:r>
            <a:r>
              <a:rPr sz="1800" dirty="0">
                <a:latin typeface="Arial"/>
                <a:cs typeface="Arial"/>
              </a:rPr>
              <a:t>rst</a:t>
            </a:r>
            <a:r>
              <a:rPr sz="1800" spc="-10" dirty="0">
                <a:latin typeface="Arial"/>
                <a:cs typeface="Arial"/>
              </a:rPr>
              <a:t>and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40" dirty="0">
                <a:latin typeface="Arial"/>
                <a:cs typeface="Arial"/>
              </a:rPr>
              <a:t>w</a:t>
            </a:r>
            <a:r>
              <a:rPr sz="1800" spc="-5" dirty="0">
                <a:latin typeface="Arial"/>
                <a:cs typeface="Arial"/>
              </a:rPr>
              <a:t>il</a:t>
            </a:r>
            <a:r>
              <a:rPr sz="1800" dirty="0">
                <a:latin typeface="Arial"/>
                <a:cs typeface="Arial"/>
              </a:rPr>
              <a:t>l</a:t>
            </a:r>
            <a:r>
              <a:rPr sz="1800" spc="45" dirty="0">
                <a:latin typeface="Arial"/>
                <a:cs typeface="Arial"/>
              </a:rPr>
              <a:t> </a:t>
            </a:r>
            <a:r>
              <a:rPr sz="1800" spc="-10" dirty="0">
                <a:latin typeface="Arial"/>
                <a:cs typeface="Arial"/>
              </a:rPr>
              <a:t>enab</a:t>
            </a:r>
            <a:r>
              <a:rPr sz="1800" spc="-5" dirty="0">
                <a:latin typeface="Arial"/>
                <a:cs typeface="Arial"/>
              </a:rPr>
              <a:t>l</a:t>
            </a:r>
            <a:r>
              <a:rPr sz="1800" dirty="0">
                <a:latin typeface="Arial"/>
                <a:cs typeface="Arial"/>
              </a:rPr>
              <a:t>e</a:t>
            </a:r>
            <a:r>
              <a:rPr sz="1800" spc="20" dirty="0">
                <a:latin typeface="Arial"/>
                <a:cs typeface="Arial"/>
              </a:rPr>
              <a:t> </a:t>
            </a:r>
            <a:r>
              <a:rPr sz="1800" dirty="0">
                <a:latin typeface="Arial"/>
                <a:cs typeface="Arial"/>
              </a:rPr>
              <a:t>IT</a:t>
            </a:r>
            <a:r>
              <a:rPr sz="1800" spc="-5" dirty="0">
                <a:latin typeface="Arial"/>
                <a:cs typeface="Arial"/>
              </a:rPr>
              <a:t> </a:t>
            </a:r>
            <a:r>
              <a:rPr lang="en-US" sz="1800" spc="-5" dirty="0">
                <a:latin typeface="Arial"/>
                <a:cs typeface="Arial"/>
              </a:rPr>
              <a:t>Personnel</a:t>
            </a:r>
            <a:r>
              <a:rPr sz="1800" spc="15" dirty="0">
                <a:latin typeface="Arial"/>
                <a:cs typeface="Arial"/>
              </a:rPr>
              <a:t> </a:t>
            </a:r>
            <a:r>
              <a:rPr sz="1800" dirty="0">
                <a:latin typeface="Arial"/>
                <a:cs typeface="Arial"/>
              </a:rPr>
              <a:t>to </a:t>
            </a:r>
            <a:r>
              <a:rPr sz="1800" spc="-10" dirty="0">
                <a:latin typeface="Arial"/>
                <a:cs typeface="Arial"/>
              </a:rPr>
              <a:t>pe</a:t>
            </a:r>
            <a:r>
              <a:rPr sz="1800" dirty="0">
                <a:latin typeface="Arial"/>
                <a:cs typeface="Arial"/>
              </a:rPr>
              <a:t>rf</a:t>
            </a:r>
            <a:r>
              <a:rPr sz="1800" spc="-10" dirty="0">
                <a:latin typeface="Arial"/>
                <a:cs typeface="Arial"/>
              </a:rPr>
              <a:t>o</a:t>
            </a:r>
            <a:r>
              <a:rPr sz="1800" dirty="0">
                <a:latin typeface="Arial"/>
                <a:cs typeface="Arial"/>
              </a:rPr>
              <a:t>rm t</a:t>
            </a:r>
            <a:r>
              <a:rPr sz="1800" spc="-10" dirty="0">
                <a:latin typeface="Arial"/>
                <a:cs typeface="Arial"/>
              </a:rPr>
              <a:t>he</a:t>
            </a:r>
            <a:r>
              <a:rPr sz="1800" spc="-5" dirty="0">
                <a:latin typeface="Arial"/>
                <a:cs typeface="Arial"/>
              </a:rPr>
              <a:t>i</a:t>
            </a:r>
            <a:r>
              <a:rPr sz="1800" dirty="0">
                <a:latin typeface="Arial"/>
                <a:cs typeface="Arial"/>
              </a:rPr>
              <a:t>r</a:t>
            </a:r>
            <a:r>
              <a:rPr sz="1800" spc="15" dirty="0">
                <a:latin typeface="Arial"/>
                <a:cs typeface="Arial"/>
              </a:rPr>
              <a:t> </a:t>
            </a:r>
            <a:r>
              <a:rPr sz="1800" spc="-10" dirty="0">
                <a:latin typeface="Arial"/>
                <a:cs typeface="Arial"/>
              </a:rPr>
              <a:t>du</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 </a:t>
            </a:r>
            <a:r>
              <a:rPr sz="1800" spc="-40" dirty="0">
                <a:latin typeface="Arial"/>
                <a:cs typeface="Arial"/>
              </a:rPr>
              <a:t>w</a:t>
            </a:r>
            <a:r>
              <a:rPr sz="1800" spc="-5" dirty="0">
                <a:latin typeface="Arial"/>
                <a:cs typeface="Arial"/>
              </a:rPr>
              <a:t>i</a:t>
            </a:r>
            <a:r>
              <a:rPr sz="1800" dirty="0">
                <a:latin typeface="Arial"/>
                <a:cs typeface="Arial"/>
              </a:rPr>
              <a:t>th</a:t>
            </a:r>
            <a:r>
              <a:rPr sz="1800" spc="4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m</a:t>
            </a:r>
            <a:r>
              <a:rPr sz="1800" spc="-5" dirty="0">
                <a:latin typeface="Arial"/>
                <a:cs typeface="Arial"/>
              </a:rPr>
              <a:t>i</a:t>
            </a:r>
            <a:r>
              <a:rPr sz="1800" spc="-10" dirty="0">
                <a:latin typeface="Arial"/>
                <a:cs typeface="Arial"/>
              </a:rPr>
              <a:t>nd</a:t>
            </a:r>
            <a:r>
              <a:rPr sz="1800" dirty="0">
                <a:latin typeface="Arial"/>
                <a:cs typeface="Arial"/>
              </a:rPr>
              <a:t>s</a:t>
            </a:r>
            <a:r>
              <a:rPr sz="1800" spc="-10" dirty="0">
                <a:latin typeface="Arial"/>
                <a:cs typeface="Arial"/>
              </a:rPr>
              <a:t>e</a:t>
            </a:r>
            <a:r>
              <a:rPr sz="1800" dirty="0">
                <a:latin typeface="Arial"/>
                <a:cs typeface="Arial"/>
              </a:rPr>
              <a:t>t</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app</a:t>
            </a:r>
            <a:r>
              <a:rPr sz="1800" dirty="0">
                <a:latin typeface="Arial"/>
                <a:cs typeface="Arial"/>
              </a:rPr>
              <a:t>r</a:t>
            </a:r>
            <a:r>
              <a:rPr sz="1800" spc="-10" dirty="0">
                <a:latin typeface="Arial"/>
                <a:cs typeface="Arial"/>
              </a:rPr>
              <a:t>op</a:t>
            </a:r>
            <a:r>
              <a:rPr sz="1800" dirty="0">
                <a:latin typeface="Arial"/>
                <a:cs typeface="Arial"/>
              </a:rPr>
              <a:t>r</a:t>
            </a:r>
            <a:r>
              <a:rPr sz="1800" spc="-5" dirty="0">
                <a:latin typeface="Arial"/>
                <a:cs typeface="Arial"/>
              </a:rPr>
              <a:t>i</a:t>
            </a:r>
            <a:r>
              <a:rPr sz="1800" spc="-10" dirty="0">
                <a:latin typeface="Arial"/>
                <a:cs typeface="Arial"/>
              </a:rPr>
              <a:t>a</a:t>
            </a:r>
            <a:r>
              <a:rPr sz="1800" dirty="0">
                <a:latin typeface="Arial"/>
                <a:cs typeface="Arial"/>
              </a:rPr>
              <a:t>te</a:t>
            </a:r>
            <a:r>
              <a:rPr sz="1800" spc="20" dirty="0">
                <a:latin typeface="Arial"/>
                <a:cs typeface="Arial"/>
              </a:rPr>
              <a:t> </a:t>
            </a:r>
            <a:r>
              <a:rPr sz="1800" spc="-10" dirty="0">
                <a:latin typeface="Arial"/>
                <a:cs typeface="Arial"/>
              </a:rPr>
              <a:t>and adequa</a:t>
            </a:r>
            <a:r>
              <a:rPr sz="1800" dirty="0">
                <a:latin typeface="Arial"/>
                <a:cs typeface="Arial"/>
              </a:rPr>
              <a:t>te</a:t>
            </a:r>
            <a:r>
              <a:rPr sz="1800" spc="2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a:t>
            </a:r>
            <a:r>
              <a:rPr sz="1800" spc="-10" dirty="0">
                <a:latin typeface="Arial"/>
                <a:cs typeface="Arial"/>
              </a:rPr>
              <a:t> </a:t>
            </a:r>
            <a:r>
              <a:rPr lang="en-US" sz="1800" spc="-5" dirty="0">
                <a:latin typeface="Arial"/>
                <a:cs typeface="Arial"/>
              </a:rPr>
              <a:t>FMCSA</a:t>
            </a:r>
            <a:r>
              <a:rPr sz="1800" dirty="0">
                <a:latin typeface="Arial"/>
                <a:cs typeface="Arial"/>
              </a:rPr>
              <a:t>’</a:t>
            </a:r>
            <a:r>
              <a:rPr sz="1800" spc="10" dirty="0">
                <a:latin typeface="Arial"/>
                <a:cs typeface="Arial"/>
              </a:rPr>
              <a:t> </a:t>
            </a:r>
            <a:r>
              <a:rPr sz="1800" dirty="0">
                <a:latin typeface="Arial"/>
                <a:cs typeface="Arial"/>
              </a:rPr>
              <a:t>IT</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ou</a:t>
            </a:r>
            <a:r>
              <a:rPr sz="1800" dirty="0">
                <a:latin typeface="Arial"/>
                <a:cs typeface="Arial"/>
              </a:rPr>
              <a:t>rc</a:t>
            </a:r>
            <a:r>
              <a:rPr sz="1800" spc="-10" dirty="0">
                <a:latin typeface="Arial"/>
                <a:cs typeface="Arial"/>
              </a:rPr>
              <a:t>e</a:t>
            </a:r>
            <a:r>
              <a:rPr sz="1800" dirty="0">
                <a:latin typeface="Arial"/>
                <a:cs typeface="Arial"/>
              </a:rPr>
              <a:t>s.</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Pr</a:t>
            </a:r>
            <a:r>
              <a:rPr sz="1800" dirty="0"/>
              <a:t>og</a:t>
            </a:r>
            <a:r>
              <a:rPr sz="1800" spc="-5" dirty="0"/>
              <a:t>ra</a:t>
            </a:r>
            <a:r>
              <a:rPr sz="1800" dirty="0"/>
              <a:t>m</a:t>
            </a:r>
            <a:r>
              <a:rPr sz="1800" spc="-5" dirty="0"/>
              <a:t> </a:t>
            </a:r>
            <a:r>
              <a:rPr sz="1800" dirty="0"/>
              <a:t>M</a:t>
            </a:r>
            <a:r>
              <a:rPr sz="1800" spc="-5" dirty="0"/>
              <a:t>a</a:t>
            </a:r>
            <a:r>
              <a:rPr sz="1800" dirty="0"/>
              <a:t>n</a:t>
            </a:r>
            <a:r>
              <a:rPr sz="1800" spc="-5" dirty="0"/>
              <a:t>a</a:t>
            </a:r>
            <a:r>
              <a:rPr sz="1800" dirty="0"/>
              <a:t>g</a:t>
            </a:r>
            <a:r>
              <a:rPr sz="1800" spc="-5" dirty="0"/>
              <a:t>eme</a:t>
            </a:r>
            <a:r>
              <a:rPr sz="1800" dirty="0"/>
              <a:t>nt</a:t>
            </a:r>
            <a:endParaRPr sz="1800"/>
          </a:p>
          <a:p>
            <a:pPr marL="12700">
              <a:lnSpc>
                <a:spcPts val="3315"/>
              </a:lnSpc>
            </a:pPr>
            <a:r>
              <a:rPr spc="-10" dirty="0"/>
              <a:t>I</a:t>
            </a:r>
            <a:r>
              <a:rPr spc="-25" dirty="0"/>
              <a:t>n</a:t>
            </a:r>
            <a:r>
              <a:rPr spc="-5" dirty="0"/>
              <a:t>t</a:t>
            </a:r>
            <a:r>
              <a:rPr spc="-15" dirty="0"/>
              <a:t>r</a:t>
            </a:r>
            <a:r>
              <a:rPr spc="-25" dirty="0"/>
              <a:t>odu</a:t>
            </a:r>
            <a:r>
              <a:rPr spc="-15" dirty="0"/>
              <a:t>c</a:t>
            </a:r>
            <a:r>
              <a:rPr spc="-10" dirty="0"/>
              <a:t>ti</a:t>
            </a:r>
            <a:r>
              <a:rPr spc="-25" dirty="0"/>
              <a:t>o</a:t>
            </a:r>
            <a:r>
              <a:rPr spc="-20" dirty="0"/>
              <a:t>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17</a:t>
            </a:fld>
            <a:endParaRPr dirty="0"/>
          </a:p>
        </p:txBody>
      </p:sp>
      <p:sp>
        <p:nvSpPr>
          <p:cNvPr id="3" name="object 3"/>
          <p:cNvSpPr txBox="1"/>
          <p:nvPr/>
        </p:nvSpPr>
        <p:spPr>
          <a:xfrm>
            <a:off x="535940" y="1683186"/>
            <a:ext cx="6132830" cy="4339650"/>
          </a:xfrm>
          <a:prstGeom prst="rect">
            <a:avLst/>
          </a:prstGeom>
        </p:spPr>
        <p:txBody>
          <a:bodyPr vert="horz" wrap="square" lIns="0" tIns="0" rIns="0" bIns="0" rtlCol="0">
            <a:spAutoFit/>
          </a:bodyPr>
          <a:lstStyle/>
          <a:p>
            <a:pPr marL="12700" marR="5080">
              <a:lnSpc>
                <a:spcPct val="100000"/>
              </a:lnSpc>
            </a:pP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r</a:t>
            </a:r>
            <a:r>
              <a:rPr sz="1800" spc="-10" dirty="0">
                <a:latin typeface="Arial"/>
                <a:cs typeface="Arial"/>
              </a:rPr>
              <a:t>a</a:t>
            </a:r>
            <a:r>
              <a:rPr sz="1800" spc="-5" dirty="0">
                <a:latin typeface="Arial"/>
                <a:cs typeface="Arial"/>
              </a:rPr>
              <a:t>l</a:t>
            </a:r>
            <a:r>
              <a:rPr sz="1800" dirty="0">
                <a:latin typeface="Arial"/>
                <a:cs typeface="Arial"/>
              </a:rPr>
              <a:t>l</a:t>
            </a:r>
            <a:r>
              <a:rPr sz="1800" spc="10" dirty="0">
                <a:latin typeface="Arial"/>
                <a:cs typeface="Arial"/>
              </a:rPr>
              <a:t> </a:t>
            </a:r>
            <a:r>
              <a:rPr sz="1800" spc="-10" dirty="0">
                <a:latin typeface="Arial"/>
                <a:cs typeface="Arial"/>
              </a:rPr>
              <a:t>ob</a:t>
            </a:r>
            <a:r>
              <a:rPr sz="1800" spc="-5" dirty="0">
                <a:latin typeface="Arial"/>
                <a:cs typeface="Arial"/>
              </a:rPr>
              <a:t>j</a:t>
            </a:r>
            <a:r>
              <a:rPr sz="1800" spc="-10" dirty="0">
                <a:latin typeface="Arial"/>
                <a:cs typeface="Arial"/>
              </a:rPr>
              <a:t>e</a:t>
            </a:r>
            <a:r>
              <a:rPr sz="1800" dirty="0">
                <a:latin typeface="Arial"/>
                <a:cs typeface="Arial"/>
              </a:rPr>
              <a:t>ct</a:t>
            </a:r>
            <a:r>
              <a:rPr sz="1800" spc="-5" dirty="0">
                <a:latin typeface="Arial"/>
                <a:cs typeface="Arial"/>
              </a:rPr>
              <a:t>i</a:t>
            </a:r>
            <a:r>
              <a:rPr sz="1800" dirty="0">
                <a:latin typeface="Arial"/>
                <a:cs typeface="Arial"/>
              </a:rPr>
              <a:t>ve</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a</a:t>
            </a:r>
            <a:r>
              <a:rPr sz="1800" dirty="0">
                <a:latin typeface="Arial"/>
                <a:cs typeface="Arial"/>
              </a:rPr>
              <a:t>n</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a:t>
            </a:r>
            <a:r>
              <a:rPr sz="1800" spc="15" dirty="0">
                <a:latin typeface="Arial"/>
                <a:cs typeface="Arial"/>
              </a:rPr>
              <a:t> </a:t>
            </a:r>
            <a:r>
              <a:rPr sz="1800" spc="-5" dirty="0">
                <a:latin typeface="Arial"/>
                <a:cs typeface="Arial"/>
              </a:rPr>
              <a:t>i</a:t>
            </a:r>
            <a:r>
              <a:rPr sz="1800" dirty="0">
                <a:latin typeface="Arial"/>
                <a:cs typeface="Arial"/>
              </a:rPr>
              <a:t>s to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2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s</a:t>
            </a:r>
            <a:r>
              <a:rPr sz="1800" spc="-10" dirty="0">
                <a:latin typeface="Arial"/>
                <a:cs typeface="Arial"/>
              </a:rPr>
              <a:t>uppo</a:t>
            </a:r>
            <a:r>
              <a:rPr sz="1800" dirty="0">
                <a:latin typeface="Arial"/>
                <a:cs typeface="Arial"/>
              </a:rPr>
              <a:t>rt</a:t>
            </a:r>
            <a:r>
              <a:rPr sz="1800" spc="15" dirty="0">
                <a:latin typeface="Arial"/>
                <a:cs typeface="Arial"/>
              </a:rPr>
              <a:t> </a:t>
            </a:r>
            <a:r>
              <a:rPr sz="1800" dirty="0">
                <a:latin typeface="Arial"/>
                <a:cs typeface="Arial"/>
              </a:rPr>
              <a:t>t</a:t>
            </a:r>
            <a:r>
              <a:rPr sz="1800" spc="-10" dirty="0">
                <a:latin typeface="Arial"/>
                <a:cs typeface="Arial"/>
              </a:rPr>
              <a:t>he 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2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ts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agen</a:t>
            </a:r>
            <a:r>
              <a:rPr sz="1800" dirty="0">
                <a:latin typeface="Arial"/>
                <a:cs typeface="Arial"/>
              </a:rPr>
              <a:t>c</a:t>
            </a:r>
            <a:r>
              <a:rPr sz="1800" spc="-25" dirty="0">
                <a:latin typeface="Arial"/>
                <a:cs typeface="Arial"/>
              </a:rPr>
              <a:t>y</a:t>
            </a:r>
            <a:r>
              <a:rPr sz="1800" dirty="0">
                <a:latin typeface="Arial"/>
                <a:cs typeface="Arial"/>
              </a:rPr>
              <a:t>.</a:t>
            </a:r>
          </a:p>
          <a:p>
            <a:pPr marL="240665" marR="322580" indent="-228600">
              <a:lnSpc>
                <a:spcPct val="100000"/>
              </a:lnSpc>
              <a:spcBef>
                <a:spcPts val="860"/>
              </a:spcBef>
            </a:pPr>
            <a:r>
              <a:rPr sz="1800" dirty="0">
                <a:latin typeface="Webdings"/>
                <a:cs typeface="Webdings"/>
              </a:rPr>
              <a:t></a:t>
            </a:r>
            <a:r>
              <a:rPr sz="1800" spc="15" dirty="0">
                <a:latin typeface="Arial"/>
                <a:cs typeface="Arial"/>
              </a:rPr>
              <a:t>T</a:t>
            </a:r>
            <a:r>
              <a:rPr sz="1800" dirty="0">
                <a:latin typeface="Arial"/>
                <a:cs typeface="Arial"/>
              </a:rPr>
              <a:t>o</a:t>
            </a:r>
            <a:r>
              <a:rPr sz="1800" spc="-15" dirty="0">
                <a:latin typeface="Arial"/>
                <a:cs typeface="Arial"/>
              </a:rPr>
              <a:t> </a:t>
            </a:r>
            <a:r>
              <a:rPr sz="1800" dirty="0">
                <a:latin typeface="Arial"/>
                <a:cs typeface="Arial"/>
              </a:rPr>
              <a:t>s</a:t>
            </a:r>
            <a:r>
              <a:rPr sz="1800" spc="-10" dirty="0">
                <a:latin typeface="Arial"/>
                <a:cs typeface="Arial"/>
              </a:rPr>
              <a:t>a</a:t>
            </a:r>
            <a:r>
              <a:rPr sz="1800" dirty="0">
                <a:latin typeface="Arial"/>
                <a:cs typeface="Arial"/>
              </a:rPr>
              <a:t>f</a:t>
            </a:r>
            <a:r>
              <a:rPr sz="1800" spc="-10" dirty="0">
                <a:latin typeface="Arial"/>
                <a:cs typeface="Arial"/>
              </a:rPr>
              <a:t>egua</a:t>
            </a:r>
            <a:r>
              <a:rPr sz="1800" dirty="0">
                <a:latin typeface="Arial"/>
                <a:cs typeface="Arial"/>
              </a:rPr>
              <a:t>rd</a:t>
            </a:r>
            <a:r>
              <a:rPr sz="1800" spc="10" dirty="0">
                <a:latin typeface="Arial"/>
                <a:cs typeface="Arial"/>
              </a:rPr>
              <a:t> </a:t>
            </a:r>
            <a:r>
              <a:rPr sz="1800" spc="-10" dirty="0">
                <a:latin typeface="Arial"/>
                <a:cs typeface="Arial"/>
              </a:rPr>
              <a:t>ea</a:t>
            </a:r>
            <a:r>
              <a:rPr sz="1800" dirty="0">
                <a:latin typeface="Arial"/>
                <a:cs typeface="Arial"/>
              </a:rPr>
              <a:t>ch</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15" dirty="0">
                <a:latin typeface="Arial"/>
                <a:cs typeface="Arial"/>
              </a:rPr>
              <a:t> </a:t>
            </a:r>
            <a:r>
              <a:rPr sz="1800" spc="-10" dirty="0">
                <a:latin typeface="Arial"/>
                <a:cs typeface="Arial"/>
              </a:rPr>
              <a:t>a</a:t>
            </a:r>
            <a:r>
              <a:rPr sz="1800" dirty="0">
                <a:latin typeface="Arial"/>
                <a:cs typeface="Arial"/>
              </a:rPr>
              <a:t>t</a:t>
            </a:r>
            <a:r>
              <a:rPr sz="1800" spc="5" dirty="0">
                <a:latin typeface="Arial"/>
                <a:cs typeface="Arial"/>
              </a:rPr>
              <a:t> </a:t>
            </a:r>
            <a:r>
              <a:rPr lang="en-US" sz="1800" spc="-5" dirty="0">
                <a:latin typeface="Arial"/>
                <a:cs typeface="Arial"/>
              </a:rPr>
              <a:t>FMCSA</a:t>
            </a:r>
            <a:r>
              <a:rPr sz="1800" dirty="0">
                <a:latin typeface="Arial"/>
                <a:cs typeface="Arial"/>
              </a:rPr>
              <a:t> </a:t>
            </a:r>
            <a:r>
              <a:rPr sz="1800" spc="-5" dirty="0">
                <a:latin typeface="Arial"/>
                <a:cs typeface="Arial"/>
              </a:rPr>
              <a:t>i</a:t>
            </a:r>
            <a:r>
              <a:rPr sz="1800" dirty="0">
                <a:latin typeface="Arial"/>
                <a:cs typeface="Arial"/>
              </a:rPr>
              <a:t>s to</a:t>
            </a:r>
            <a:r>
              <a:rPr sz="1800" spc="-5" dirty="0">
                <a:latin typeface="Arial"/>
                <a:cs typeface="Arial"/>
              </a:rPr>
              <a:t>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he </a:t>
            </a:r>
            <a:r>
              <a:rPr sz="1800" dirty="0">
                <a:latin typeface="Arial"/>
                <a:cs typeface="Arial"/>
              </a:rPr>
              <a:t>f</a:t>
            </a:r>
            <a:r>
              <a:rPr sz="1800" spc="-10" dirty="0">
                <a:latin typeface="Arial"/>
                <a:cs typeface="Arial"/>
              </a:rPr>
              <a:t>o</a:t>
            </a:r>
            <a:r>
              <a:rPr sz="1800" spc="-5" dirty="0">
                <a:latin typeface="Arial"/>
                <a:cs typeface="Arial"/>
              </a:rPr>
              <a:t>ll</a:t>
            </a:r>
            <a:r>
              <a:rPr sz="1800" spc="-10" dirty="0">
                <a:latin typeface="Arial"/>
                <a:cs typeface="Arial"/>
              </a:rPr>
              <a:t>o</a:t>
            </a:r>
            <a:r>
              <a:rPr sz="1800" spc="-40" dirty="0">
                <a:latin typeface="Arial"/>
                <a:cs typeface="Arial"/>
              </a:rPr>
              <a:t>w</a:t>
            </a:r>
            <a:r>
              <a:rPr sz="1800" spc="-5" dirty="0">
                <a:latin typeface="Arial"/>
                <a:cs typeface="Arial"/>
              </a:rPr>
              <a:t>i</a:t>
            </a:r>
            <a:r>
              <a:rPr sz="1800" spc="-10" dirty="0">
                <a:latin typeface="Arial"/>
                <a:cs typeface="Arial"/>
              </a:rPr>
              <a:t>n</a:t>
            </a:r>
            <a:r>
              <a:rPr sz="1800" dirty="0">
                <a:latin typeface="Arial"/>
                <a:cs typeface="Arial"/>
              </a:rPr>
              <a:t>g</a:t>
            </a:r>
            <a:r>
              <a:rPr sz="1800" spc="5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ob</a:t>
            </a:r>
            <a:r>
              <a:rPr sz="1800" spc="-5" dirty="0">
                <a:latin typeface="Arial"/>
                <a:cs typeface="Arial"/>
              </a:rPr>
              <a:t>j</a:t>
            </a:r>
            <a:r>
              <a:rPr sz="1800" spc="-10" dirty="0">
                <a:latin typeface="Arial"/>
                <a:cs typeface="Arial"/>
              </a:rPr>
              <a:t>e</a:t>
            </a:r>
            <a:r>
              <a:rPr sz="1800" dirty="0">
                <a:latin typeface="Arial"/>
                <a:cs typeface="Arial"/>
              </a:rPr>
              <a:t>ct</a:t>
            </a:r>
            <a:r>
              <a:rPr sz="1800" spc="-5" dirty="0">
                <a:latin typeface="Arial"/>
                <a:cs typeface="Arial"/>
              </a:rPr>
              <a:t>i</a:t>
            </a:r>
            <a:r>
              <a:rPr sz="1800" dirty="0">
                <a:latin typeface="Arial"/>
                <a:cs typeface="Arial"/>
              </a:rPr>
              <a:t>v</a:t>
            </a:r>
            <a:r>
              <a:rPr sz="1800" spc="-10" dirty="0">
                <a:latin typeface="Arial"/>
                <a:cs typeface="Arial"/>
              </a:rPr>
              <a:t>e</a:t>
            </a:r>
            <a:r>
              <a:rPr sz="1800" dirty="0">
                <a:latin typeface="Arial"/>
                <a:cs typeface="Arial"/>
              </a:rPr>
              <a:t>s</a:t>
            </a:r>
            <a:r>
              <a:rPr sz="1800" spc="2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ea</a:t>
            </a:r>
            <a:r>
              <a:rPr sz="1800" spc="-5" dirty="0">
                <a:latin typeface="Arial"/>
                <a:cs typeface="Arial"/>
              </a:rPr>
              <a:t>li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t</a:t>
            </a:r>
            <a:r>
              <a:rPr sz="1800" spc="-10" dirty="0">
                <a:latin typeface="Arial"/>
                <a:cs typeface="Arial"/>
              </a:rPr>
              <a:t>he</a:t>
            </a:r>
            <a:r>
              <a:rPr sz="1800" spc="-5" dirty="0">
                <a:latin typeface="Arial"/>
                <a:cs typeface="Arial"/>
              </a:rPr>
              <a:t>i</a:t>
            </a:r>
            <a:r>
              <a:rPr sz="1800" dirty="0">
                <a:latin typeface="Arial"/>
                <a:cs typeface="Arial"/>
              </a:rPr>
              <a:t>r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a:p>
            <a:pPr marL="584200" marR="1008380" indent="-228600">
              <a:lnSpc>
                <a:spcPct val="100000"/>
              </a:lnSpc>
              <a:spcBef>
                <a:spcPts val="860"/>
              </a:spcBef>
              <a:buFont typeface="Arial"/>
              <a:buChar char="–"/>
              <a:tabLst>
                <a:tab pos="584200" algn="l"/>
              </a:tabLst>
            </a:pPr>
            <a:r>
              <a:rPr sz="1800" b="1" spc="-5" dirty="0">
                <a:latin typeface="Arial"/>
                <a:cs typeface="Arial"/>
              </a:rPr>
              <a:t>C</a:t>
            </a:r>
            <a:r>
              <a:rPr sz="1800" b="1" dirty="0">
                <a:latin typeface="Arial"/>
                <a:cs typeface="Arial"/>
              </a:rPr>
              <a:t>onfid</a:t>
            </a:r>
            <a:r>
              <a:rPr sz="1800" b="1" spc="-5" dirty="0">
                <a:latin typeface="Arial"/>
                <a:cs typeface="Arial"/>
              </a:rPr>
              <a:t>e</a:t>
            </a:r>
            <a:r>
              <a:rPr sz="1800" b="1" dirty="0">
                <a:latin typeface="Arial"/>
                <a:cs typeface="Arial"/>
              </a:rPr>
              <a:t>nti</a:t>
            </a:r>
            <a:r>
              <a:rPr sz="1800" b="1" spc="-5" dirty="0">
                <a:latin typeface="Arial"/>
                <a:cs typeface="Arial"/>
              </a:rPr>
              <a:t>a</a:t>
            </a:r>
            <a:r>
              <a:rPr sz="1800" b="1" dirty="0">
                <a:latin typeface="Arial"/>
                <a:cs typeface="Arial"/>
              </a:rPr>
              <a:t>lity</a:t>
            </a:r>
            <a:r>
              <a:rPr sz="1800" b="1" spc="-25" dirty="0">
                <a:latin typeface="Arial"/>
                <a:cs typeface="Arial"/>
              </a:rPr>
              <a:t> </a:t>
            </a:r>
            <a:r>
              <a:rPr sz="1800" dirty="0">
                <a:latin typeface="Arial"/>
                <a:cs typeface="Arial"/>
              </a:rPr>
              <a:t>- Pr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fr</a:t>
            </a:r>
            <a:r>
              <a:rPr sz="1800" spc="-10" dirty="0">
                <a:latin typeface="Arial"/>
                <a:cs typeface="Arial"/>
              </a:rPr>
              <a:t>om unau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5"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r>
              <a:rPr sz="1800" spc="1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sc</a:t>
            </a:r>
            <a:r>
              <a:rPr sz="1800" spc="-5" dirty="0">
                <a:latin typeface="Arial"/>
                <a:cs typeface="Arial"/>
              </a:rPr>
              <a:t>l</a:t>
            </a:r>
            <a:r>
              <a:rPr sz="1800" spc="-10" dirty="0">
                <a:latin typeface="Arial"/>
                <a:cs typeface="Arial"/>
              </a:rPr>
              <a:t>o</a:t>
            </a:r>
            <a:r>
              <a:rPr sz="1800" dirty="0">
                <a:latin typeface="Arial"/>
                <a:cs typeface="Arial"/>
              </a:rPr>
              <a:t>s</a:t>
            </a:r>
            <a:r>
              <a:rPr sz="1800" spc="-10" dirty="0">
                <a:latin typeface="Arial"/>
                <a:cs typeface="Arial"/>
              </a:rPr>
              <a:t>u</a:t>
            </a:r>
            <a:r>
              <a:rPr sz="1800" dirty="0">
                <a:latin typeface="Arial"/>
                <a:cs typeface="Arial"/>
              </a:rPr>
              <a:t>r</a:t>
            </a:r>
            <a:r>
              <a:rPr sz="1800" spc="-10" dirty="0">
                <a:latin typeface="Arial"/>
                <a:cs typeface="Arial"/>
              </a:rPr>
              <a:t>e.</a:t>
            </a:r>
            <a:endParaRPr sz="1800" dirty="0">
              <a:latin typeface="Arial"/>
              <a:cs typeface="Arial"/>
            </a:endParaRPr>
          </a:p>
          <a:p>
            <a:pPr marL="584200" marR="236854" indent="-228600">
              <a:lnSpc>
                <a:spcPct val="100000"/>
              </a:lnSpc>
              <a:spcBef>
                <a:spcPts val="860"/>
              </a:spcBef>
              <a:buFont typeface="Arial"/>
              <a:buChar char="–"/>
              <a:tabLst>
                <a:tab pos="584200" algn="l"/>
              </a:tabLst>
            </a:pPr>
            <a:r>
              <a:rPr sz="1800" b="1" dirty="0">
                <a:latin typeface="Arial"/>
                <a:cs typeface="Arial"/>
              </a:rPr>
              <a:t>Int</a:t>
            </a:r>
            <a:r>
              <a:rPr sz="1800" b="1" spc="-5" dirty="0">
                <a:latin typeface="Arial"/>
                <a:cs typeface="Arial"/>
              </a:rPr>
              <a:t>e</a:t>
            </a:r>
            <a:r>
              <a:rPr sz="1800" b="1" dirty="0">
                <a:latin typeface="Arial"/>
                <a:cs typeface="Arial"/>
              </a:rPr>
              <a:t>g</a:t>
            </a:r>
            <a:r>
              <a:rPr sz="1800" b="1" spc="-5" dirty="0">
                <a:latin typeface="Arial"/>
                <a:cs typeface="Arial"/>
              </a:rPr>
              <a:t>r</a:t>
            </a:r>
            <a:r>
              <a:rPr sz="1800" b="1" dirty="0">
                <a:latin typeface="Arial"/>
                <a:cs typeface="Arial"/>
              </a:rPr>
              <a:t>ity</a:t>
            </a:r>
            <a:r>
              <a:rPr sz="1800" b="1" spc="-15" dirty="0">
                <a:latin typeface="Arial"/>
                <a:cs typeface="Arial"/>
              </a:rPr>
              <a:t> </a:t>
            </a:r>
            <a:r>
              <a:rPr sz="1800" dirty="0">
                <a:latin typeface="Arial"/>
                <a:cs typeface="Arial"/>
              </a:rPr>
              <a:t>- Ass</a:t>
            </a:r>
            <a:r>
              <a:rPr sz="1800" spc="-10" dirty="0">
                <a:latin typeface="Arial"/>
                <a:cs typeface="Arial"/>
              </a:rPr>
              <a:t>u</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a:t>
            </a:r>
            <a:r>
              <a:rPr sz="1800" spc="-5" dirty="0">
                <a:latin typeface="Arial"/>
                <a:cs typeface="Arial"/>
              </a:rPr>
              <a:t>li</a:t>
            </a:r>
            <a:r>
              <a:rPr sz="1800" spc="-10" dirty="0">
                <a:latin typeface="Arial"/>
                <a:cs typeface="Arial"/>
              </a:rPr>
              <a:t>ab</a:t>
            </a:r>
            <a:r>
              <a:rPr sz="1800" spc="-5" dirty="0">
                <a:latin typeface="Arial"/>
                <a:cs typeface="Arial"/>
              </a:rPr>
              <a:t>ili</a:t>
            </a:r>
            <a:r>
              <a:rPr sz="1800" dirty="0">
                <a:latin typeface="Arial"/>
                <a:cs typeface="Arial"/>
              </a:rPr>
              <a:t>ty</a:t>
            </a:r>
            <a:r>
              <a:rPr sz="1800" spc="2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u</a:t>
            </a:r>
            <a:r>
              <a:rPr sz="1800" dirty="0">
                <a:latin typeface="Arial"/>
                <a:cs typeface="Arial"/>
              </a:rPr>
              <a:t>r</a:t>
            </a:r>
            <a:r>
              <a:rPr sz="1800" spc="-10" dirty="0">
                <a:latin typeface="Arial"/>
                <a:cs typeface="Arial"/>
              </a:rPr>
              <a:t>a</a:t>
            </a:r>
            <a:r>
              <a:rPr sz="1800" dirty="0">
                <a:latin typeface="Arial"/>
                <a:cs typeface="Arial"/>
              </a:rPr>
              <a:t>cy </a:t>
            </a:r>
            <a:r>
              <a:rPr sz="1800" spc="-10" dirty="0">
                <a:latin typeface="Arial"/>
                <a:cs typeface="Arial"/>
              </a:rPr>
              <a:t>of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IT</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ou</a:t>
            </a:r>
            <a:r>
              <a:rPr sz="1800" dirty="0">
                <a:latin typeface="Arial"/>
                <a:cs typeface="Arial"/>
              </a:rPr>
              <a:t>rc</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b</a:t>
            </a:r>
            <a:r>
              <a:rPr sz="1800" dirty="0">
                <a:latin typeface="Arial"/>
                <a:cs typeface="Arial"/>
              </a:rPr>
              <a:t>y </a:t>
            </a:r>
            <a:r>
              <a:rPr sz="1800" spc="-10" dirty="0">
                <a:latin typeface="Arial"/>
                <a:cs typeface="Arial"/>
              </a:rPr>
              <a:t>gua</a:t>
            </a:r>
            <a:r>
              <a:rPr sz="1800" dirty="0">
                <a:latin typeface="Arial"/>
                <a:cs typeface="Arial"/>
              </a:rPr>
              <a:t>r</a:t>
            </a:r>
            <a:r>
              <a:rPr sz="1800" spc="-10" dirty="0">
                <a:latin typeface="Arial"/>
                <a:cs typeface="Arial"/>
              </a:rPr>
              <a:t>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aga</a:t>
            </a:r>
            <a:r>
              <a:rPr sz="1800" spc="-5" dirty="0">
                <a:latin typeface="Arial"/>
                <a:cs typeface="Arial"/>
              </a:rPr>
              <a:t>i</a:t>
            </a:r>
            <a:r>
              <a:rPr sz="1800" spc="-10" dirty="0">
                <a:latin typeface="Arial"/>
                <a:cs typeface="Arial"/>
              </a:rPr>
              <a:t>n</a:t>
            </a:r>
            <a:r>
              <a:rPr sz="1800" dirty="0">
                <a:latin typeface="Arial"/>
                <a:cs typeface="Arial"/>
              </a:rPr>
              <a:t>st </a:t>
            </a:r>
            <a:r>
              <a:rPr sz="1800" spc="-10" dirty="0">
                <a:latin typeface="Arial"/>
                <a:cs typeface="Arial"/>
              </a:rPr>
              <a:t>unau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m</a:t>
            </a:r>
            <a:r>
              <a:rPr sz="1800" spc="-10" dirty="0">
                <a:latin typeface="Arial"/>
                <a:cs typeface="Arial"/>
              </a:rPr>
              <a:t>od</a:t>
            </a:r>
            <a:r>
              <a:rPr sz="1800" spc="-5" dirty="0">
                <a:latin typeface="Arial"/>
                <a:cs typeface="Arial"/>
              </a:rPr>
              <a:t>i</a:t>
            </a:r>
            <a:r>
              <a:rPr sz="1800" dirty="0">
                <a:latin typeface="Arial"/>
                <a:cs typeface="Arial"/>
              </a:rPr>
              <a:t>f</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de</a:t>
            </a:r>
            <a:r>
              <a:rPr sz="1800" dirty="0">
                <a:latin typeface="Arial"/>
                <a:cs typeface="Arial"/>
              </a:rPr>
              <a:t>str</a:t>
            </a:r>
            <a:r>
              <a:rPr sz="1800" spc="-10" dirty="0">
                <a:latin typeface="Arial"/>
                <a:cs typeface="Arial"/>
              </a:rPr>
              <a:t>u</a:t>
            </a:r>
            <a:r>
              <a:rPr sz="1800" dirty="0">
                <a:latin typeface="Arial"/>
                <a:cs typeface="Arial"/>
              </a:rPr>
              <a:t>ct</a:t>
            </a:r>
            <a:r>
              <a:rPr sz="1800" spc="-5" dirty="0">
                <a:latin typeface="Arial"/>
                <a:cs typeface="Arial"/>
              </a:rPr>
              <a:t>i</a:t>
            </a:r>
            <a:r>
              <a:rPr sz="1800" spc="-10" dirty="0">
                <a:latin typeface="Arial"/>
                <a:cs typeface="Arial"/>
              </a:rPr>
              <a:t>on.</a:t>
            </a:r>
            <a:endParaRPr sz="1800" dirty="0">
              <a:latin typeface="Arial"/>
              <a:cs typeface="Arial"/>
            </a:endParaRPr>
          </a:p>
          <a:p>
            <a:pPr marL="583565" marR="400050" indent="-227965">
              <a:lnSpc>
                <a:spcPct val="100000"/>
              </a:lnSpc>
              <a:spcBef>
                <a:spcPts val="865"/>
              </a:spcBef>
              <a:buFont typeface="Arial"/>
              <a:buChar char="–"/>
              <a:tabLst>
                <a:tab pos="584200" algn="l"/>
              </a:tabLst>
            </a:pPr>
            <a:r>
              <a:rPr sz="1800" b="1" spc="-40" dirty="0">
                <a:latin typeface="Arial"/>
                <a:cs typeface="Arial"/>
              </a:rPr>
              <a:t>A</a:t>
            </a:r>
            <a:r>
              <a:rPr sz="1800" b="1" spc="-20" dirty="0">
                <a:latin typeface="Arial"/>
                <a:cs typeface="Arial"/>
              </a:rPr>
              <a:t>v</a:t>
            </a:r>
            <a:r>
              <a:rPr sz="1800" b="1" spc="-5" dirty="0">
                <a:latin typeface="Arial"/>
                <a:cs typeface="Arial"/>
              </a:rPr>
              <a:t>a</a:t>
            </a:r>
            <a:r>
              <a:rPr sz="1800" b="1" dirty="0">
                <a:latin typeface="Arial"/>
                <a:cs typeface="Arial"/>
              </a:rPr>
              <a:t>il</a:t>
            </a:r>
            <a:r>
              <a:rPr sz="1800" b="1" spc="-5" dirty="0">
                <a:latin typeface="Arial"/>
                <a:cs typeface="Arial"/>
              </a:rPr>
              <a:t>a</a:t>
            </a:r>
            <a:r>
              <a:rPr sz="1800" b="1" dirty="0">
                <a:latin typeface="Arial"/>
                <a:cs typeface="Arial"/>
              </a:rPr>
              <a:t>bility</a:t>
            </a:r>
            <a:r>
              <a:rPr sz="1800" b="1" spc="35" dirty="0">
                <a:latin typeface="Arial"/>
                <a:cs typeface="Arial"/>
              </a:rPr>
              <a:t> </a:t>
            </a:r>
            <a:r>
              <a:rPr sz="1800" dirty="0">
                <a:latin typeface="Arial"/>
                <a:cs typeface="Arial"/>
              </a:rPr>
              <a:t>- </a:t>
            </a:r>
            <a:r>
              <a:rPr sz="1800" spc="-5" dirty="0">
                <a:latin typeface="Arial"/>
                <a:cs typeface="Arial"/>
              </a:rPr>
              <a:t>D</a:t>
            </a:r>
            <a:r>
              <a:rPr sz="1800" spc="-10" dirty="0">
                <a:latin typeface="Arial"/>
                <a:cs typeface="Arial"/>
              </a:rPr>
              <a:t>e</a:t>
            </a:r>
            <a:r>
              <a:rPr sz="1800" dirty="0">
                <a:latin typeface="Arial"/>
                <a:cs typeface="Arial"/>
              </a:rPr>
              <a:t>f</a:t>
            </a:r>
            <a:r>
              <a:rPr sz="1800" spc="-10" dirty="0">
                <a:latin typeface="Arial"/>
                <a:cs typeface="Arial"/>
              </a:rPr>
              <a:t>end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25" dirty="0">
                <a:latin typeface="Arial"/>
                <a:cs typeface="Arial"/>
              </a:rPr>
              <a:t> </a:t>
            </a:r>
            <a:r>
              <a:rPr sz="1800" spc="-10" dirty="0">
                <a:latin typeface="Arial"/>
                <a:cs typeface="Arial"/>
              </a:rPr>
              <a:t>and </a:t>
            </a:r>
            <a:r>
              <a:rPr sz="1800" dirty="0">
                <a:latin typeface="Arial"/>
                <a:cs typeface="Arial"/>
              </a:rPr>
              <a:t>r</a:t>
            </a:r>
            <a:r>
              <a:rPr sz="1800" spc="-5" dirty="0">
                <a:latin typeface="Arial"/>
                <a:cs typeface="Arial"/>
              </a:rPr>
              <a:t>e</a:t>
            </a:r>
            <a:r>
              <a:rPr sz="1800" dirty="0">
                <a:latin typeface="Arial"/>
                <a:cs typeface="Arial"/>
              </a:rPr>
              <a:t>s</a:t>
            </a:r>
            <a:r>
              <a:rPr sz="1800" spc="-5" dirty="0">
                <a:latin typeface="Arial"/>
                <a:cs typeface="Arial"/>
              </a:rPr>
              <a:t>ou</a:t>
            </a:r>
            <a:r>
              <a:rPr sz="1800" dirty="0">
                <a:latin typeface="Arial"/>
                <a:cs typeface="Arial"/>
              </a:rPr>
              <a:t>rc</a:t>
            </a:r>
            <a:r>
              <a:rPr sz="1800" spc="-5"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dirty="0">
                <a:latin typeface="Arial"/>
                <a:cs typeface="Arial"/>
              </a:rPr>
              <a:t>t</a:t>
            </a:r>
            <a:r>
              <a:rPr sz="1800" spc="-5" dirty="0">
                <a:latin typeface="Arial"/>
                <a:cs typeface="Arial"/>
              </a:rPr>
              <a:t>i</a:t>
            </a:r>
            <a:r>
              <a:rPr sz="1800" dirty="0">
                <a:latin typeface="Arial"/>
                <a:cs typeface="Arial"/>
              </a:rPr>
              <a:t>m</a:t>
            </a:r>
            <a:r>
              <a:rPr sz="1800" spc="-10" dirty="0">
                <a:latin typeface="Arial"/>
                <a:cs typeface="Arial"/>
              </a:rPr>
              <a:t>e</a:t>
            </a:r>
            <a:r>
              <a:rPr sz="1800" spc="-5" dirty="0">
                <a:latin typeface="Arial"/>
                <a:cs typeface="Arial"/>
              </a:rPr>
              <a:t>l</a:t>
            </a:r>
            <a:r>
              <a:rPr sz="1800" dirty="0">
                <a:latin typeface="Arial"/>
                <a:cs typeface="Arial"/>
              </a:rPr>
              <a:t>y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r</a:t>
            </a:r>
            <a:r>
              <a:rPr sz="1800" spc="-10" dirty="0">
                <a:latin typeface="Arial"/>
                <a:cs typeface="Arial"/>
              </a:rPr>
              <a:t>e</a:t>
            </a:r>
            <a:r>
              <a:rPr sz="1800" spc="-5" dirty="0">
                <a:latin typeface="Arial"/>
                <a:cs typeface="Arial"/>
              </a:rPr>
              <a:t>li</a:t>
            </a:r>
            <a:r>
              <a:rPr sz="1800" spc="-10" dirty="0">
                <a:latin typeface="Arial"/>
                <a:cs typeface="Arial"/>
              </a:rPr>
              <a:t>ab</a:t>
            </a:r>
            <a:r>
              <a:rPr sz="1800" spc="-5" dirty="0">
                <a:latin typeface="Arial"/>
                <a:cs typeface="Arial"/>
              </a:rPr>
              <a:t>l</a:t>
            </a:r>
            <a:r>
              <a:rPr sz="1800" dirty="0">
                <a:latin typeface="Arial"/>
                <a:cs typeface="Arial"/>
              </a:rPr>
              <a:t>e</a:t>
            </a:r>
            <a:r>
              <a:rPr sz="1800" spc="2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 </a:t>
            </a:r>
            <a:r>
              <a:rPr sz="1800" spc="-10" dirty="0">
                <a:latin typeface="Arial"/>
                <a:cs typeface="Arial"/>
              </a:rPr>
              <a:t>and u</a:t>
            </a:r>
            <a:r>
              <a:rPr sz="1800" dirty="0">
                <a:latin typeface="Arial"/>
                <a:cs typeface="Arial"/>
              </a:rPr>
              <a:t>se</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Pr</a:t>
            </a:r>
            <a:r>
              <a:rPr sz="1800" dirty="0"/>
              <a:t>og</a:t>
            </a:r>
            <a:r>
              <a:rPr sz="1800" spc="-5" dirty="0"/>
              <a:t>ra</a:t>
            </a:r>
            <a:r>
              <a:rPr sz="1800" dirty="0"/>
              <a:t>m</a:t>
            </a:r>
            <a:r>
              <a:rPr sz="1800" spc="-5" dirty="0"/>
              <a:t> </a:t>
            </a:r>
            <a:r>
              <a:rPr sz="1800" dirty="0"/>
              <a:t>M</a:t>
            </a:r>
            <a:r>
              <a:rPr sz="1800" spc="-5" dirty="0"/>
              <a:t>a</a:t>
            </a:r>
            <a:r>
              <a:rPr sz="1800" dirty="0"/>
              <a:t>n</a:t>
            </a:r>
            <a:r>
              <a:rPr sz="1800" spc="-5" dirty="0"/>
              <a:t>a</a:t>
            </a:r>
            <a:r>
              <a:rPr sz="1800" dirty="0"/>
              <a:t>g</a:t>
            </a:r>
            <a:r>
              <a:rPr sz="1800" spc="-5" dirty="0"/>
              <a:t>eme</a:t>
            </a:r>
            <a:r>
              <a:rPr sz="1800" dirty="0"/>
              <a:t>nt</a:t>
            </a:r>
            <a:endParaRPr sz="1800"/>
          </a:p>
          <a:p>
            <a:pPr marL="12700">
              <a:lnSpc>
                <a:spcPts val="3315"/>
              </a:lnSpc>
            </a:pPr>
            <a:r>
              <a:rPr spc="-10" dirty="0"/>
              <a:t>I</a:t>
            </a:r>
            <a:r>
              <a:rPr spc="-25" dirty="0"/>
              <a:t>n</a:t>
            </a:r>
            <a:r>
              <a:rPr spc="-5" dirty="0"/>
              <a:t>f</a:t>
            </a:r>
            <a:r>
              <a:rPr spc="-25" dirty="0"/>
              <a:t>o</a:t>
            </a:r>
            <a:r>
              <a:rPr spc="-10" dirty="0"/>
              <a:t>r</a:t>
            </a:r>
            <a:r>
              <a:rPr spc="-30" dirty="0"/>
              <a:t>m</a:t>
            </a:r>
            <a:r>
              <a:rPr spc="-10" dirty="0"/>
              <a:t>ati</a:t>
            </a:r>
            <a:r>
              <a:rPr spc="-25" dirty="0"/>
              <a:t>o</a:t>
            </a:r>
            <a:r>
              <a:rPr spc="-20" dirty="0"/>
              <a:t>n</a:t>
            </a:r>
            <a:r>
              <a:rPr spc="20" dirty="0"/>
              <a:t> </a:t>
            </a:r>
            <a:r>
              <a:rPr spc="-25" dirty="0"/>
              <a:t>S</a:t>
            </a:r>
            <a:r>
              <a:rPr spc="-15" dirty="0"/>
              <a:t>ec</a:t>
            </a:r>
            <a:r>
              <a:rPr spc="-25" dirty="0"/>
              <a:t>u</a:t>
            </a:r>
            <a:r>
              <a:rPr spc="-10" dirty="0"/>
              <a:t>ri</a:t>
            </a:r>
            <a:r>
              <a:rPr spc="-5" dirty="0"/>
              <a:t>t</a:t>
            </a:r>
            <a:r>
              <a:rPr spc="-20" dirty="0"/>
              <a:t>y</a:t>
            </a:r>
            <a:r>
              <a:rPr spc="5" dirty="0"/>
              <a:t> </a:t>
            </a:r>
            <a:r>
              <a:rPr spc="-25" dirty="0"/>
              <a:t>P</a:t>
            </a:r>
            <a:r>
              <a:rPr spc="-10" dirty="0"/>
              <a:t>r</a:t>
            </a:r>
            <a:r>
              <a:rPr spc="-25" dirty="0"/>
              <a:t>og</a:t>
            </a:r>
            <a:r>
              <a:rPr spc="-15" dirty="0"/>
              <a:t>ra</a:t>
            </a:r>
            <a:r>
              <a:rPr spc="-25" dirty="0"/>
              <a:t>m</a:t>
            </a:r>
            <a:r>
              <a:rPr spc="10" dirty="0"/>
              <a:t> </a:t>
            </a:r>
            <a:r>
              <a:rPr spc="-25" dirty="0"/>
              <a:t>Ob</a:t>
            </a:r>
            <a:r>
              <a:rPr spc="-10" dirty="0"/>
              <a:t>jecti</a:t>
            </a:r>
            <a:r>
              <a:rPr spc="-15" dirty="0"/>
              <a:t>ves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18</a:t>
            </a:fld>
            <a:endParaRPr dirty="0"/>
          </a:p>
        </p:txBody>
      </p:sp>
      <p:sp>
        <p:nvSpPr>
          <p:cNvPr id="3" name="object 3"/>
          <p:cNvSpPr txBox="1"/>
          <p:nvPr/>
        </p:nvSpPr>
        <p:spPr>
          <a:xfrm>
            <a:off x="535940" y="1759386"/>
            <a:ext cx="6259195" cy="3785652"/>
          </a:xfrm>
          <a:prstGeom prst="rect">
            <a:avLst/>
          </a:prstGeom>
        </p:spPr>
        <p:txBody>
          <a:bodyPr vert="horz" wrap="square" lIns="0" tIns="0" rIns="0" bIns="0" rtlCol="0">
            <a:spAutoFit/>
          </a:bodyPr>
          <a:lstStyle/>
          <a:p>
            <a:pPr marL="241300" marR="5080" indent="-228600">
              <a:lnSpc>
                <a:spcPct val="100000"/>
              </a:lnSpc>
            </a:pPr>
            <a:r>
              <a:rPr sz="1800" dirty="0">
                <a:latin typeface="Webdings"/>
                <a:cs typeface="Webdings"/>
              </a:rPr>
              <a:t></a:t>
            </a:r>
            <a:r>
              <a:rPr sz="1800"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15" dirty="0">
                <a:latin typeface="Arial"/>
                <a:cs typeface="Arial"/>
              </a:rPr>
              <a:t> </a:t>
            </a:r>
            <a:r>
              <a:rPr sz="1800" spc="-10" dirty="0">
                <a:latin typeface="Arial"/>
                <a:cs typeface="Arial"/>
              </a:rPr>
              <a:t>a</a:t>
            </a:r>
            <a:r>
              <a:rPr sz="1800" dirty="0">
                <a:latin typeface="Arial"/>
                <a:cs typeface="Arial"/>
              </a:rPr>
              <a:t>re</a:t>
            </a:r>
            <a:r>
              <a:rPr sz="1800" spc="10"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 </a:t>
            </a:r>
            <a:r>
              <a:rPr sz="1800" spc="-10" dirty="0">
                <a:latin typeface="Arial"/>
                <a:cs typeface="Arial"/>
              </a:rPr>
              <a:t>pe</a:t>
            </a:r>
            <a:r>
              <a:rPr sz="1800" dirty="0">
                <a:latin typeface="Arial"/>
                <a:cs typeface="Arial"/>
              </a:rPr>
              <a:t>rf</a:t>
            </a:r>
            <a:r>
              <a:rPr sz="1800" spc="-10" dirty="0">
                <a:latin typeface="Arial"/>
                <a:cs typeface="Arial"/>
              </a:rPr>
              <a:t>e</a:t>
            </a:r>
            <a:r>
              <a:rPr sz="1800" dirty="0">
                <a:latin typeface="Arial"/>
                <a:cs typeface="Arial"/>
              </a:rPr>
              <a:t>ct,</a:t>
            </a:r>
            <a:r>
              <a:rPr sz="1800" spc="-5" dirty="0">
                <a:latin typeface="Arial"/>
                <a:cs typeface="Arial"/>
              </a:rPr>
              <a:t> </a:t>
            </a:r>
            <a:r>
              <a:rPr sz="1800" spc="-10" dirty="0">
                <a:latin typeface="Arial"/>
                <a:cs typeface="Arial"/>
              </a:rPr>
              <a:t>no</a:t>
            </a:r>
            <a:r>
              <a:rPr sz="1800" dirty="0">
                <a:latin typeface="Arial"/>
                <a:cs typeface="Arial"/>
              </a:rPr>
              <a:t>r</a:t>
            </a:r>
            <a:r>
              <a:rPr sz="1800" spc="1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peop</a:t>
            </a:r>
            <a:r>
              <a:rPr sz="1800" spc="-5" dirty="0">
                <a:latin typeface="Arial"/>
                <a:cs typeface="Arial"/>
              </a:rPr>
              <a:t>l</a:t>
            </a:r>
            <a:r>
              <a:rPr sz="1800" dirty="0">
                <a:latin typeface="Arial"/>
                <a:cs typeface="Arial"/>
              </a:rPr>
              <a:t>e</a:t>
            </a:r>
            <a:r>
              <a:rPr sz="1800" spc="20" dirty="0">
                <a:latin typeface="Arial"/>
                <a:cs typeface="Arial"/>
              </a:rPr>
              <a:t> </a:t>
            </a:r>
            <a:r>
              <a:rPr sz="1800" dirty="0">
                <a:latin typeface="Arial"/>
                <a:cs typeface="Arial"/>
              </a:rPr>
              <a:t>t</a:t>
            </a:r>
            <a:r>
              <a:rPr sz="1800" spc="-10" dirty="0">
                <a:latin typeface="Arial"/>
                <a:cs typeface="Arial"/>
              </a:rPr>
              <a:t>hat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a</a:t>
            </a:r>
            <a:r>
              <a:rPr sz="1800" dirty="0">
                <a:latin typeface="Arial"/>
                <a:cs typeface="Arial"/>
              </a:rPr>
              <a:t>ct</a:t>
            </a:r>
            <a:r>
              <a:rPr sz="1800" spc="5"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45"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m </a:t>
            </a:r>
            <a:r>
              <a:rPr sz="1800" spc="-10" dirty="0">
                <a:latin typeface="Arial"/>
                <a:cs typeface="Arial"/>
              </a:rPr>
              <a:t>o</a:t>
            </a:r>
            <a:r>
              <a:rPr sz="1800" dirty="0">
                <a:latin typeface="Arial"/>
                <a:cs typeface="Arial"/>
              </a:rPr>
              <a:t>r 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en</a:t>
            </a:r>
            <a:r>
              <a:rPr sz="1800" dirty="0">
                <a:latin typeface="Arial"/>
                <a:cs typeface="Arial"/>
              </a:rPr>
              <a:t>v</a:t>
            </a:r>
            <a:r>
              <a:rPr sz="1800" spc="-5" dirty="0">
                <a:latin typeface="Arial"/>
                <a:cs typeface="Arial"/>
              </a:rPr>
              <a:t>i</a:t>
            </a:r>
            <a:r>
              <a:rPr sz="1800" dirty="0">
                <a:latin typeface="Arial"/>
                <a:cs typeface="Arial"/>
              </a:rPr>
              <a:t>r</a:t>
            </a:r>
            <a:r>
              <a:rPr sz="1800" spc="-10" dirty="0">
                <a:latin typeface="Arial"/>
                <a:cs typeface="Arial"/>
              </a:rPr>
              <a:t>on</a:t>
            </a:r>
            <a:r>
              <a:rPr sz="1800" dirty="0">
                <a:latin typeface="Arial"/>
                <a:cs typeface="Arial"/>
              </a:rPr>
              <a:t>m</a:t>
            </a:r>
            <a:r>
              <a:rPr sz="1800" spc="-10" dirty="0">
                <a:latin typeface="Arial"/>
                <a:cs typeface="Arial"/>
              </a:rPr>
              <a:t>en</a:t>
            </a:r>
            <a:r>
              <a:rPr sz="1800" dirty="0">
                <a:latin typeface="Arial"/>
                <a:cs typeface="Arial"/>
              </a:rPr>
              <a:t>ts</a:t>
            </a:r>
            <a:r>
              <a:rPr sz="1800" spc="15" dirty="0">
                <a:latin typeface="Arial"/>
                <a:cs typeface="Arial"/>
              </a:rPr>
              <a:t> </a:t>
            </a:r>
            <a:r>
              <a:rPr sz="1800" spc="-5" dirty="0">
                <a:latin typeface="Arial"/>
                <a:cs typeface="Arial"/>
              </a:rPr>
              <a:t>i</a:t>
            </a:r>
            <a:r>
              <a:rPr sz="1800" dirty="0">
                <a:latin typeface="Arial"/>
                <a:cs typeface="Arial"/>
              </a:rPr>
              <a:t>n</a:t>
            </a:r>
            <a:r>
              <a:rPr sz="1800" spc="10" dirty="0">
                <a:latin typeface="Arial"/>
                <a:cs typeface="Arial"/>
              </a:rPr>
              <a:t> </a:t>
            </a:r>
            <a:r>
              <a:rPr sz="1800" spc="-40" dirty="0">
                <a:latin typeface="Arial"/>
                <a:cs typeface="Arial"/>
              </a:rPr>
              <a:t>w</a:t>
            </a:r>
            <a:r>
              <a:rPr sz="1800" spc="-10" dirty="0">
                <a:latin typeface="Arial"/>
                <a:cs typeface="Arial"/>
              </a:rPr>
              <a:t>h</a:t>
            </a:r>
            <a:r>
              <a:rPr sz="1800" spc="-5" dirty="0">
                <a:latin typeface="Arial"/>
                <a:cs typeface="Arial"/>
              </a:rPr>
              <a:t>i</a:t>
            </a:r>
            <a:r>
              <a:rPr sz="1800" dirty="0">
                <a:latin typeface="Arial"/>
                <a:cs typeface="Arial"/>
              </a:rPr>
              <a:t>ch</a:t>
            </a:r>
            <a:r>
              <a:rPr sz="1800" spc="45" dirty="0">
                <a:latin typeface="Arial"/>
                <a:cs typeface="Arial"/>
              </a:rPr>
              <a:t> </a:t>
            </a:r>
            <a:r>
              <a:rPr sz="1800" dirty="0">
                <a:latin typeface="Arial"/>
                <a:cs typeface="Arial"/>
              </a:rPr>
              <a:t>t</a:t>
            </a:r>
            <a:r>
              <a:rPr sz="1800" spc="-10" dirty="0">
                <a:latin typeface="Arial"/>
                <a:cs typeface="Arial"/>
              </a:rPr>
              <a:t>hey </a:t>
            </a:r>
            <a:r>
              <a:rPr sz="1800" dirty="0">
                <a:latin typeface="Arial"/>
                <a:cs typeface="Arial"/>
              </a:rPr>
              <a:t>f</a:t>
            </a:r>
            <a:r>
              <a:rPr sz="1800" spc="-10" dirty="0">
                <a:latin typeface="Arial"/>
                <a:cs typeface="Arial"/>
              </a:rPr>
              <a:t>un</a:t>
            </a:r>
            <a:r>
              <a:rPr sz="1800" dirty="0">
                <a:latin typeface="Arial"/>
                <a:cs typeface="Arial"/>
              </a:rPr>
              <a:t>ct</a:t>
            </a:r>
            <a:r>
              <a:rPr sz="1800" spc="-5" dirty="0">
                <a:latin typeface="Arial"/>
                <a:cs typeface="Arial"/>
              </a:rPr>
              <a:t>i</a:t>
            </a:r>
            <a:r>
              <a:rPr sz="1800" spc="-10" dirty="0">
                <a:latin typeface="Arial"/>
                <a:cs typeface="Arial"/>
              </a:rPr>
              <a:t>on</a:t>
            </a:r>
            <a:r>
              <a:rPr sz="1800" dirty="0">
                <a:latin typeface="Arial"/>
                <a:cs typeface="Arial"/>
              </a:rPr>
              <a:t>.</a:t>
            </a:r>
            <a:r>
              <a:rPr sz="1800" spc="5" dirty="0">
                <a:latin typeface="Arial"/>
                <a:cs typeface="Arial"/>
              </a:rPr>
              <a:t> </a:t>
            </a:r>
            <a:r>
              <a:rPr sz="1800" spc="-5" dirty="0">
                <a:latin typeface="Arial"/>
                <a:cs typeface="Arial"/>
              </a:rPr>
              <a:t>A</a:t>
            </a:r>
            <a:r>
              <a:rPr sz="1800" dirty="0">
                <a:latin typeface="Arial"/>
                <a:cs typeface="Arial"/>
              </a:rPr>
              <a:t>s s</a:t>
            </a:r>
            <a:r>
              <a:rPr sz="1800" spc="-10" dirty="0">
                <a:latin typeface="Arial"/>
                <a:cs typeface="Arial"/>
              </a:rPr>
              <a:t>u</a:t>
            </a:r>
            <a:r>
              <a:rPr sz="1800" dirty="0">
                <a:latin typeface="Arial"/>
                <a:cs typeface="Arial"/>
              </a:rPr>
              <a:t>c</a:t>
            </a:r>
            <a:r>
              <a:rPr sz="1800" spc="-10" dirty="0">
                <a:latin typeface="Arial"/>
                <a:cs typeface="Arial"/>
              </a:rPr>
              <a:t>h</a:t>
            </a:r>
            <a:r>
              <a:rPr sz="1800" dirty="0">
                <a:latin typeface="Arial"/>
                <a:cs typeface="Arial"/>
              </a:rPr>
              <a:t>,</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2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l</a:t>
            </a:r>
            <a:r>
              <a:rPr sz="1800" dirty="0">
                <a:latin typeface="Arial"/>
                <a:cs typeface="Arial"/>
              </a:rPr>
              <a:t>e</a:t>
            </a:r>
            <a:r>
              <a:rPr sz="1800" spc="20"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m</a:t>
            </a:r>
            <a:r>
              <a:rPr sz="1800" spc="-5" dirty="0">
                <a:latin typeface="Arial"/>
                <a:cs typeface="Arial"/>
              </a:rPr>
              <a:t>i</a:t>
            </a:r>
            <a:r>
              <a:rPr sz="1800" dirty="0">
                <a:latin typeface="Arial"/>
                <a:cs typeface="Arial"/>
              </a:rPr>
              <a:t>s</a:t>
            </a:r>
            <a:r>
              <a:rPr sz="1800" spc="-10" dirty="0">
                <a:latin typeface="Arial"/>
                <a:cs typeface="Arial"/>
              </a:rPr>
              <a:t>u</a:t>
            </a:r>
            <a:r>
              <a:rPr sz="1800" dirty="0">
                <a:latin typeface="Arial"/>
                <a:cs typeface="Arial"/>
              </a:rPr>
              <a:t>s</a:t>
            </a:r>
            <a:r>
              <a:rPr sz="1800" spc="-10" dirty="0">
                <a:latin typeface="Arial"/>
                <a:cs typeface="Arial"/>
              </a:rPr>
              <a:t>e,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a:t>
            </a:r>
            <a:r>
              <a:rPr sz="1800" dirty="0">
                <a:latin typeface="Arial"/>
                <a:cs typeface="Arial"/>
              </a:rPr>
              <a:t>rr</a:t>
            </a:r>
            <a:r>
              <a:rPr sz="1800" spc="-10" dirty="0">
                <a:latin typeface="Arial"/>
                <a:cs typeface="Arial"/>
              </a:rPr>
              <a:t>up</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2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m</a:t>
            </a:r>
            <a:r>
              <a:rPr sz="1800" spc="-10" dirty="0">
                <a:latin typeface="Arial"/>
                <a:cs typeface="Arial"/>
              </a:rPr>
              <a:t>an</a:t>
            </a:r>
            <a:r>
              <a:rPr sz="1800" spc="-5" dirty="0">
                <a:latin typeface="Arial"/>
                <a:cs typeface="Arial"/>
              </a:rPr>
              <a:t>i</a:t>
            </a:r>
            <a:r>
              <a:rPr sz="1800" spc="-10" dirty="0">
                <a:latin typeface="Arial"/>
                <a:cs typeface="Arial"/>
              </a:rPr>
              <a:t>pu</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a:p>
            <a:pPr marL="241300" marR="210820" indent="-228600">
              <a:lnSpc>
                <a:spcPct val="100000"/>
              </a:lnSpc>
              <a:spcBef>
                <a:spcPts val="860"/>
              </a:spcBef>
            </a:pPr>
            <a:r>
              <a:rPr sz="1800" dirty="0">
                <a:latin typeface="Webdings"/>
                <a:cs typeface="Webdings"/>
              </a:rPr>
              <a:t></a:t>
            </a:r>
            <a:r>
              <a:rPr sz="1800" dirty="0">
                <a:latin typeface="Arial"/>
                <a:cs typeface="Arial"/>
              </a:rPr>
              <a:t>A 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spc="-5" dirty="0">
                <a:latin typeface="Arial"/>
                <a:cs typeface="Arial"/>
              </a:rPr>
              <a:t>i</a:t>
            </a:r>
            <a:r>
              <a:rPr sz="1800" dirty="0">
                <a:latin typeface="Arial"/>
                <a:cs typeface="Arial"/>
              </a:rPr>
              <a:t>s 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po</a:t>
            </a:r>
            <a:r>
              <a:rPr sz="1800" dirty="0">
                <a:latin typeface="Arial"/>
                <a:cs typeface="Arial"/>
              </a:rPr>
              <a:t>t</a:t>
            </a:r>
            <a:r>
              <a:rPr sz="1800" spc="-10" dirty="0">
                <a:latin typeface="Arial"/>
                <a:cs typeface="Arial"/>
              </a:rPr>
              <a:t>en</a:t>
            </a:r>
            <a:r>
              <a:rPr sz="1800" dirty="0">
                <a:latin typeface="Arial"/>
                <a:cs typeface="Arial"/>
              </a:rPr>
              <a:t>t</a:t>
            </a:r>
            <a:r>
              <a:rPr sz="1800" spc="-5" dirty="0">
                <a:latin typeface="Arial"/>
                <a:cs typeface="Arial"/>
              </a:rPr>
              <a:t>i</a:t>
            </a:r>
            <a:r>
              <a:rPr sz="1800" spc="-10" dirty="0">
                <a:latin typeface="Arial"/>
                <a:cs typeface="Arial"/>
              </a:rPr>
              <a:t>a</a:t>
            </a:r>
            <a:r>
              <a:rPr sz="1800" dirty="0">
                <a:latin typeface="Arial"/>
                <a:cs typeface="Arial"/>
              </a:rPr>
              <a:t>l</a:t>
            </a:r>
            <a:r>
              <a:rPr sz="1800" spc="10"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c</a:t>
            </a:r>
            <a:r>
              <a:rPr sz="1800" spc="-10" dirty="0">
                <a:latin typeface="Arial"/>
                <a:cs typeface="Arial"/>
              </a:rPr>
              <a:t>au</a:t>
            </a:r>
            <a:r>
              <a:rPr sz="1800" dirty="0">
                <a:latin typeface="Arial"/>
                <a:cs typeface="Arial"/>
              </a:rPr>
              <a:t>se</a:t>
            </a:r>
            <a:r>
              <a:rPr sz="1800" spc="-5" dirty="0">
                <a:latin typeface="Arial"/>
                <a:cs typeface="Arial"/>
              </a:rPr>
              <a:t> </a:t>
            </a:r>
            <a:r>
              <a:rPr sz="1800" spc="-10" dirty="0">
                <a:latin typeface="Arial"/>
                <a:cs typeface="Arial"/>
              </a:rPr>
              <a:t>unau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30"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sc</a:t>
            </a:r>
            <a:r>
              <a:rPr sz="1800" spc="-5" dirty="0">
                <a:latin typeface="Arial"/>
                <a:cs typeface="Arial"/>
              </a:rPr>
              <a:t>l</a:t>
            </a:r>
            <a:r>
              <a:rPr sz="1800" spc="-10" dirty="0">
                <a:latin typeface="Arial"/>
                <a:cs typeface="Arial"/>
              </a:rPr>
              <a:t>o</a:t>
            </a:r>
            <a:r>
              <a:rPr sz="1800" dirty="0">
                <a:latin typeface="Arial"/>
                <a:cs typeface="Arial"/>
              </a:rPr>
              <a:t>s</a:t>
            </a:r>
            <a:r>
              <a:rPr sz="1800" spc="-10" dirty="0">
                <a:latin typeface="Arial"/>
                <a:cs typeface="Arial"/>
              </a:rPr>
              <a:t>u</a:t>
            </a:r>
            <a:r>
              <a:rPr sz="1800" dirty="0">
                <a:latin typeface="Arial"/>
                <a:cs typeface="Arial"/>
              </a:rPr>
              <a:t>r</a:t>
            </a:r>
            <a:r>
              <a:rPr sz="1800" spc="-10" dirty="0">
                <a:latin typeface="Arial"/>
                <a:cs typeface="Arial"/>
              </a:rPr>
              <a:t>e, una</a:t>
            </a:r>
            <a:r>
              <a:rPr sz="1800" dirty="0">
                <a:latin typeface="Arial"/>
                <a:cs typeface="Arial"/>
              </a:rPr>
              <a:t>v</a:t>
            </a:r>
            <a:r>
              <a:rPr sz="1800" spc="-10" dirty="0">
                <a:latin typeface="Arial"/>
                <a:cs typeface="Arial"/>
              </a:rPr>
              <a:t>a</a:t>
            </a:r>
            <a:r>
              <a:rPr sz="1800" spc="-5" dirty="0">
                <a:latin typeface="Arial"/>
                <a:cs typeface="Arial"/>
              </a:rPr>
              <a:t>il</a:t>
            </a:r>
            <a:r>
              <a:rPr sz="1800" spc="-10" dirty="0">
                <a:latin typeface="Arial"/>
                <a:cs typeface="Arial"/>
              </a:rPr>
              <a:t>ab</a:t>
            </a:r>
            <a:r>
              <a:rPr sz="1800" spc="-5" dirty="0">
                <a:latin typeface="Arial"/>
                <a:cs typeface="Arial"/>
              </a:rPr>
              <a:t>ili</a:t>
            </a:r>
            <a:r>
              <a:rPr sz="1800" dirty="0">
                <a:latin typeface="Arial"/>
                <a:cs typeface="Arial"/>
              </a:rPr>
              <a:t>t</a:t>
            </a:r>
            <a:r>
              <a:rPr sz="1800" spc="-25" dirty="0">
                <a:latin typeface="Arial"/>
                <a:cs typeface="Arial"/>
              </a:rPr>
              <a:t>y</a:t>
            </a:r>
            <a:r>
              <a:rPr sz="1800" dirty="0">
                <a:latin typeface="Arial"/>
                <a:cs typeface="Arial"/>
              </a:rPr>
              <a:t>,</a:t>
            </a:r>
            <a:r>
              <a:rPr sz="1800" spc="65" dirty="0">
                <a:latin typeface="Arial"/>
                <a:cs typeface="Arial"/>
              </a:rPr>
              <a:t> </a:t>
            </a:r>
            <a:r>
              <a:rPr sz="1800" dirty="0">
                <a:latin typeface="Arial"/>
                <a:cs typeface="Arial"/>
              </a:rPr>
              <a:t>c</a:t>
            </a:r>
            <a:r>
              <a:rPr sz="1800" spc="-10" dirty="0">
                <a:latin typeface="Arial"/>
                <a:cs typeface="Arial"/>
              </a:rPr>
              <a:t>hange</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de</a:t>
            </a:r>
            <a:r>
              <a:rPr sz="1800" dirty="0">
                <a:latin typeface="Arial"/>
                <a:cs typeface="Arial"/>
              </a:rPr>
              <a:t>str</a:t>
            </a:r>
            <a:r>
              <a:rPr sz="1800" spc="-10" dirty="0">
                <a:latin typeface="Arial"/>
                <a:cs typeface="Arial"/>
              </a:rPr>
              <a:t>u</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a</a:t>
            </a:r>
            <a:r>
              <a:rPr sz="1800" dirty="0">
                <a:latin typeface="Arial"/>
                <a:cs typeface="Arial"/>
              </a:rPr>
              <a:t>n</a:t>
            </a:r>
            <a:r>
              <a:rPr sz="1800" spc="10"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t.</a:t>
            </a:r>
          </a:p>
          <a:p>
            <a:pPr marL="12700">
              <a:lnSpc>
                <a:spcPct val="100000"/>
              </a:lnSpc>
              <a:spcBef>
                <a:spcPts val="860"/>
              </a:spcBef>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ts</a:t>
            </a:r>
            <a:r>
              <a:rPr sz="1800" spc="-10"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me</a:t>
            </a:r>
            <a:r>
              <a:rPr sz="1800" spc="10" dirty="0">
                <a:latin typeface="Arial"/>
                <a:cs typeface="Arial"/>
              </a:rPr>
              <a:t> </a:t>
            </a:r>
            <a:r>
              <a:rPr sz="1800" dirty="0">
                <a:latin typeface="Arial"/>
                <a:cs typeface="Arial"/>
              </a:rPr>
              <a:t>fr</a:t>
            </a:r>
            <a:r>
              <a:rPr sz="1800" spc="-10" dirty="0">
                <a:latin typeface="Arial"/>
                <a:cs typeface="Arial"/>
              </a:rPr>
              <a:t>o</a:t>
            </a:r>
            <a:r>
              <a:rPr sz="1800" dirty="0">
                <a:latin typeface="Arial"/>
                <a:cs typeface="Arial"/>
              </a:rPr>
              <a:t>m</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s</a:t>
            </a:r>
            <a:r>
              <a:rPr sz="1800" spc="-5" dirty="0">
                <a:latin typeface="Arial"/>
                <a:cs typeface="Arial"/>
              </a:rPr>
              <a:t>i</a:t>
            </a:r>
            <a:r>
              <a:rPr sz="1800" spc="-10" dirty="0">
                <a:latin typeface="Arial"/>
                <a:cs typeface="Arial"/>
              </a:rPr>
              <a:t>d</a:t>
            </a:r>
            <a:r>
              <a:rPr sz="1800" dirty="0">
                <a:latin typeface="Arial"/>
                <a:cs typeface="Arial"/>
              </a:rPr>
              <a:t>e</a:t>
            </a:r>
            <a:r>
              <a:rPr sz="1800" spc="20"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ou</a:t>
            </a:r>
            <a:r>
              <a:rPr sz="1800" dirty="0">
                <a:latin typeface="Arial"/>
                <a:cs typeface="Arial"/>
              </a:rPr>
              <a:t>ts</a:t>
            </a:r>
            <a:r>
              <a:rPr sz="1800" spc="-5" dirty="0">
                <a:latin typeface="Arial"/>
                <a:cs typeface="Arial"/>
              </a:rPr>
              <a:t>i</a:t>
            </a:r>
            <a:r>
              <a:rPr sz="1800" spc="-10" dirty="0">
                <a:latin typeface="Arial"/>
                <a:cs typeface="Arial"/>
              </a:rPr>
              <a:t>d</a:t>
            </a:r>
            <a:r>
              <a:rPr sz="1800" dirty="0">
                <a:latin typeface="Arial"/>
                <a:cs typeface="Arial"/>
              </a:rPr>
              <a:t>e</a:t>
            </a:r>
            <a:r>
              <a:rPr sz="1800" spc="10" dirty="0">
                <a:latin typeface="Arial"/>
                <a:cs typeface="Arial"/>
              </a:rPr>
              <a:t> </a:t>
            </a:r>
            <a:r>
              <a:rPr lang="en-US" sz="1800" spc="-5" dirty="0">
                <a:latin typeface="Arial"/>
                <a:cs typeface="Arial"/>
              </a:rPr>
              <a:t>FMCSA</a:t>
            </a:r>
            <a:r>
              <a:rPr sz="1800" dirty="0">
                <a:latin typeface="Arial"/>
                <a:cs typeface="Arial"/>
              </a:rPr>
              <a:t>.</a:t>
            </a:r>
          </a:p>
          <a:p>
            <a:pPr marL="584200" marR="133985" indent="-228600">
              <a:lnSpc>
                <a:spcPct val="100000"/>
              </a:lnSpc>
              <a:spcBef>
                <a:spcPts val="865"/>
              </a:spcBef>
              <a:buFont typeface="Arial"/>
              <a:buChar char="–"/>
              <a:tabLst>
                <a:tab pos="584200" algn="l"/>
              </a:tabLst>
            </a:pPr>
            <a:r>
              <a:rPr sz="1800" spc="-5" dirty="0">
                <a:latin typeface="Arial"/>
                <a:cs typeface="Arial"/>
              </a:rPr>
              <a:t>E</a:t>
            </a:r>
            <a:r>
              <a:rPr sz="1800" spc="-15" dirty="0">
                <a:latin typeface="Arial"/>
                <a:cs typeface="Arial"/>
              </a:rPr>
              <a:t>x</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na</a:t>
            </a:r>
            <a:r>
              <a:rPr sz="1800" dirty="0">
                <a:latin typeface="Arial"/>
                <a:cs typeface="Arial"/>
              </a:rPr>
              <a:t>l</a:t>
            </a:r>
            <a:r>
              <a:rPr sz="1800" spc="2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rc</a:t>
            </a:r>
            <a:r>
              <a:rPr sz="1800" spc="-10" dirty="0">
                <a:latin typeface="Arial"/>
                <a:cs typeface="Arial"/>
              </a:rPr>
              <a:t>e</a:t>
            </a:r>
            <a:r>
              <a:rPr sz="1800" dirty="0">
                <a:latin typeface="Arial"/>
                <a:cs typeface="Arial"/>
              </a:rPr>
              <a:t>s c</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sr</a:t>
            </a:r>
            <a:r>
              <a:rPr sz="1800" spc="-10" dirty="0">
                <a:latin typeface="Arial"/>
                <a:cs typeface="Arial"/>
              </a:rPr>
              <a:t>up</a:t>
            </a:r>
            <a:r>
              <a:rPr sz="1800" dirty="0">
                <a:latin typeface="Arial"/>
                <a:cs typeface="Arial"/>
              </a:rPr>
              <a:t>t</a:t>
            </a:r>
            <a:r>
              <a:rPr sz="1800" spc="1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15" dirty="0">
                <a:latin typeface="Arial"/>
                <a:cs typeface="Arial"/>
              </a:rPr>
              <a:t> </a:t>
            </a:r>
            <a:r>
              <a:rPr sz="1800" dirty="0">
                <a:latin typeface="Arial"/>
                <a:cs typeface="Arial"/>
              </a:rPr>
              <a:t>s</a:t>
            </a:r>
            <a:r>
              <a:rPr sz="1800" spc="-10" dirty="0">
                <a:latin typeface="Arial"/>
                <a:cs typeface="Arial"/>
              </a:rPr>
              <a:t>u</a:t>
            </a:r>
            <a:r>
              <a:rPr sz="1800" dirty="0">
                <a:latin typeface="Arial"/>
                <a:cs typeface="Arial"/>
              </a:rPr>
              <a:t>ch</a:t>
            </a:r>
            <a:r>
              <a:rPr sz="1800" spc="-5" dirty="0">
                <a:latin typeface="Arial"/>
                <a:cs typeface="Arial"/>
              </a:rPr>
              <a:t> </a:t>
            </a:r>
            <a:r>
              <a:rPr sz="1800" spc="-10" dirty="0">
                <a:latin typeface="Arial"/>
                <a:cs typeface="Arial"/>
              </a:rPr>
              <a:t>a</a:t>
            </a:r>
            <a:r>
              <a:rPr sz="1800" dirty="0">
                <a:latin typeface="Arial"/>
                <a:cs typeface="Arial"/>
              </a:rPr>
              <a:t>s a</a:t>
            </a:r>
            <a:r>
              <a:rPr sz="1800" spc="-5" dirty="0">
                <a:latin typeface="Arial"/>
                <a:cs typeface="Arial"/>
              </a:rPr>
              <a:t> </a:t>
            </a:r>
            <a:r>
              <a:rPr sz="1800" spc="-10" dirty="0">
                <a:latin typeface="Arial"/>
                <a:cs typeface="Arial"/>
              </a:rPr>
              <a:t>ha</a:t>
            </a:r>
            <a:r>
              <a:rPr sz="1800" dirty="0">
                <a:latin typeface="Arial"/>
                <a:cs typeface="Arial"/>
              </a:rPr>
              <a:t>ck</a:t>
            </a:r>
            <a:r>
              <a:rPr sz="1800" spc="-10" dirty="0">
                <a:latin typeface="Arial"/>
                <a:cs typeface="Arial"/>
              </a:rPr>
              <a:t>er </a:t>
            </a:r>
            <a:r>
              <a:rPr sz="1800" dirty="0">
                <a:latin typeface="Arial"/>
                <a:cs typeface="Arial"/>
              </a:rPr>
              <a:t>m</a:t>
            </a:r>
            <a:r>
              <a:rPr sz="1800" spc="-10" dirty="0">
                <a:latin typeface="Arial"/>
                <a:cs typeface="Arial"/>
              </a:rPr>
              <a:t>a</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ou</a:t>
            </a:r>
            <a:r>
              <a:rPr sz="1800" dirty="0">
                <a:latin typeface="Arial"/>
                <a:cs typeface="Arial"/>
              </a:rPr>
              <a:t>s</a:t>
            </a:r>
            <a:r>
              <a:rPr sz="1800" spc="-5" dirty="0">
                <a:latin typeface="Arial"/>
                <a:cs typeface="Arial"/>
              </a:rPr>
              <a:t>l</a:t>
            </a:r>
            <a:r>
              <a:rPr sz="1800" dirty="0">
                <a:latin typeface="Arial"/>
                <a:cs typeface="Arial"/>
              </a:rPr>
              <a:t>y</a:t>
            </a:r>
            <a:r>
              <a:rPr sz="1800" spc="25"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o</a:t>
            </a:r>
            <a:r>
              <a:rPr sz="1800" dirty="0">
                <a:latin typeface="Arial"/>
                <a:cs typeface="Arial"/>
              </a:rPr>
              <a:t>r c</a:t>
            </a:r>
            <a:r>
              <a:rPr sz="1800" spc="-10" dirty="0">
                <a:latin typeface="Arial"/>
                <a:cs typeface="Arial"/>
              </a:rPr>
              <a:t>o</a:t>
            </a:r>
            <a:r>
              <a:rPr sz="1800" dirty="0">
                <a:latin typeface="Arial"/>
                <a:cs typeface="Arial"/>
              </a:rPr>
              <a:t>rr</a:t>
            </a:r>
            <a:r>
              <a:rPr sz="1800" spc="-10" dirty="0">
                <a:latin typeface="Arial"/>
                <a:cs typeface="Arial"/>
              </a:rPr>
              <a:t>up</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da</a:t>
            </a:r>
            <a:r>
              <a:rPr sz="1800" dirty="0">
                <a:latin typeface="Arial"/>
                <a:cs typeface="Arial"/>
              </a:rPr>
              <a:t>t</a:t>
            </a:r>
            <a:r>
              <a:rPr sz="1800" spc="-10" dirty="0">
                <a:latin typeface="Arial"/>
                <a:cs typeface="Arial"/>
              </a:rPr>
              <a:t>a</a:t>
            </a:r>
            <a:r>
              <a:rPr sz="1800" dirty="0">
                <a:latin typeface="Arial"/>
                <a:cs typeface="Arial"/>
              </a:rPr>
              <a:t>,</a:t>
            </a:r>
            <a:r>
              <a:rPr sz="1800" spc="5" dirty="0">
                <a:latin typeface="Arial"/>
                <a:cs typeface="Arial"/>
              </a:rPr>
              <a:t> </a:t>
            </a:r>
            <a:r>
              <a:rPr sz="1800" spc="-10" dirty="0">
                <a:latin typeface="Arial"/>
                <a:cs typeface="Arial"/>
              </a:rPr>
              <a:t>o</a:t>
            </a:r>
            <a:r>
              <a:rPr sz="1800" dirty="0">
                <a:latin typeface="Arial"/>
                <a:cs typeface="Arial"/>
              </a:rPr>
              <a:t>r a</a:t>
            </a:r>
            <a:r>
              <a:rPr sz="1800" spc="-5" dirty="0">
                <a:latin typeface="Arial"/>
                <a:cs typeface="Arial"/>
              </a:rPr>
              <a:t> </a:t>
            </a:r>
            <a:r>
              <a:rPr sz="1800" dirty="0">
                <a:latin typeface="Arial"/>
                <a:cs typeface="Arial"/>
              </a:rPr>
              <a:t>st</a:t>
            </a:r>
            <a:r>
              <a:rPr sz="1800" spc="-10" dirty="0">
                <a:latin typeface="Arial"/>
                <a:cs typeface="Arial"/>
              </a:rPr>
              <a:t>o</a:t>
            </a:r>
            <a:r>
              <a:rPr sz="1800" dirty="0">
                <a:latin typeface="Arial"/>
                <a:cs typeface="Arial"/>
              </a:rPr>
              <a:t>rm </a:t>
            </a:r>
            <a:r>
              <a:rPr sz="1800" spc="-10" dirty="0">
                <a:latin typeface="Arial"/>
                <a:cs typeface="Arial"/>
              </a:rPr>
              <a:t>d</a:t>
            </a:r>
            <a:r>
              <a:rPr sz="1800" spc="-5" dirty="0">
                <a:latin typeface="Arial"/>
                <a:cs typeface="Arial"/>
              </a:rPr>
              <a:t>i</a:t>
            </a:r>
            <a:r>
              <a:rPr sz="1800" dirty="0">
                <a:latin typeface="Arial"/>
                <a:cs typeface="Arial"/>
              </a:rPr>
              <a:t>sr</a:t>
            </a:r>
            <a:r>
              <a:rPr sz="1800" spc="-10" dirty="0">
                <a:latin typeface="Arial"/>
                <a:cs typeface="Arial"/>
              </a:rPr>
              <a:t>up</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po</a:t>
            </a:r>
            <a:r>
              <a:rPr sz="1800" spc="-40" dirty="0">
                <a:latin typeface="Arial"/>
                <a:cs typeface="Arial"/>
              </a:rPr>
              <a:t>w</a:t>
            </a:r>
            <a:r>
              <a:rPr sz="1800" spc="-10" dirty="0">
                <a:latin typeface="Arial"/>
                <a:cs typeface="Arial"/>
              </a:rPr>
              <a:t>e</a:t>
            </a:r>
            <a:r>
              <a:rPr sz="1800" dirty="0">
                <a:latin typeface="Arial"/>
                <a:cs typeface="Arial"/>
              </a:rPr>
              <a:t>r</a:t>
            </a:r>
            <a:r>
              <a:rPr sz="1800" spc="5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ne</a:t>
            </a:r>
            <a:r>
              <a:rPr sz="1800" dirty="0">
                <a:latin typeface="Arial"/>
                <a:cs typeface="Arial"/>
              </a:rPr>
              <a:t>t</a:t>
            </a:r>
            <a:r>
              <a:rPr sz="1800" spc="-40" dirty="0">
                <a:latin typeface="Arial"/>
                <a:cs typeface="Arial"/>
              </a:rPr>
              <a:t>w</a:t>
            </a:r>
            <a:r>
              <a:rPr sz="1800" spc="-10" dirty="0">
                <a:latin typeface="Arial"/>
                <a:cs typeface="Arial"/>
              </a:rPr>
              <a:t>o</a:t>
            </a:r>
            <a:r>
              <a:rPr sz="1800" dirty="0">
                <a:latin typeface="Arial"/>
                <a:cs typeface="Arial"/>
              </a:rPr>
              <a:t>rk</a:t>
            </a:r>
            <a:r>
              <a:rPr sz="1800" spc="5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p>
          <a:p>
            <a:pPr marL="584200" marR="353060" indent="-228600">
              <a:lnSpc>
                <a:spcPct val="100000"/>
              </a:lnSpc>
              <a:spcBef>
                <a:spcPts val="860"/>
              </a:spcBef>
              <a:buFont typeface="Arial"/>
              <a:buChar char="–"/>
              <a:tabLst>
                <a:tab pos="584200" algn="l"/>
              </a:tabLst>
            </a:pPr>
            <a:r>
              <a:rPr sz="1800" spc="-5"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a</a:t>
            </a:r>
            <a:r>
              <a:rPr sz="1800" dirty="0">
                <a:latin typeface="Arial"/>
                <a:cs typeface="Arial"/>
              </a:rPr>
              <a:t>m</a:t>
            </a:r>
            <a:r>
              <a:rPr sz="1800" spc="-10" dirty="0">
                <a:latin typeface="Arial"/>
                <a:cs typeface="Arial"/>
              </a:rPr>
              <a:t>p</a:t>
            </a:r>
            <a:r>
              <a:rPr sz="1800" spc="-5" dirty="0">
                <a:latin typeface="Arial"/>
                <a:cs typeface="Arial"/>
              </a:rPr>
              <a:t>l</a:t>
            </a:r>
            <a:r>
              <a:rPr sz="1800" dirty="0">
                <a:latin typeface="Arial"/>
                <a:cs typeface="Arial"/>
              </a:rPr>
              <a:t>e</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a</a:t>
            </a:r>
            <a:r>
              <a:rPr sz="1800" dirty="0">
                <a:latin typeface="Arial"/>
                <a:cs typeface="Arial"/>
              </a:rPr>
              <a:t>n</a:t>
            </a:r>
            <a:r>
              <a:rPr sz="1800" spc="-5" dirty="0">
                <a:latin typeface="Arial"/>
                <a:cs typeface="Arial"/>
              </a:rPr>
              <a:t> i</a:t>
            </a:r>
            <a:r>
              <a:rPr sz="1800" spc="-10" dirty="0">
                <a:latin typeface="Arial"/>
                <a:cs typeface="Arial"/>
              </a:rPr>
              <a:t>n</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na</a:t>
            </a:r>
            <a:r>
              <a:rPr sz="1800" dirty="0">
                <a:latin typeface="Arial"/>
                <a:cs typeface="Arial"/>
              </a:rPr>
              <a:t>l</a:t>
            </a:r>
            <a:r>
              <a:rPr sz="1800" spc="2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o</a:t>
            </a:r>
            <a:r>
              <a:rPr sz="1800" spc="-25" dirty="0">
                <a:latin typeface="Arial"/>
                <a:cs typeface="Arial"/>
              </a:rPr>
              <a:t>y</a:t>
            </a:r>
            <a:r>
              <a:rPr sz="1800" spc="-10" dirty="0">
                <a:latin typeface="Arial"/>
                <a:cs typeface="Arial"/>
              </a:rPr>
              <a:t>e</a:t>
            </a:r>
            <a:r>
              <a:rPr sz="1800" dirty="0">
                <a:latin typeface="Arial"/>
                <a:cs typeface="Arial"/>
              </a:rPr>
              <a:t>e</a:t>
            </a:r>
            <a:r>
              <a:rPr sz="1800" spc="45" dirty="0">
                <a:latin typeface="Arial"/>
                <a:cs typeface="Arial"/>
              </a:rPr>
              <a:t> </a:t>
            </a:r>
            <a:r>
              <a:rPr sz="1800" spc="-40" dirty="0">
                <a:latin typeface="Arial"/>
                <a:cs typeface="Arial"/>
              </a:rPr>
              <a:t>w</a:t>
            </a:r>
            <a:r>
              <a:rPr sz="1800" spc="-10" dirty="0">
                <a:latin typeface="Arial"/>
                <a:cs typeface="Arial"/>
              </a:rPr>
              <a:t>ho </a:t>
            </a:r>
            <a:r>
              <a:rPr sz="1800" spc="-5" dirty="0">
                <a:latin typeface="Arial"/>
                <a:cs typeface="Arial"/>
              </a:rPr>
              <a:t>i</a:t>
            </a:r>
            <a:r>
              <a:rPr sz="1800" spc="-10" dirty="0">
                <a:latin typeface="Arial"/>
                <a:cs typeface="Arial"/>
              </a:rPr>
              <a:t>napp</a:t>
            </a:r>
            <a:r>
              <a:rPr sz="1800" dirty="0">
                <a:latin typeface="Arial"/>
                <a:cs typeface="Arial"/>
              </a:rPr>
              <a:t>r</a:t>
            </a:r>
            <a:r>
              <a:rPr sz="1800" spc="-10" dirty="0">
                <a:latin typeface="Arial"/>
                <a:cs typeface="Arial"/>
              </a:rPr>
              <a:t>op</a:t>
            </a:r>
            <a:r>
              <a:rPr sz="1800" dirty="0">
                <a:latin typeface="Arial"/>
                <a:cs typeface="Arial"/>
              </a:rPr>
              <a:t>r</a:t>
            </a:r>
            <a:r>
              <a:rPr sz="1800" spc="-5" dirty="0">
                <a:latin typeface="Arial"/>
                <a:cs typeface="Arial"/>
              </a:rPr>
              <a:t>i</a:t>
            </a:r>
            <a:r>
              <a:rPr sz="1800" spc="-10" dirty="0">
                <a:latin typeface="Arial"/>
                <a:cs typeface="Arial"/>
              </a:rPr>
              <a:t>a</a:t>
            </a:r>
            <a:r>
              <a:rPr sz="1800" dirty="0">
                <a:latin typeface="Arial"/>
                <a:cs typeface="Arial"/>
              </a:rPr>
              <a:t>t</a:t>
            </a:r>
            <a:r>
              <a:rPr sz="1800" spc="-10" dirty="0">
                <a:latin typeface="Arial"/>
                <a:cs typeface="Arial"/>
              </a:rPr>
              <a:t>e</a:t>
            </a:r>
            <a:r>
              <a:rPr sz="1800" spc="-5" dirty="0">
                <a:latin typeface="Arial"/>
                <a:cs typeface="Arial"/>
              </a:rPr>
              <a:t>l</a:t>
            </a:r>
            <a:r>
              <a:rPr sz="1800" dirty="0">
                <a:latin typeface="Arial"/>
                <a:cs typeface="Arial"/>
              </a:rPr>
              <a:t>y</a:t>
            </a:r>
            <a:r>
              <a:rPr sz="1800" spc="35" dirty="0">
                <a:latin typeface="Arial"/>
                <a:cs typeface="Arial"/>
              </a:rPr>
              <a:t> </a:t>
            </a:r>
            <a:r>
              <a:rPr sz="1800" dirty="0">
                <a:latin typeface="Arial"/>
                <a:cs typeface="Arial"/>
              </a:rPr>
              <a:t>c</a:t>
            </a:r>
            <a:r>
              <a:rPr sz="1800" spc="-10" dirty="0">
                <a:latin typeface="Arial"/>
                <a:cs typeface="Arial"/>
              </a:rPr>
              <a:t>hange</a:t>
            </a:r>
            <a:r>
              <a:rPr sz="1800" dirty="0">
                <a:latin typeface="Arial"/>
                <a:cs typeface="Arial"/>
              </a:rPr>
              <a:t>s,</a:t>
            </a:r>
            <a:r>
              <a:rPr sz="1800" spc="15" dirty="0">
                <a:latin typeface="Arial"/>
                <a:cs typeface="Arial"/>
              </a:rPr>
              <a:t> </a:t>
            </a:r>
            <a:r>
              <a:rPr sz="1800" spc="-10" dirty="0">
                <a:latin typeface="Arial"/>
                <a:cs typeface="Arial"/>
              </a:rPr>
              <a:t>de</a:t>
            </a:r>
            <a:r>
              <a:rPr sz="1800" spc="-5" dirty="0">
                <a:latin typeface="Arial"/>
                <a:cs typeface="Arial"/>
              </a:rPr>
              <a:t>l</a:t>
            </a:r>
            <a:r>
              <a:rPr sz="1800" spc="-10" dirty="0">
                <a:latin typeface="Arial"/>
                <a:cs typeface="Arial"/>
              </a:rPr>
              <a:t>e</a:t>
            </a:r>
            <a:r>
              <a:rPr sz="1800" dirty="0">
                <a:latin typeface="Arial"/>
                <a:cs typeface="Arial"/>
              </a:rPr>
              <a:t>t</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u</a:t>
            </a:r>
            <a:r>
              <a:rPr sz="1800" dirty="0">
                <a:latin typeface="Arial"/>
                <a:cs typeface="Arial"/>
              </a:rPr>
              <a:t>s</a:t>
            </a:r>
            <a:r>
              <a:rPr sz="1800" spc="-10" dirty="0">
                <a:latin typeface="Arial"/>
                <a:cs typeface="Arial"/>
              </a:rPr>
              <a:t>e</a:t>
            </a:r>
            <a:r>
              <a:rPr sz="1800" dirty="0">
                <a:latin typeface="Arial"/>
                <a:cs typeface="Arial"/>
              </a:rPr>
              <a:t>s </a:t>
            </a:r>
            <a:r>
              <a:rPr sz="1800" spc="-10" dirty="0">
                <a:latin typeface="Arial"/>
                <a:cs typeface="Arial"/>
              </a:rPr>
              <a:t>da</a:t>
            </a:r>
            <a:r>
              <a:rPr sz="1800" dirty="0">
                <a:latin typeface="Arial"/>
                <a:cs typeface="Arial"/>
              </a:rPr>
              <a:t>t</a:t>
            </a:r>
            <a:r>
              <a:rPr sz="1800" spc="-10" dirty="0">
                <a:latin typeface="Arial"/>
                <a:cs typeface="Arial"/>
              </a:rPr>
              <a:t>a.</a:t>
            </a:r>
            <a:endParaRPr sz="18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Pr</a:t>
            </a:r>
            <a:r>
              <a:rPr sz="1800" dirty="0"/>
              <a:t>og</a:t>
            </a:r>
            <a:r>
              <a:rPr sz="1800" spc="-5" dirty="0"/>
              <a:t>ra</a:t>
            </a:r>
            <a:r>
              <a:rPr sz="1800" dirty="0"/>
              <a:t>m</a:t>
            </a:r>
            <a:r>
              <a:rPr sz="1800" spc="-5" dirty="0"/>
              <a:t> </a:t>
            </a:r>
            <a:r>
              <a:rPr sz="1800" dirty="0"/>
              <a:t>M</a:t>
            </a:r>
            <a:r>
              <a:rPr sz="1800" spc="-5" dirty="0"/>
              <a:t>a</a:t>
            </a:r>
            <a:r>
              <a:rPr sz="1800" dirty="0"/>
              <a:t>n</a:t>
            </a:r>
            <a:r>
              <a:rPr sz="1800" spc="-5" dirty="0"/>
              <a:t>a</a:t>
            </a:r>
            <a:r>
              <a:rPr sz="1800" dirty="0"/>
              <a:t>g</a:t>
            </a:r>
            <a:r>
              <a:rPr sz="1800" spc="-5" dirty="0"/>
              <a:t>eme</a:t>
            </a:r>
            <a:r>
              <a:rPr sz="1800" dirty="0"/>
              <a:t>nt</a:t>
            </a:r>
            <a:endParaRPr sz="1800"/>
          </a:p>
          <a:p>
            <a:pPr marL="12700">
              <a:lnSpc>
                <a:spcPts val="3315"/>
              </a:lnSpc>
            </a:pPr>
            <a:r>
              <a:rPr spc="-25" dirty="0"/>
              <a:t>Th</a:t>
            </a:r>
            <a:r>
              <a:rPr spc="-15" dirty="0"/>
              <a:t>r</a:t>
            </a:r>
            <a:r>
              <a:rPr spc="-10" dirty="0"/>
              <a:t>eats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19</a:t>
            </a:fld>
            <a:endParaRPr dirty="0"/>
          </a:p>
        </p:txBody>
      </p:sp>
      <p:sp>
        <p:nvSpPr>
          <p:cNvPr id="3" name="object 3"/>
          <p:cNvSpPr txBox="1"/>
          <p:nvPr/>
        </p:nvSpPr>
        <p:spPr>
          <a:xfrm>
            <a:off x="459740" y="1998781"/>
            <a:ext cx="8531860" cy="2115964"/>
          </a:xfrm>
          <a:prstGeom prst="rect">
            <a:avLst/>
          </a:prstGeom>
        </p:spPr>
        <p:txBody>
          <a:bodyPr vert="horz" wrap="square" lIns="0" tIns="0" rIns="0" bIns="0" rtlCol="0">
            <a:spAutoFit/>
          </a:bodyPr>
          <a:lstStyle/>
          <a:p>
            <a:pPr marL="241300" marR="5080" indent="-228600">
              <a:lnSpc>
                <a:spcPct val="100000"/>
              </a:lnSpc>
            </a:pPr>
            <a:r>
              <a:rPr sz="1800" dirty="0">
                <a:latin typeface="Webdings"/>
                <a:cs typeface="Webdings"/>
              </a:rPr>
              <a:t></a:t>
            </a:r>
            <a:r>
              <a:rPr sz="1800" dirty="0">
                <a:latin typeface="Arial"/>
                <a:cs typeface="Arial"/>
              </a:rPr>
              <a:t>A 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ty</a:t>
            </a:r>
            <a:r>
              <a:rPr sz="1800" spc="25"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an</a:t>
            </a:r>
            <a:r>
              <a:rPr sz="1800" dirty="0">
                <a:latin typeface="Arial"/>
                <a:cs typeface="Arial"/>
              </a:rPr>
              <a:t>y f</a:t>
            </a:r>
            <a:r>
              <a:rPr sz="1800" spc="-5" dirty="0">
                <a:latin typeface="Arial"/>
                <a:cs typeface="Arial"/>
              </a:rPr>
              <a:t>l</a:t>
            </a:r>
            <a:r>
              <a:rPr sz="1800" spc="-10" dirty="0">
                <a:latin typeface="Arial"/>
                <a:cs typeface="Arial"/>
              </a:rPr>
              <a:t>a</a:t>
            </a:r>
            <a:r>
              <a:rPr sz="1800" dirty="0">
                <a:latin typeface="Arial"/>
                <a:cs typeface="Arial"/>
              </a:rPr>
              <a:t>w</a:t>
            </a:r>
            <a:r>
              <a:rPr sz="1800" spc="10" dirty="0">
                <a:latin typeface="Arial"/>
                <a:cs typeface="Arial"/>
              </a:rPr>
              <a:t> </a:t>
            </a:r>
            <a:r>
              <a:rPr sz="1800" spc="-10" dirty="0">
                <a:latin typeface="Arial"/>
                <a:cs typeface="Arial"/>
              </a:rPr>
              <a:t>o</a:t>
            </a:r>
            <a:r>
              <a:rPr sz="1800" dirty="0">
                <a:latin typeface="Arial"/>
                <a:cs typeface="Arial"/>
              </a:rPr>
              <a:t>r </a:t>
            </a:r>
            <a:r>
              <a:rPr sz="1800" spc="-40" dirty="0">
                <a:latin typeface="Arial"/>
                <a:cs typeface="Arial"/>
              </a:rPr>
              <a:t>w</a:t>
            </a:r>
            <a:r>
              <a:rPr sz="1800" spc="-10" dirty="0">
                <a:latin typeface="Arial"/>
                <a:cs typeface="Arial"/>
              </a:rPr>
              <a:t>ea</a:t>
            </a:r>
            <a:r>
              <a:rPr sz="1800" dirty="0">
                <a:latin typeface="Arial"/>
                <a:cs typeface="Arial"/>
              </a:rPr>
              <a:t>k</a:t>
            </a:r>
            <a:r>
              <a:rPr sz="1800" spc="-10" dirty="0">
                <a:latin typeface="Arial"/>
                <a:cs typeface="Arial"/>
              </a:rPr>
              <a:t>ne</a:t>
            </a:r>
            <a:r>
              <a:rPr sz="1800" dirty="0">
                <a:latin typeface="Arial"/>
                <a:cs typeface="Arial"/>
              </a:rPr>
              <a:t>ss</a:t>
            </a:r>
            <a:r>
              <a:rPr sz="1800" spc="5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be e</a:t>
            </a:r>
            <a:r>
              <a:rPr sz="1800" spc="-15" dirty="0">
                <a:latin typeface="Arial"/>
                <a:cs typeface="Arial"/>
              </a:rPr>
              <a:t>x</a:t>
            </a:r>
            <a:r>
              <a:rPr sz="1800" spc="-10" dirty="0">
                <a:latin typeface="Arial"/>
                <a:cs typeface="Arial"/>
              </a:rPr>
              <a:t>p</a:t>
            </a:r>
            <a:r>
              <a:rPr sz="1800" spc="-5" dirty="0">
                <a:latin typeface="Arial"/>
                <a:cs typeface="Arial"/>
              </a:rPr>
              <a:t>l</a:t>
            </a:r>
            <a:r>
              <a:rPr sz="1800" spc="-10" dirty="0">
                <a:latin typeface="Arial"/>
                <a:cs typeface="Arial"/>
              </a:rPr>
              <a:t>o</a:t>
            </a:r>
            <a:r>
              <a:rPr sz="1800" spc="-5" dirty="0">
                <a:latin typeface="Arial"/>
                <a:cs typeface="Arial"/>
              </a:rPr>
              <a:t>i</a:t>
            </a:r>
            <a:r>
              <a:rPr sz="1800" dirty="0">
                <a:latin typeface="Arial"/>
                <a:cs typeface="Arial"/>
              </a:rPr>
              <a:t>t</a:t>
            </a:r>
            <a:r>
              <a:rPr sz="1800" spc="-10" dirty="0">
                <a:latin typeface="Arial"/>
                <a:cs typeface="Arial"/>
              </a:rPr>
              <a:t>e</a:t>
            </a:r>
            <a:r>
              <a:rPr sz="1800" dirty="0">
                <a:latin typeface="Arial"/>
                <a:cs typeface="Arial"/>
              </a:rPr>
              <a:t>d</a:t>
            </a:r>
            <a:r>
              <a:rPr sz="1800" spc="3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c</a:t>
            </a:r>
            <a:r>
              <a:rPr sz="1800" spc="-10" dirty="0">
                <a:latin typeface="Arial"/>
                <a:cs typeface="Arial"/>
              </a:rPr>
              <a:t>ou</a:t>
            </a:r>
            <a:r>
              <a:rPr sz="1800" spc="-5" dirty="0">
                <a:latin typeface="Arial"/>
                <a:cs typeface="Arial"/>
              </a:rPr>
              <a:t>l</a:t>
            </a:r>
            <a:r>
              <a:rPr sz="1800" dirty="0">
                <a:latin typeface="Arial"/>
                <a:cs typeface="Arial"/>
              </a:rPr>
              <a:t>d</a:t>
            </a:r>
            <a:r>
              <a:rPr sz="1800" spc="10"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u</a:t>
            </a:r>
            <a:r>
              <a:rPr sz="1800" spc="-5" dirty="0">
                <a:latin typeface="Arial"/>
                <a:cs typeface="Arial"/>
              </a:rPr>
              <a:t>l</a:t>
            </a:r>
            <a:r>
              <a:rPr sz="1800" dirty="0">
                <a:latin typeface="Arial"/>
                <a:cs typeface="Arial"/>
              </a:rPr>
              <a:t>t</a:t>
            </a:r>
            <a:r>
              <a:rPr sz="1800" spc="15"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a</a:t>
            </a:r>
            <a:r>
              <a:rPr sz="1800" spc="-5" dirty="0">
                <a:latin typeface="Arial"/>
                <a:cs typeface="Arial"/>
              </a:rPr>
              <a:t> </a:t>
            </a:r>
            <a:r>
              <a:rPr sz="1800" spc="-10" dirty="0">
                <a:latin typeface="Arial"/>
                <a:cs typeface="Arial"/>
              </a:rPr>
              <a:t>b</a:t>
            </a:r>
            <a:r>
              <a:rPr sz="1800" dirty="0">
                <a:latin typeface="Arial"/>
                <a:cs typeface="Arial"/>
              </a:rPr>
              <a:t>r</a:t>
            </a:r>
            <a:r>
              <a:rPr sz="1800" spc="-10" dirty="0">
                <a:latin typeface="Arial"/>
                <a:cs typeface="Arial"/>
              </a:rPr>
              <a:t>ea</a:t>
            </a:r>
            <a:r>
              <a:rPr sz="1800" dirty="0">
                <a:latin typeface="Arial"/>
                <a:cs typeface="Arial"/>
              </a:rPr>
              <a:t>ch</a:t>
            </a:r>
            <a:r>
              <a:rPr sz="1800" spc="10" dirty="0">
                <a:latin typeface="Arial"/>
                <a:cs typeface="Arial"/>
              </a:rPr>
              <a:t> </a:t>
            </a:r>
            <a:r>
              <a:rPr sz="1800" spc="-10" dirty="0">
                <a:latin typeface="Arial"/>
                <a:cs typeface="Arial"/>
              </a:rPr>
              <a:t>o</a:t>
            </a:r>
            <a:r>
              <a:rPr sz="1800" dirty="0">
                <a:latin typeface="Arial"/>
                <a:cs typeface="Arial"/>
              </a:rPr>
              <a:t>r a</a:t>
            </a:r>
            <a:r>
              <a:rPr sz="1800" spc="-5" dirty="0">
                <a:latin typeface="Arial"/>
                <a:cs typeface="Arial"/>
              </a:rPr>
              <a:t> </a:t>
            </a:r>
            <a:r>
              <a:rPr sz="1800" dirty="0">
                <a:latin typeface="Arial"/>
                <a:cs typeface="Arial"/>
              </a:rPr>
              <a:t>v</a:t>
            </a:r>
            <a:r>
              <a:rPr sz="1800" spc="-5" dirty="0">
                <a:latin typeface="Arial"/>
                <a:cs typeface="Arial"/>
              </a:rPr>
              <a:t>i</a:t>
            </a:r>
            <a:r>
              <a:rPr sz="1800" spc="-10" dirty="0">
                <a:latin typeface="Arial"/>
                <a:cs typeface="Arial"/>
              </a:rPr>
              <a:t>o</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of </a:t>
            </a:r>
            <a:r>
              <a:rPr sz="1800" dirty="0">
                <a:latin typeface="Arial"/>
                <a:cs typeface="Arial"/>
              </a:rPr>
              <a:t>a</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5" dirty="0">
                <a:latin typeface="Arial"/>
                <a:cs typeface="Arial"/>
              </a:rPr>
              <a:t>e</a:t>
            </a:r>
            <a:r>
              <a:rPr sz="1800" dirty="0">
                <a:latin typeface="Arial"/>
                <a:cs typeface="Arial"/>
              </a:rPr>
              <a:t>m</a:t>
            </a:r>
            <a:r>
              <a:rPr sz="1800" spc="-5" dirty="0">
                <a:latin typeface="Arial"/>
                <a:cs typeface="Arial"/>
              </a:rPr>
              <a:t>’</a:t>
            </a:r>
            <a:r>
              <a:rPr sz="1800" dirty="0">
                <a:latin typeface="Arial"/>
                <a:cs typeface="Arial"/>
              </a:rPr>
              <a:t>s</a:t>
            </a:r>
            <a:r>
              <a:rPr sz="1800" spc="25" dirty="0">
                <a:latin typeface="Arial"/>
                <a:cs typeface="Arial"/>
              </a:rPr>
              <a:t> </a:t>
            </a:r>
            <a:r>
              <a:rPr sz="1800" dirty="0">
                <a:latin typeface="Arial"/>
                <a:cs typeface="Arial"/>
              </a:rPr>
              <a:t>s</a:t>
            </a:r>
            <a:r>
              <a:rPr sz="1800" spc="-5" dirty="0">
                <a:latin typeface="Arial"/>
                <a:cs typeface="Arial"/>
              </a:rPr>
              <a:t>e</a:t>
            </a:r>
            <a:r>
              <a:rPr sz="1800" dirty="0">
                <a:latin typeface="Arial"/>
                <a:cs typeface="Arial"/>
              </a:rPr>
              <a:t>c</a:t>
            </a:r>
            <a:r>
              <a:rPr sz="1800" spc="-5"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5" dirty="0">
                <a:latin typeface="Arial"/>
                <a:cs typeface="Arial"/>
              </a:rPr>
              <a:t>poli</a:t>
            </a:r>
            <a:r>
              <a:rPr sz="1800" dirty="0">
                <a:latin typeface="Arial"/>
                <a:cs typeface="Arial"/>
              </a:rPr>
              <a:t>c</a:t>
            </a:r>
            <a:r>
              <a:rPr sz="1800" spc="-25" dirty="0">
                <a:latin typeface="Arial"/>
                <a:cs typeface="Arial"/>
              </a:rPr>
              <a:t>y</a:t>
            </a:r>
            <a:r>
              <a:rPr sz="1800" dirty="0">
                <a:latin typeface="Arial"/>
                <a:cs typeface="Arial"/>
              </a:rPr>
              <a:t>.</a:t>
            </a:r>
          </a:p>
          <a:p>
            <a:pPr marL="12700">
              <a:lnSpc>
                <a:spcPct val="100000"/>
              </a:lnSpc>
              <a:spcBef>
                <a:spcPts val="860"/>
              </a:spcBef>
            </a:pPr>
            <a:r>
              <a:rPr sz="1800" dirty="0">
                <a:latin typeface="Webdings"/>
                <a:cs typeface="Webdings"/>
              </a:rPr>
              <a:t></a:t>
            </a:r>
            <a:r>
              <a:rPr sz="1800" spc="-5" dirty="0">
                <a:latin typeface="Arial"/>
                <a:cs typeface="Arial"/>
              </a:rPr>
              <a:t>S</a:t>
            </a:r>
            <a:r>
              <a:rPr sz="1800" spc="-10" dirty="0">
                <a:latin typeface="Arial"/>
                <a:cs typeface="Arial"/>
              </a:rPr>
              <a:t>o</a:t>
            </a:r>
            <a:r>
              <a:rPr sz="1800" dirty="0">
                <a:latin typeface="Arial"/>
                <a:cs typeface="Arial"/>
              </a:rPr>
              <a:t>me</a:t>
            </a:r>
            <a:r>
              <a:rPr sz="1800" spc="-5"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a</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s</a:t>
            </a:r>
            <a:r>
              <a:rPr sz="1800" spc="3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3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l</a:t>
            </a:r>
            <a:r>
              <a:rPr sz="1800" spc="-10" dirty="0">
                <a:latin typeface="Arial"/>
                <a:cs typeface="Arial"/>
              </a:rPr>
              <a:t>ude:</a:t>
            </a:r>
            <a:endParaRPr sz="1800" dirty="0">
              <a:latin typeface="Arial"/>
              <a:cs typeface="Arial"/>
            </a:endParaRPr>
          </a:p>
          <a:p>
            <a:pPr marL="584200" indent="-228600">
              <a:lnSpc>
                <a:spcPct val="100000"/>
              </a:lnSpc>
              <a:spcBef>
                <a:spcPts val="860"/>
              </a:spcBef>
              <a:buFont typeface="Arial"/>
              <a:buChar char="–"/>
              <a:tabLst>
                <a:tab pos="584200" algn="l"/>
              </a:tabLst>
            </a:pPr>
            <a:r>
              <a:rPr sz="1800" spc="-5" dirty="0">
                <a:latin typeface="Arial"/>
                <a:cs typeface="Arial"/>
              </a:rPr>
              <a:t>P</a:t>
            </a:r>
            <a:r>
              <a:rPr sz="1800" spc="-10" dirty="0">
                <a:latin typeface="Arial"/>
                <a:cs typeface="Arial"/>
              </a:rPr>
              <a:t>oo</a:t>
            </a:r>
            <a:r>
              <a:rPr sz="1800" dirty="0">
                <a:latin typeface="Arial"/>
                <a:cs typeface="Arial"/>
              </a:rPr>
              <a:t>r</a:t>
            </a:r>
            <a:r>
              <a:rPr sz="1800" spc="-5" dirty="0">
                <a:latin typeface="Arial"/>
                <a:cs typeface="Arial"/>
              </a:rPr>
              <a:t>l</a:t>
            </a:r>
            <a:r>
              <a:rPr sz="1800" dirty="0">
                <a:latin typeface="Arial"/>
                <a:cs typeface="Arial"/>
              </a:rPr>
              <a:t>y</a:t>
            </a:r>
            <a:r>
              <a:rPr sz="1800" spc="1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mm</a:t>
            </a:r>
            <a:r>
              <a:rPr sz="1800" spc="-10" dirty="0">
                <a:latin typeface="Arial"/>
                <a:cs typeface="Arial"/>
              </a:rPr>
              <a:t>un</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o</a:t>
            </a:r>
            <a:r>
              <a:rPr sz="1800" dirty="0">
                <a:latin typeface="Arial"/>
                <a:cs typeface="Arial"/>
              </a:rPr>
              <a:t>r </a:t>
            </a:r>
            <a:r>
              <a:rPr sz="1800" spc="-5" dirty="0">
                <a:latin typeface="Arial"/>
                <a:cs typeface="Arial"/>
              </a:rPr>
              <a:t>i</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po</a:t>
            </a:r>
            <a:r>
              <a:rPr sz="1800" spc="-5" dirty="0">
                <a:latin typeface="Arial"/>
                <a:cs typeface="Arial"/>
              </a:rPr>
              <a:t>li</a:t>
            </a:r>
            <a:r>
              <a:rPr sz="1800" dirty="0">
                <a:latin typeface="Arial"/>
                <a:cs typeface="Arial"/>
              </a:rPr>
              <a:t>c</a:t>
            </a:r>
            <a:r>
              <a:rPr sz="1800" spc="-25" dirty="0">
                <a:latin typeface="Arial"/>
                <a:cs typeface="Arial"/>
              </a:rPr>
              <a:t>y</a:t>
            </a:r>
            <a:r>
              <a:rPr sz="1800" dirty="0">
                <a:latin typeface="Arial"/>
                <a:cs typeface="Arial"/>
              </a:rPr>
              <a:t>;</a:t>
            </a:r>
          </a:p>
          <a:p>
            <a:pPr marL="584200" indent="-228600">
              <a:lnSpc>
                <a:spcPct val="100000"/>
              </a:lnSpc>
              <a:spcBef>
                <a:spcPts val="865"/>
              </a:spcBef>
              <a:buFont typeface="Arial"/>
              <a:buChar char="–"/>
              <a:tabLst>
                <a:tab pos="584200" algn="l"/>
              </a:tabLst>
            </a:pPr>
            <a:r>
              <a:rPr sz="1800" dirty="0">
                <a:latin typeface="Arial"/>
                <a:cs typeface="Arial"/>
              </a:rPr>
              <a:t>I</a:t>
            </a:r>
            <a:r>
              <a:rPr sz="1800" spc="-10" dirty="0">
                <a:latin typeface="Arial"/>
                <a:cs typeface="Arial"/>
              </a:rPr>
              <a:t>nadequa</a:t>
            </a:r>
            <a:r>
              <a:rPr sz="1800" dirty="0">
                <a:latin typeface="Arial"/>
                <a:cs typeface="Arial"/>
              </a:rPr>
              <a:t>t</a:t>
            </a:r>
            <a:r>
              <a:rPr sz="1800" spc="-10" dirty="0">
                <a:latin typeface="Arial"/>
                <a:cs typeface="Arial"/>
              </a:rPr>
              <a:t>e</a:t>
            </a:r>
            <a:r>
              <a:rPr sz="1800" spc="-5" dirty="0">
                <a:latin typeface="Arial"/>
                <a:cs typeface="Arial"/>
              </a:rPr>
              <a:t>l</a:t>
            </a:r>
            <a:r>
              <a:rPr sz="1800" dirty="0">
                <a:latin typeface="Arial"/>
                <a:cs typeface="Arial"/>
              </a:rPr>
              <a:t>y</a:t>
            </a:r>
            <a:r>
              <a:rPr sz="1800" spc="25" dirty="0">
                <a:latin typeface="Arial"/>
                <a:cs typeface="Arial"/>
              </a:rPr>
              <a:t> </a:t>
            </a:r>
            <a:r>
              <a:rPr sz="1800" dirty="0">
                <a:latin typeface="Arial"/>
                <a:cs typeface="Arial"/>
              </a:rPr>
              <a:t>tr</a:t>
            </a:r>
            <a:r>
              <a:rPr sz="1800" spc="-10" dirty="0">
                <a:latin typeface="Arial"/>
                <a:cs typeface="Arial"/>
              </a:rPr>
              <a:t>a</a:t>
            </a:r>
            <a:r>
              <a:rPr sz="1800" spc="-5" dirty="0">
                <a:latin typeface="Arial"/>
                <a:cs typeface="Arial"/>
              </a:rPr>
              <a:t>i</a:t>
            </a:r>
            <a:r>
              <a:rPr sz="1800" spc="-10" dirty="0">
                <a:latin typeface="Arial"/>
                <a:cs typeface="Arial"/>
              </a:rPr>
              <a:t>ne</a:t>
            </a:r>
            <a:r>
              <a:rPr sz="1800" dirty="0">
                <a:latin typeface="Arial"/>
                <a:cs typeface="Arial"/>
              </a:rPr>
              <a:t>d</a:t>
            </a:r>
            <a:r>
              <a:rPr sz="1800" spc="10"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onne</a:t>
            </a:r>
            <a:r>
              <a:rPr sz="1800" spc="-5" dirty="0">
                <a:latin typeface="Arial"/>
                <a:cs typeface="Arial"/>
              </a:rPr>
              <a:t>l</a:t>
            </a:r>
            <a:r>
              <a:rPr sz="1800" dirty="0">
                <a:latin typeface="Arial"/>
                <a:cs typeface="Arial"/>
              </a:rPr>
              <a:t>;</a:t>
            </a:r>
            <a:r>
              <a:rPr sz="1800" spc="30" dirty="0">
                <a:latin typeface="Arial"/>
                <a:cs typeface="Arial"/>
              </a:rPr>
              <a:t> </a:t>
            </a:r>
            <a:r>
              <a:rPr sz="1800" spc="-10" dirty="0">
                <a:latin typeface="Arial"/>
                <a:cs typeface="Arial"/>
              </a:rPr>
              <a:t>and</a:t>
            </a:r>
            <a:endParaRPr sz="1800" dirty="0">
              <a:latin typeface="Arial"/>
              <a:cs typeface="Arial"/>
            </a:endParaRPr>
          </a:p>
          <a:p>
            <a:pPr marL="584200" indent="-228600">
              <a:lnSpc>
                <a:spcPts val="2140"/>
              </a:lnSpc>
              <a:spcBef>
                <a:spcPts val="860"/>
              </a:spcBef>
              <a:buFont typeface="Arial"/>
              <a:buChar char="–"/>
              <a:tabLst>
                <a:tab pos="584200" algn="l"/>
              </a:tabLst>
            </a:pPr>
            <a:r>
              <a:rPr sz="1800" dirty="0">
                <a:latin typeface="Arial"/>
                <a:cs typeface="Arial"/>
              </a:rPr>
              <a:t>Im</a:t>
            </a:r>
            <a:r>
              <a:rPr sz="1800" spc="-10" dirty="0">
                <a:latin typeface="Arial"/>
                <a:cs typeface="Arial"/>
              </a:rPr>
              <a:t>p</a:t>
            </a:r>
            <a:r>
              <a:rPr sz="1800" dirty="0">
                <a:latin typeface="Arial"/>
                <a:cs typeface="Arial"/>
              </a:rPr>
              <a:t>r</a:t>
            </a:r>
            <a:r>
              <a:rPr sz="1800" spc="-10" dirty="0">
                <a:latin typeface="Arial"/>
                <a:cs typeface="Arial"/>
              </a:rPr>
              <a:t>ope</a:t>
            </a:r>
            <a:r>
              <a:rPr sz="1800" dirty="0">
                <a:latin typeface="Arial"/>
                <a:cs typeface="Arial"/>
              </a:rPr>
              <a:t>r</a:t>
            </a:r>
            <a:r>
              <a:rPr sz="1800" spc="-5" dirty="0">
                <a:latin typeface="Arial"/>
                <a:cs typeface="Arial"/>
              </a:rPr>
              <a:t>l</a:t>
            </a:r>
            <a:r>
              <a:rPr sz="1800" dirty="0">
                <a:latin typeface="Arial"/>
                <a:cs typeface="Arial"/>
              </a:rPr>
              <a:t>y</a:t>
            </a:r>
            <a:r>
              <a:rPr sz="1800" spc="1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f</a:t>
            </a:r>
            <a:r>
              <a:rPr sz="1800" spc="-5" dirty="0">
                <a:latin typeface="Arial"/>
                <a:cs typeface="Arial"/>
              </a:rPr>
              <a:t>i</a:t>
            </a:r>
            <a:r>
              <a:rPr sz="1800" spc="-10" dirty="0">
                <a:latin typeface="Arial"/>
                <a:cs typeface="Arial"/>
              </a:rPr>
              <a:t>gu</a:t>
            </a:r>
            <a:r>
              <a:rPr sz="1800" dirty="0">
                <a:latin typeface="Arial"/>
                <a:cs typeface="Arial"/>
              </a:rPr>
              <a:t>r</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15" dirty="0">
                <a:latin typeface="Arial"/>
                <a:cs typeface="Arial"/>
              </a:rPr>
              <a:t> </a:t>
            </a:r>
            <a:r>
              <a:rPr sz="1800" spc="-10" dirty="0">
                <a:latin typeface="Arial"/>
                <a:cs typeface="Arial"/>
              </a:rPr>
              <a:t>o</a:t>
            </a:r>
            <a:r>
              <a:rPr sz="1800" dirty="0">
                <a:latin typeface="Arial"/>
                <a:cs typeface="Arial"/>
              </a:rPr>
              <a:t>r 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Pr</a:t>
            </a:r>
            <a:r>
              <a:rPr sz="1800" dirty="0"/>
              <a:t>og</a:t>
            </a:r>
            <a:r>
              <a:rPr sz="1800" spc="-5" dirty="0"/>
              <a:t>ra</a:t>
            </a:r>
            <a:r>
              <a:rPr sz="1800" dirty="0"/>
              <a:t>m</a:t>
            </a:r>
            <a:r>
              <a:rPr sz="1800" spc="-5" dirty="0"/>
              <a:t> </a:t>
            </a:r>
            <a:r>
              <a:rPr sz="1800" dirty="0"/>
              <a:t>M</a:t>
            </a:r>
            <a:r>
              <a:rPr sz="1800" spc="-5" dirty="0"/>
              <a:t>a</a:t>
            </a:r>
            <a:r>
              <a:rPr sz="1800" dirty="0"/>
              <a:t>n</a:t>
            </a:r>
            <a:r>
              <a:rPr sz="1800" spc="-5" dirty="0"/>
              <a:t>a</a:t>
            </a:r>
            <a:r>
              <a:rPr sz="1800" dirty="0"/>
              <a:t>g</a:t>
            </a:r>
            <a:r>
              <a:rPr sz="1800" spc="-5" dirty="0"/>
              <a:t>eme</a:t>
            </a:r>
            <a:r>
              <a:rPr sz="1800" dirty="0"/>
              <a:t>nt</a:t>
            </a:r>
            <a:endParaRPr sz="1800"/>
          </a:p>
          <a:p>
            <a:pPr marL="12700">
              <a:lnSpc>
                <a:spcPts val="3315"/>
              </a:lnSpc>
            </a:pPr>
            <a:r>
              <a:rPr spc="-25" dirty="0"/>
              <a:t>Vu</a:t>
            </a:r>
            <a:r>
              <a:rPr spc="-10" dirty="0"/>
              <a:t>l</a:t>
            </a:r>
            <a:r>
              <a:rPr spc="-25" dirty="0"/>
              <a:t>n</a:t>
            </a:r>
            <a:r>
              <a:rPr spc="-15" dirty="0"/>
              <a:t>era</a:t>
            </a:r>
            <a:r>
              <a:rPr spc="-25" dirty="0"/>
              <a:t>b</a:t>
            </a:r>
            <a:r>
              <a:rPr spc="-10" dirty="0"/>
              <a:t>ili</a:t>
            </a:r>
            <a:r>
              <a:rPr spc="-5" dirty="0"/>
              <a:t>t</a:t>
            </a:r>
            <a:r>
              <a:rPr spc="-20" dirty="0"/>
              <a: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921186"/>
            <a:ext cx="9138919" cy="430887"/>
          </a:xfrm>
        </p:spPr>
        <p:txBody>
          <a:bodyPr/>
          <a:lstStyle/>
          <a:p>
            <a:pPr algn="ctr"/>
            <a:r>
              <a:rPr lang="en-US" dirty="0"/>
              <a:t>Module 1</a:t>
            </a:r>
          </a:p>
        </p:txBody>
      </p:sp>
      <p:sp>
        <p:nvSpPr>
          <p:cNvPr id="3" name="Content Placeholder 2"/>
          <p:cNvSpPr>
            <a:spLocks noGrp="1"/>
          </p:cNvSpPr>
          <p:nvPr>
            <p:ph sz="half" idx="2"/>
          </p:nvPr>
        </p:nvSpPr>
        <p:spPr>
          <a:xfrm>
            <a:off x="535940" y="1759386"/>
            <a:ext cx="8836660" cy="2431435"/>
          </a:xfrm>
        </p:spPr>
        <p:txBody>
          <a:bodyPr/>
          <a:lstStyle/>
          <a:p>
            <a:r>
              <a:rPr lang="en-US" sz="2800" dirty="0"/>
              <a:t>This module will cover topics:</a:t>
            </a:r>
          </a:p>
          <a:p>
            <a:endParaRPr lang="en-US" sz="2800" dirty="0"/>
          </a:p>
          <a:p>
            <a:pPr marL="457200" indent="-457200">
              <a:buFont typeface="Arial" panose="020B0604020202020204" pitchFamily="34" charset="0"/>
              <a:buChar char="•"/>
            </a:pPr>
            <a:r>
              <a:rPr lang="en-US" sz="2800" dirty="0"/>
              <a:t>Introduction</a:t>
            </a:r>
          </a:p>
          <a:p>
            <a:endParaRPr lang="en-US" sz="2800" dirty="0"/>
          </a:p>
          <a:p>
            <a:pPr marL="457200" indent="-457200">
              <a:buFont typeface="Arial" panose="020B0604020202020204" pitchFamily="34" charset="0"/>
              <a:buChar char="•"/>
            </a:pPr>
            <a:r>
              <a:rPr lang="en-US" sz="2800" dirty="0"/>
              <a:t>Safeguarding the FMCSA Mission</a:t>
            </a:r>
          </a:p>
          <a:p>
            <a:endParaRPr lang="en-US"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2</a:t>
            </a:fld>
            <a:endParaRPr lang="en-US" dirty="0"/>
          </a:p>
        </p:txBody>
      </p:sp>
    </p:spTree>
    <p:extLst>
      <p:ext uri="{BB962C8B-B14F-4D97-AF65-F5344CB8AC3E}">
        <p14:creationId xmlns:p14="http://schemas.microsoft.com/office/powerpoint/2010/main" val="96137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20</a:t>
            </a:fld>
            <a:endParaRPr dirty="0"/>
          </a:p>
        </p:txBody>
      </p:sp>
      <p:sp>
        <p:nvSpPr>
          <p:cNvPr id="4" name="object 4"/>
          <p:cNvSpPr txBox="1"/>
          <p:nvPr/>
        </p:nvSpPr>
        <p:spPr>
          <a:xfrm>
            <a:off x="1143000" y="1759386"/>
            <a:ext cx="8053070" cy="3000821"/>
          </a:xfrm>
          <a:prstGeom prst="rect">
            <a:avLst/>
          </a:prstGeom>
        </p:spPr>
        <p:txBody>
          <a:bodyPr vert="horz" wrap="square" lIns="0" tIns="0" rIns="0" bIns="0" rtlCol="0">
            <a:spAutoFit/>
          </a:bodyPr>
          <a:lstStyle/>
          <a:p>
            <a:pPr marL="241300" marR="5080" indent="-228600">
              <a:lnSpc>
                <a:spcPct val="100000"/>
              </a:lnSpc>
            </a:pPr>
            <a:r>
              <a:rPr sz="1800" dirty="0">
                <a:latin typeface="Webdings"/>
                <a:cs typeface="Webdings"/>
              </a:rPr>
              <a:t></a:t>
            </a:r>
            <a:r>
              <a:rPr sz="1800" dirty="0">
                <a:latin typeface="Arial"/>
                <a:cs typeface="Arial"/>
              </a:rPr>
              <a:t>A 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p</a:t>
            </a:r>
            <a:r>
              <a:rPr sz="1800" spc="-5" dirty="0">
                <a:latin typeface="Arial"/>
                <a:cs typeface="Arial"/>
              </a:rPr>
              <a:t>l</a:t>
            </a:r>
            <a:r>
              <a:rPr sz="1800" spc="-10" dirty="0">
                <a:latin typeface="Arial"/>
                <a:cs typeface="Arial"/>
              </a:rPr>
              <a:t>o</a:t>
            </a:r>
            <a:r>
              <a:rPr sz="1800" spc="-5" dirty="0">
                <a:latin typeface="Arial"/>
                <a:cs typeface="Arial"/>
              </a:rPr>
              <a:t>i</a:t>
            </a:r>
            <a:r>
              <a:rPr sz="1800" dirty="0">
                <a:latin typeface="Arial"/>
                <a:cs typeface="Arial"/>
              </a:rPr>
              <a:t>ts</a:t>
            </a:r>
            <a:r>
              <a:rPr sz="1800" spc="2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ty</a:t>
            </a:r>
            <a:r>
              <a:rPr sz="1800" spc="3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a</a:t>
            </a:r>
            <a:r>
              <a:rPr sz="1800" spc="-5" dirty="0">
                <a:latin typeface="Arial"/>
                <a:cs typeface="Arial"/>
              </a:rPr>
              <a:t>ll</a:t>
            </a:r>
            <a:r>
              <a:rPr sz="1800" spc="-10" dirty="0">
                <a:latin typeface="Arial"/>
                <a:cs typeface="Arial"/>
              </a:rPr>
              <a:t>ow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r>
              <a:rPr sz="1800" spc="-10" dirty="0">
                <a:latin typeface="Arial"/>
                <a:cs typeface="Arial"/>
              </a:rPr>
              <a:t>ed</a:t>
            </a:r>
            <a:r>
              <a:rPr sz="1800" dirty="0">
                <a:latin typeface="Arial"/>
                <a:cs typeface="Arial"/>
              </a:rPr>
              <a:t>,</a:t>
            </a:r>
            <a:r>
              <a:rPr sz="1800" spc="15" dirty="0">
                <a:latin typeface="Arial"/>
                <a:cs typeface="Arial"/>
              </a:rPr>
              <a:t> </a:t>
            </a:r>
            <a:r>
              <a:rPr sz="1800" dirty="0">
                <a:latin typeface="Arial"/>
                <a:cs typeface="Arial"/>
              </a:rPr>
              <a:t>m</a:t>
            </a:r>
            <a:r>
              <a:rPr sz="1800" spc="-10" dirty="0">
                <a:latin typeface="Arial"/>
                <a:cs typeface="Arial"/>
              </a:rPr>
              <a:t>an</a:t>
            </a:r>
            <a:r>
              <a:rPr sz="1800" spc="-5" dirty="0">
                <a:latin typeface="Arial"/>
                <a:cs typeface="Arial"/>
              </a:rPr>
              <a:t>i</a:t>
            </a:r>
            <a:r>
              <a:rPr sz="1800" spc="-10" dirty="0">
                <a:latin typeface="Arial"/>
                <a:cs typeface="Arial"/>
              </a:rPr>
              <a:t>pu</a:t>
            </a:r>
            <a:r>
              <a:rPr sz="1800" spc="-5" dirty="0">
                <a:latin typeface="Arial"/>
                <a:cs typeface="Arial"/>
              </a:rPr>
              <a:t>l</a:t>
            </a:r>
            <a:r>
              <a:rPr sz="1800" spc="-10" dirty="0">
                <a:latin typeface="Arial"/>
                <a:cs typeface="Arial"/>
              </a:rPr>
              <a:t>a</a:t>
            </a:r>
            <a:r>
              <a:rPr sz="1800" dirty="0">
                <a:latin typeface="Arial"/>
                <a:cs typeface="Arial"/>
              </a:rPr>
              <a:t>t</a:t>
            </a:r>
            <a:r>
              <a:rPr sz="1800" spc="-10" dirty="0">
                <a:latin typeface="Arial"/>
                <a:cs typeface="Arial"/>
              </a:rPr>
              <a:t>ed</a:t>
            </a:r>
            <a:r>
              <a:rPr sz="1800" dirty="0">
                <a:latin typeface="Arial"/>
                <a:cs typeface="Arial"/>
              </a:rPr>
              <a:t>,</a:t>
            </a:r>
            <a:r>
              <a:rPr sz="1800" spc="30" dirty="0">
                <a:latin typeface="Arial"/>
                <a:cs typeface="Arial"/>
              </a:rPr>
              <a:t> </a:t>
            </a:r>
            <a:r>
              <a:rPr sz="1800" spc="-10" dirty="0">
                <a:latin typeface="Arial"/>
                <a:cs typeface="Arial"/>
              </a:rPr>
              <a:t>de</a:t>
            </a:r>
            <a:r>
              <a:rPr sz="1800" spc="-5" dirty="0">
                <a:latin typeface="Arial"/>
                <a:cs typeface="Arial"/>
              </a:rPr>
              <a:t>l</a:t>
            </a:r>
            <a:r>
              <a:rPr sz="1800" spc="-10" dirty="0">
                <a:latin typeface="Arial"/>
                <a:cs typeface="Arial"/>
              </a:rPr>
              <a:t>e</a:t>
            </a:r>
            <a:r>
              <a:rPr sz="1800" dirty="0">
                <a:latin typeface="Arial"/>
                <a:cs typeface="Arial"/>
              </a:rPr>
              <a:t>t</a:t>
            </a:r>
            <a:r>
              <a:rPr sz="1800" spc="-10" dirty="0">
                <a:latin typeface="Arial"/>
                <a:cs typeface="Arial"/>
              </a:rPr>
              <a:t>ed, o</a:t>
            </a:r>
            <a:r>
              <a:rPr sz="1800" dirty="0">
                <a:latin typeface="Arial"/>
                <a:cs typeface="Arial"/>
              </a:rPr>
              <a:t>r </a:t>
            </a:r>
            <a:r>
              <a:rPr sz="1800" spc="-10" dirty="0">
                <a:latin typeface="Arial"/>
                <a:cs typeface="Arial"/>
              </a:rPr>
              <a:t>o</a:t>
            </a:r>
            <a:r>
              <a:rPr sz="1800" dirty="0">
                <a:latin typeface="Arial"/>
                <a:cs typeface="Arial"/>
              </a:rPr>
              <a:t>t</a:t>
            </a:r>
            <a:r>
              <a:rPr sz="1800" spc="-10" dirty="0">
                <a:latin typeface="Arial"/>
                <a:cs typeface="Arial"/>
              </a:rPr>
              <a:t>he</a:t>
            </a:r>
            <a:r>
              <a:rPr sz="1800" dirty="0">
                <a:latin typeface="Arial"/>
                <a:cs typeface="Arial"/>
              </a:rPr>
              <a:t>r</a:t>
            </a:r>
            <a:r>
              <a:rPr sz="1800" spc="-40" dirty="0">
                <a:latin typeface="Arial"/>
                <a:cs typeface="Arial"/>
              </a:rPr>
              <a:t>w</a:t>
            </a:r>
            <a:r>
              <a:rPr sz="1800" spc="-5" dirty="0">
                <a:latin typeface="Arial"/>
                <a:cs typeface="Arial"/>
              </a:rPr>
              <a:t>i</a:t>
            </a:r>
            <a:r>
              <a:rPr sz="1800" dirty="0">
                <a:latin typeface="Arial"/>
                <a:cs typeface="Arial"/>
              </a:rPr>
              <a:t>se</a:t>
            </a:r>
            <a:r>
              <a:rPr sz="1800" spc="45" dirty="0">
                <a:latin typeface="Arial"/>
                <a:cs typeface="Arial"/>
              </a:rPr>
              <a:t> </a:t>
            </a:r>
            <a:r>
              <a:rPr sz="1800" spc="-10" dirty="0">
                <a:latin typeface="Arial"/>
                <a:cs typeface="Arial"/>
              </a:rPr>
              <a:t>a</a:t>
            </a:r>
            <a:r>
              <a:rPr sz="1800" dirty="0">
                <a:latin typeface="Arial"/>
                <a:cs typeface="Arial"/>
              </a:rPr>
              <a:t>ff</a:t>
            </a:r>
            <a:r>
              <a:rPr sz="1800" spc="-10" dirty="0">
                <a:latin typeface="Arial"/>
                <a:cs typeface="Arial"/>
              </a:rPr>
              <a:t>e</a:t>
            </a:r>
            <a:r>
              <a:rPr sz="1800" dirty="0">
                <a:latin typeface="Arial"/>
                <a:cs typeface="Arial"/>
              </a:rPr>
              <a:t>ct</a:t>
            </a:r>
            <a:r>
              <a:rPr sz="1800" spc="-10" dirty="0">
                <a:latin typeface="Arial"/>
                <a:cs typeface="Arial"/>
              </a:rPr>
              <a:t>e</a:t>
            </a:r>
            <a:r>
              <a:rPr sz="1800" dirty="0">
                <a:latin typeface="Arial"/>
                <a:cs typeface="Arial"/>
              </a:rPr>
              <a:t>d</a:t>
            </a:r>
            <a:r>
              <a:rPr sz="1800" spc="-5" dirty="0">
                <a:latin typeface="Arial"/>
                <a:cs typeface="Arial"/>
              </a:rPr>
              <a:t> </a:t>
            </a:r>
            <a:r>
              <a:rPr sz="1800" spc="-10" dirty="0">
                <a:latin typeface="Arial"/>
                <a:cs typeface="Arial"/>
              </a:rPr>
              <a:t>b</a:t>
            </a:r>
            <a:r>
              <a:rPr sz="1800" dirty="0">
                <a:latin typeface="Arial"/>
                <a:cs typeface="Arial"/>
              </a:rPr>
              <a:t>y t</a:t>
            </a:r>
            <a:r>
              <a:rPr sz="1800" spc="-10" dirty="0">
                <a:latin typeface="Arial"/>
                <a:cs typeface="Arial"/>
              </a:rPr>
              <a:t>ho</a:t>
            </a:r>
            <a:r>
              <a:rPr sz="1800" dirty="0">
                <a:latin typeface="Arial"/>
                <a:cs typeface="Arial"/>
              </a:rPr>
              <a:t>se</a:t>
            </a:r>
            <a:r>
              <a:rPr sz="1800" spc="10"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a:t>
            </a:r>
            <a:r>
              <a:rPr sz="1800" spc="-10" dirty="0">
                <a:latin typeface="Arial"/>
                <a:cs typeface="Arial"/>
              </a:rPr>
              <a:t>hou</a:t>
            </a:r>
            <a:r>
              <a:rPr sz="1800" dirty="0">
                <a:latin typeface="Arial"/>
                <a:cs typeface="Arial"/>
              </a:rPr>
              <a:t>t</a:t>
            </a:r>
            <a:r>
              <a:rPr sz="1800" spc="4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oper 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t</a:t>
            </a:r>
            <a:r>
              <a:rPr sz="1800" spc="-25" dirty="0">
                <a:latin typeface="Arial"/>
                <a:cs typeface="Arial"/>
              </a:rPr>
              <a:t>y</a:t>
            </a:r>
            <a:r>
              <a:rPr sz="1800" dirty="0">
                <a:latin typeface="Arial"/>
                <a:cs typeface="Arial"/>
              </a:rPr>
              <a:t>.</a:t>
            </a:r>
            <a:r>
              <a:rPr sz="1800" spc="30" dirty="0">
                <a:latin typeface="Arial"/>
                <a:cs typeface="Arial"/>
              </a:rPr>
              <a:t> </a:t>
            </a:r>
            <a:r>
              <a:rPr sz="1800" dirty="0">
                <a:latin typeface="Arial"/>
                <a:cs typeface="Arial"/>
              </a:rPr>
              <a:t>It</a:t>
            </a:r>
            <a:r>
              <a:rPr sz="1800" spc="-5" dirty="0">
                <a:latin typeface="Arial"/>
                <a:cs typeface="Arial"/>
              </a:rPr>
              <a:t> </a:t>
            </a:r>
            <a:r>
              <a:rPr sz="1800" dirty="0">
                <a:latin typeface="Arial"/>
                <a:cs typeface="Arial"/>
              </a:rPr>
              <a:t>m</a:t>
            </a:r>
            <a:r>
              <a:rPr sz="1800" spc="-10" dirty="0">
                <a:latin typeface="Arial"/>
                <a:cs typeface="Arial"/>
              </a:rPr>
              <a:t>a</a:t>
            </a:r>
            <a:r>
              <a:rPr sz="1800" dirty="0">
                <a:latin typeface="Arial"/>
                <a:cs typeface="Arial"/>
              </a:rPr>
              <a:t>y </a:t>
            </a:r>
            <a:r>
              <a:rPr sz="1800" spc="-10" dirty="0">
                <a:latin typeface="Arial"/>
                <a:cs typeface="Arial"/>
              </a:rPr>
              <a:t>a</a:t>
            </a:r>
            <a:r>
              <a:rPr sz="1800" spc="-5" dirty="0">
                <a:latin typeface="Arial"/>
                <a:cs typeface="Arial"/>
              </a:rPr>
              <a:t>l</a:t>
            </a:r>
            <a:r>
              <a:rPr sz="1800" dirty="0">
                <a:latin typeface="Arial"/>
                <a:cs typeface="Arial"/>
              </a:rPr>
              <a:t>so</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e</a:t>
            </a:r>
            <a:r>
              <a:rPr sz="1800" dirty="0">
                <a:latin typeface="Arial"/>
                <a:cs typeface="Arial"/>
              </a:rPr>
              <a:t>v</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da</a:t>
            </a:r>
            <a:r>
              <a:rPr sz="1800" dirty="0">
                <a:latin typeface="Arial"/>
                <a:cs typeface="Arial"/>
              </a:rPr>
              <a:t>ta</a:t>
            </a:r>
            <a:r>
              <a:rPr sz="1800" spc="-5" dirty="0">
                <a:latin typeface="Arial"/>
                <a:cs typeface="Arial"/>
              </a:rPr>
              <a:t> </a:t>
            </a:r>
            <a:r>
              <a:rPr sz="1800" spc="-10" dirty="0">
                <a:latin typeface="Arial"/>
                <a:cs typeface="Arial"/>
              </a:rPr>
              <a:t>o</a:t>
            </a:r>
            <a:r>
              <a:rPr sz="1800" dirty="0">
                <a:latin typeface="Arial"/>
                <a:cs typeface="Arial"/>
              </a:rPr>
              <a:t>r a</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dirty="0">
                <a:latin typeface="Arial"/>
                <a:cs typeface="Arial"/>
              </a:rPr>
              <a:t>fr</a:t>
            </a:r>
            <a:r>
              <a:rPr sz="1800" spc="-10" dirty="0">
                <a:latin typeface="Arial"/>
                <a:cs typeface="Arial"/>
              </a:rPr>
              <a:t>om be</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r>
              <a:rPr sz="1800" spc="-10" dirty="0">
                <a:latin typeface="Arial"/>
                <a:cs typeface="Arial"/>
              </a:rPr>
              <a:t>ed.</a:t>
            </a:r>
            <a:endParaRPr sz="1800" dirty="0">
              <a:latin typeface="Arial"/>
              <a:cs typeface="Arial"/>
            </a:endParaRPr>
          </a:p>
          <a:p>
            <a:pPr marL="241300" marR="361315" indent="-228600">
              <a:lnSpc>
                <a:spcPct val="100000"/>
              </a:lnSpc>
              <a:spcBef>
                <a:spcPts val="865"/>
              </a:spcBef>
            </a:pPr>
            <a:r>
              <a:rPr sz="1800" dirty="0">
                <a:latin typeface="Webdings"/>
                <a:cs typeface="Webdings"/>
              </a:rPr>
              <a:t></a:t>
            </a:r>
            <a:r>
              <a:rPr sz="1800" spc="-5" dirty="0">
                <a:latin typeface="Arial"/>
                <a:cs typeface="Arial"/>
              </a:rPr>
              <a:t>Ri</a:t>
            </a:r>
            <a:r>
              <a:rPr sz="1800" dirty="0">
                <a:latin typeface="Arial"/>
                <a:cs typeface="Arial"/>
              </a:rPr>
              <a:t>sk </a:t>
            </a:r>
            <a:r>
              <a:rPr sz="1800" spc="-5" dirty="0">
                <a:latin typeface="Arial"/>
                <a:cs typeface="Arial"/>
              </a:rPr>
              <a:t>i</a:t>
            </a:r>
            <a:r>
              <a:rPr sz="1800" dirty="0">
                <a:latin typeface="Arial"/>
                <a:cs typeface="Arial"/>
              </a:rPr>
              <a:t>s t</a:t>
            </a:r>
            <a:r>
              <a:rPr sz="1800" spc="-10" dirty="0">
                <a:latin typeface="Arial"/>
                <a:cs typeface="Arial"/>
              </a:rPr>
              <a:t>h</a:t>
            </a:r>
            <a:r>
              <a:rPr sz="1800" dirty="0">
                <a:latin typeface="Arial"/>
                <a:cs typeface="Arial"/>
              </a:rPr>
              <a:t>e</a:t>
            </a:r>
            <a:r>
              <a:rPr sz="1800" spc="-5" dirty="0">
                <a:latin typeface="Arial"/>
                <a:cs typeface="Arial"/>
              </a:rPr>
              <a:t> li</a:t>
            </a:r>
            <a:r>
              <a:rPr sz="1800" dirty="0">
                <a:latin typeface="Arial"/>
                <a:cs typeface="Arial"/>
              </a:rPr>
              <a:t>k</a:t>
            </a:r>
            <a:r>
              <a:rPr sz="1800" spc="-10" dirty="0">
                <a:latin typeface="Arial"/>
                <a:cs typeface="Arial"/>
              </a:rPr>
              <a:t>e</a:t>
            </a:r>
            <a:r>
              <a:rPr sz="1800" spc="-5" dirty="0">
                <a:latin typeface="Arial"/>
                <a:cs typeface="Arial"/>
              </a:rPr>
              <a:t>li</a:t>
            </a:r>
            <a:r>
              <a:rPr sz="1800" spc="-10" dirty="0">
                <a:latin typeface="Arial"/>
                <a:cs typeface="Arial"/>
              </a:rPr>
              <a:t>hoo</a:t>
            </a:r>
            <a:r>
              <a:rPr sz="1800" dirty="0">
                <a:latin typeface="Arial"/>
                <a:cs typeface="Arial"/>
              </a:rPr>
              <a:t>d</a:t>
            </a:r>
            <a:r>
              <a:rPr sz="1800" spc="3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spc="-40" dirty="0">
                <a:latin typeface="Arial"/>
                <a:cs typeface="Arial"/>
              </a:rPr>
              <a:t>w</a:t>
            </a:r>
            <a:r>
              <a:rPr sz="1800" spc="-5" dirty="0">
                <a:latin typeface="Arial"/>
                <a:cs typeface="Arial"/>
              </a:rPr>
              <a:t>il</a:t>
            </a:r>
            <a:r>
              <a:rPr sz="1800" dirty="0">
                <a:latin typeface="Arial"/>
                <a:cs typeface="Arial"/>
              </a:rPr>
              <a:t>l</a:t>
            </a:r>
            <a:r>
              <a:rPr sz="1800" spc="45"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p</a:t>
            </a:r>
            <a:r>
              <a:rPr sz="1800" spc="-5" dirty="0">
                <a:latin typeface="Arial"/>
                <a:cs typeface="Arial"/>
              </a:rPr>
              <a:t>l</a:t>
            </a:r>
            <a:r>
              <a:rPr sz="1800" spc="-10" dirty="0">
                <a:latin typeface="Arial"/>
                <a:cs typeface="Arial"/>
              </a:rPr>
              <a:t>o</a:t>
            </a:r>
            <a:r>
              <a:rPr sz="1800" spc="-5" dirty="0">
                <a:latin typeface="Arial"/>
                <a:cs typeface="Arial"/>
              </a:rPr>
              <a:t>i</a:t>
            </a:r>
            <a:r>
              <a:rPr sz="1800" dirty="0">
                <a:latin typeface="Arial"/>
                <a:cs typeface="Arial"/>
              </a:rPr>
              <a:t>t</a:t>
            </a:r>
            <a:r>
              <a:rPr sz="1800" spc="30" dirty="0">
                <a:latin typeface="Arial"/>
                <a:cs typeface="Arial"/>
              </a:rPr>
              <a:t> </a:t>
            </a:r>
            <a:r>
              <a:rPr sz="1800" dirty="0">
                <a:latin typeface="Arial"/>
                <a:cs typeface="Arial"/>
              </a:rPr>
              <a:t>a 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a:t>
            </a:r>
            <a:r>
              <a:rPr sz="1800" spc="-25" dirty="0">
                <a:latin typeface="Arial"/>
                <a:cs typeface="Arial"/>
              </a:rPr>
              <a:t>y</a:t>
            </a:r>
            <a:r>
              <a:rPr sz="1800" dirty="0">
                <a:latin typeface="Arial"/>
                <a:cs typeface="Arial"/>
              </a:rPr>
              <a:t>.</a:t>
            </a:r>
            <a:r>
              <a:rPr sz="1800" spc="55"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a:t>
            </a:r>
            <a:r>
              <a:rPr sz="1800" spc="-10" dirty="0">
                <a:latin typeface="Arial"/>
                <a:cs typeface="Arial"/>
              </a:rPr>
              <a:t>e</a:t>
            </a:r>
            <a:r>
              <a:rPr sz="1800" spc="-15" dirty="0">
                <a:latin typeface="Arial"/>
                <a:cs typeface="Arial"/>
              </a:rPr>
              <a:t>x</a:t>
            </a:r>
            <a:r>
              <a:rPr sz="1800" spc="-10" dirty="0">
                <a:latin typeface="Arial"/>
                <a:cs typeface="Arial"/>
              </a:rPr>
              <a:t>a</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a:t>
            </a:r>
            <a:r>
              <a:rPr sz="1800" spc="30"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15"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a:t>
            </a:r>
            <a:r>
              <a:rPr sz="1800" spc="-10" dirty="0">
                <a:latin typeface="Arial"/>
                <a:cs typeface="Arial"/>
              </a:rPr>
              <a:t>hou</a:t>
            </a:r>
            <a:r>
              <a:rPr sz="1800" dirty="0">
                <a:latin typeface="Arial"/>
                <a:cs typeface="Arial"/>
              </a:rPr>
              <a:t>t</a:t>
            </a:r>
            <a:r>
              <a:rPr sz="1800" spc="55" dirty="0">
                <a:latin typeface="Arial"/>
                <a:cs typeface="Arial"/>
              </a:rPr>
              <a:t> </a:t>
            </a:r>
            <a:r>
              <a:rPr sz="1800" dirty="0">
                <a:latin typeface="Arial"/>
                <a:cs typeface="Arial"/>
              </a:rPr>
              <a:t>a </a:t>
            </a:r>
            <a:r>
              <a:rPr sz="1800" spc="-10" dirty="0">
                <a:latin typeface="Arial"/>
                <a:cs typeface="Arial"/>
              </a:rPr>
              <a:t>ba</a:t>
            </a:r>
            <a:r>
              <a:rPr sz="1800" dirty="0">
                <a:latin typeface="Arial"/>
                <a:cs typeface="Arial"/>
              </a:rPr>
              <a:t>ck</a:t>
            </a:r>
            <a:r>
              <a:rPr sz="1800" spc="-10" dirty="0">
                <a:latin typeface="Arial"/>
                <a:cs typeface="Arial"/>
              </a:rPr>
              <a:t>u</a:t>
            </a:r>
            <a:r>
              <a:rPr sz="1800" dirty="0">
                <a:latin typeface="Arial"/>
                <a:cs typeface="Arial"/>
              </a:rPr>
              <a:t>p</a:t>
            </a:r>
            <a:r>
              <a:rPr sz="1800" spc="10" dirty="0">
                <a:latin typeface="Arial"/>
                <a:cs typeface="Arial"/>
              </a:rPr>
              <a:t> </a:t>
            </a:r>
            <a:r>
              <a:rPr sz="1800" spc="-10" dirty="0">
                <a:latin typeface="Arial"/>
                <a:cs typeface="Arial"/>
              </a:rPr>
              <a:t>po</a:t>
            </a:r>
            <a:r>
              <a:rPr sz="1800" spc="-40" dirty="0">
                <a:latin typeface="Arial"/>
                <a:cs typeface="Arial"/>
              </a:rPr>
              <a:t>w</a:t>
            </a:r>
            <a:r>
              <a:rPr sz="1800" spc="-10" dirty="0">
                <a:latin typeface="Arial"/>
                <a:cs typeface="Arial"/>
              </a:rPr>
              <a:t>e</a:t>
            </a:r>
            <a:r>
              <a:rPr sz="1800" dirty="0">
                <a:latin typeface="Arial"/>
                <a:cs typeface="Arial"/>
              </a:rPr>
              <a:t>r</a:t>
            </a:r>
            <a:r>
              <a:rPr sz="1800" spc="50" dirty="0">
                <a:latin typeface="Arial"/>
                <a:cs typeface="Arial"/>
              </a:rPr>
              <a:t> </a:t>
            </a:r>
            <a:r>
              <a:rPr sz="1800" dirty="0">
                <a:latin typeface="Arial"/>
                <a:cs typeface="Arial"/>
              </a:rPr>
              <a:t>s</a:t>
            </a:r>
            <a:r>
              <a:rPr sz="1800" spc="-10" dirty="0">
                <a:latin typeface="Arial"/>
                <a:cs typeface="Arial"/>
              </a:rPr>
              <a:t>ou</a:t>
            </a:r>
            <a:r>
              <a:rPr sz="1800" dirty="0">
                <a:latin typeface="Arial"/>
                <a:cs typeface="Arial"/>
              </a:rPr>
              <a:t>rce</a:t>
            </a:r>
            <a:r>
              <a:rPr sz="1800" spc="10" dirty="0">
                <a:latin typeface="Arial"/>
                <a:cs typeface="Arial"/>
              </a:rPr>
              <a:t> </a:t>
            </a:r>
            <a:r>
              <a:rPr sz="1800" spc="-5" dirty="0">
                <a:latin typeface="Arial"/>
                <a:cs typeface="Arial"/>
              </a:rPr>
              <a:t>i</a:t>
            </a:r>
            <a:r>
              <a:rPr sz="1800" dirty="0">
                <a:latin typeface="Arial"/>
                <a:cs typeface="Arial"/>
              </a:rPr>
              <a:t>s a</a:t>
            </a:r>
            <a:r>
              <a:rPr sz="1800" spc="-5" dirty="0">
                <a:latin typeface="Arial"/>
                <a:cs typeface="Arial"/>
              </a:rPr>
              <a:t> </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a:t>
            </a:r>
            <a:r>
              <a:rPr sz="1800" spc="-25" dirty="0">
                <a:latin typeface="Arial"/>
                <a:cs typeface="Arial"/>
              </a:rPr>
              <a:t>y</a:t>
            </a:r>
            <a:r>
              <a:rPr sz="1800" dirty="0">
                <a:latin typeface="Arial"/>
                <a:cs typeface="Arial"/>
              </a:rPr>
              <a:t>.</a:t>
            </a:r>
            <a:r>
              <a:rPr sz="1800" spc="55" dirty="0">
                <a:latin typeface="Arial"/>
                <a:cs typeface="Arial"/>
              </a:rPr>
              <a:t> </a:t>
            </a:r>
            <a:r>
              <a:rPr sz="1800" dirty="0">
                <a:latin typeface="Arial"/>
                <a:cs typeface="Arial"/>
              </a:rPr>
              <a:t>A</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 s</a:t>
            </a:r>
            <a:r>
              <a:rPr sz="1800" spc="-10" dirty="0">
                <a:latin typeface="Arial"/>
                <a:cs typeface="Arial"/>
              </a:rPr>
              <a:t>u</a:t>
            </a:r>
            <a:r>
              <a:rPr sz="1800" dirty="0">
                <a:latin typeface="Arial"/>
                <a:cs typeface="Arial"/>
              </a:rPr>
              <a:t>ch</a:t>
            </a:r>
            <a:r>
              <a:rPr sz="1800" spc="-5" dirty="0">
                <a:latin typeface="Arial"/>
                <a:cs typeface="Arial"/>
              </a:rPr>
              <a:t> </a:t>
            </a:r>
            <a:r>
              <a:rPr sz="1800" spc="-10" dirty="0">
                <a:latin typeface="Arial"/>
                <a:cs typeface="Arial"/>
              </a:rPr>
              <a:t>a</a:t>
            </a:r>
            <a:r>
              <a:rPr sz="1800" dirty="0">
                <a:latin typeface="Arial"/>
                <a:cs typeface="Arial"/>
              </a:rPr>
              <a:t>s a</a:t>
            </a:r>
            <a:r>
              <a:rPr sz="1800" spc="-5" dirty="0">
                <a:latin typeface="Arial"/>
                <a:cs typeface="Arial"/>
              </a:rPr>
              <a:t> </a:t>
            </a:r>
            <a:r>
              <a:rPr sz="1800" dirty="0">
                <a:latin typeface="Arial"/>
                <a:cs typeface="Arial"/>
              </a:rPr>
              <a:t>t</a:t>
            </a:r>
            <a:r>
              <a:rPr sz="1800" spc="-10" dirty="0">
                <a:latin typeface="Arial"/>
                <a:cs typeface="Arial"/>
              </a:rPr>
              <a:t>hunde</a:t>
            </a:r>
            <a:r>
              <a:rPr sz="1800" dirty="0">
                <a:latin typeface="Arial"/>
                <a:cs typeface="Arial"/>
              </a:rPr>
              <a:t>rst</a:t>
            </a:r>
            <a:r>
              <a:rPr sz="1800" spc="-10" dirty="0">
                <a:latin typeface="Arial"/>
                <a:cs typeface="Arial"/>
              </a:rPr>
              <a:t>o</a:t>
            </a:r>
            <a:r>
              <a:rPr sz="1800" dirty="0">
                <a:latin typeface="Arial"/>
                <a:cs typeface="Arial"/>
              </a:rPr>
              <a:t>rm,</a:t>
            </a:r>
            <a:r>
              <a:rPr sz="1800" spc="15" dirty="0">
                <a:latin typeface="Arial"/>
                <a:cs typeface="Arial"/>
              </a:rPr>
              <a:t> </a:t>
            </a:r>
            <a:r>
              <a:rPr sz="1800" spc="-40" dirty="0">
                <a:latin typeface="Arial"/>
                <a:cs typeface="Arial"/>
              </a:rPr>
              <a:t>w</a:t>
            </a:r>
            <a:r>
              <a:rPr sz="1800" spc="-10" dirty="0">
                <a:latin typeface="Arial"/>
                <a:cs typeface="Arial"/>
              </a:rPr>
              <a:t>ou</a:t>
            </a:r>
            <a:r>
              <a:rPr sz="1800" spc="-5" dirty="0">
                <a:latin typeface="Arial"/>
                <a:cs typeface="Arial"/>
              </a:rPr>
              <a:t>l</a:t>
            </a:r>
            <a:r>
              <a:rPr sz="1800" dirty="0">
                <a:latin typeface="Arial"/>
                <a:cs typeface="Arial"/>
              </a:rPr>
              <a:t>d</a:t>
            </a:r>
            <a:r>
              <a:rPr sz="1800" spc="4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cr</a:t>
            </a:r>
            <a:r>
              <a:rPr sz="1800" spc="-10" dirty="0">
                <a:latin typeface="Arial"/>
                <a:cs typeface="Arial"/>
              </a:rPr>
              <a:t>ea</a:t>
            </a:r>
            <a:r>
              <a:rPr sz="1800" dirty="0">
                <a:latin typeface="Arial"/>
                <a:cs typeface="Arial"/>
              </a:rPr>
              <a:t>se</a:t>
            </a:r>
            <a:r>
              <a:rPr sz="1800" spc="20" dirty="0">
                <a:latin typeface="Arial"/>
                <a:cs typeface="Arial"/>
              </a:rPr>
              <a:t> </a:t>
            </a:r>
            <a:r>
              <a:rPr sz="1800" dirty="0">
                <a:latin typeface="Arial"/>
                <a:cs typeface="Arial"/>
              </a:rPr>
              <a:t>t</a:t>
            </a:r>
            <a:r>
              <a:rPr sz="1800" spc="-10" dirty="0">
                <a:latin typeface="Arial"/>
                <a:cs typeface="Arial"/>
              </a:rPr>
              <a:t>he </a:t>
            </a:r>
            <a:r>
              <a:rPr sz="1800" spc="-5" dirty="0">
                <a:latin typeface="Arial"/>
                <a:cs typeface="Arial"/>
              </a:rPr>
              <a:t>li</a:t>
            </a:r>
            <a:r>
              <a:rPr sz="1800" dirty="0">
                <a:latin typeface="Arial"/>
                <a:cs typeface="Arial"/>
              </a:rPr>
              <a:t>k</a:t>
            </a:r>
            <a:r>
              <a:rPr sz="1800" spc="-10" dirty="0">
                <a:latin typeface="Arial"/>
                <a:cs typeface="Arial"/>
              </a:rPr>
              <a:t>e</a:t>
            </a:r>
            <a:r>
              <a:rPr sz="1800" spc="-5" dirty="0">
                <a:latin typeface="Arial"/>
                <a:cs typeface="Arial"/>
              </a:rPr>
              <a:t>li</a:t>
            </a:r>
            <a:r>
              <a:rPr sz="1800" spc="-10" dirty="0">
                <a:latin typeface="Arial"/>
                <a:cs typeface="Arial"/>
              </a:rPr>
              <a:t>hoo</a:t>
            </a:r>
            <a:r>
              <a:rPr sz="1800" dirty="0">
                <a:latin typeface="Arial"/>
                <a:cs typeface="Arial"/>
              </a:rPr>
              <a:t>d</a:t>
            </a:r>
            <a:r>
              <a:rPr sz="1800" spc="3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a:t>
            </a:r>
            <a:r>
              <a:rPr sz="1800" spc="-5" dirty="0">
                <a:latin typeface="Arial"/>
                <a:cs typeface="Arial"/>
              </a:rPr>
              <a:t> </a:t>
            </a:r>
            <a:r>
              <a:rPr sz="1800" spc="-10" dirty="0">
                <a:latin typeface="Arial"/>
                <a:cs typeface="Arial"/>
              </a:rPr>
              <a:t>po</a:t>
            </a:r>
            <a:r>
              <a:rPr sz="1800" spc="-40" dirty="0">
                <a:latin typeface="Arial"/>
                <a:cs typeface="Arial"/>
              </a:rPr>
              <a:t>w</a:t>
            </a:r>
            <a:r>
              <a:rPr sz="1800" spc="-10" dirty="0">
                <a:latin typeface="Arial"/>
                <a:cs typeface="Arial"/>
              </a:rPr>
              <a:t>e</a:t>
            </a:r>
            <a:r>
              <a:rPr sz="1800" dirty="0">
                <a:latin typeface="Arial"/>
                <a:cs typeface="Arial"/>
              </a:rPr>
              <a:t>r</a:t>
            </a:r>
            <a:r>
              <a:rPr sz="1800" spc="50" dirty="0">
                <a:latin typeface="Arial"/>
                <a:cs typeface="Arial"/>
              </a:rPr>
              <a:t> </a:t>
            </a:r>
            <a:r>
              <a:rPr sz="1800" spc="-10" dirty="0">
                <a:latin typeface="Arial"/>
                <a:cs typeface="Arial"/>
              </a:rPr>
              <a:t>ou</a:t>
            </a:r>
            <a:r>
              <a:rPr sz="1800" dirty="0">
                <a:latin typeface="Arial"/>
                <a:cs typeface="Arial"/>
              </a:rPr>
              <a:t>t</a:t>
            </a:r>
            <a:r>
              <a:rPr sz="1800" spc="-10" dirty="0">
                <a:latin typeface="Arial"/>
                <a:cs typeface="Arial"/>
              </a:rPr>
              <a:t>ag</a:t>
            </a:r>
            <a:r>
              <a:rPr sz="1800" dirty="0">
                <a:latin typeface="Arial"/>
                <a:cs typeface="Arial"/>
              </a:rPr>
              <a:t>e</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cr</a:t>
            </a:r>
            <a:r>
              <a:rPr sz="1800" spc="-10" dirty="0">
                <a:latin typeface="Arial"/>
                <a:cs typeface="Arial"/>
              </a:rPr>
              <a:t>ea</a:t>
            </a:r>
            <a:r>
              <a:rPr sz="1800" dirty="0">
                <a:latin typeface="Arial"/>
                <a:cs typeface="Arial"/>
              </a:rPr>
              <a:t>te</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 </a:t>
            </a:r>
            <a:r>
              <a:rPr sz="1800" spc="-10" dirty="0">
                <a:latin typeface="Arial"/>
                <a:cs typeface="Arial"/>
              </a:rPr>
              <a:t>of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dirty="0">
                <a:latin typeface="Arial"/>
                <a:cs typeface="Arial"/>
              </a:rPr>
              <a:t>f</a:t>
            </a:r>
            <a:r>
              <a:rPr sz="1800" spc="-10" dirty="0">
                <a:latin typeface="Arial"/>
                <a:cs typeface="Arial"/>
              </a:rPr>
              <a:t>a</a:t>
            </a:r>
            <a:r>
              <a:rPr sz="1800" spc="-5" dirty="0">
                <a:latin typeface="Arial"/>
                <a:cs typeface="Arial"/>
              </a:rPr>
              <a:t>il</a:t>
            </a:r>
            <a:r>
              <a:rPr sz="1800" spc="-10" dirty="0">
                <a:latin typeface="Arial"/>
                <a:cs typeface="Arial"/>
              </a:rPr>
              <a:t>u</a:t>
            </a:r>
            <a:r>
              <a:rPr sz="1800" dirty="0">
                <a:latin typeface="Arial"/>
                <a:cs typeface="Arial"/>
              </a:rPr>
              <a:t>r</a:t>
            </a:r>
            <a:r>
              <a:rPr sz="1800" spc="-10" dirty="0">
                <a:latin typeface="Arial"/>
                <a:cs typeface="Arial"/>
              </a:rPr>
              <a:t>e.</a:t>
            </a:r>
            <a:endParaRPr sz="1800" dirty="0">
              <a:latin typeface="Arial"/>
              <a:cs typeface="Arial"/>
            </a:endParaRPr>
          </a:p>
          <a:p>
            <a:pPr marL="241300" marR="556895" indent="-228600">
              <a:lnSpc>
                <a:spcPct val="100000"/>
              </a:lnSpc>
              <a:spcBef>
                <a:spcPts val="865"/>
              </a:spcBef>
            </a:pPr>
            <a:r>
              <a:rPr sz="1800" dirty="0">
                <a:latin typeface="Webdings"/>
                <a:cs typeface="Webdings"/>
              </a:rPr>
              <a:t></a:t>
            </a:r>
            <a:r>
              <a:rPr sz="1800" spc="-5" dirty="0">
                <a:latin typeface="Arial"/>
                <a:cs typeface="Arial"/>
              </a:rPr>
              <a:t>Ri</a:t>
            </a:r>
            <a:r>
              <a:rPr sz="1800" dirty="0">
                <a:latin typeface="Arial"/>
                <a:cs typeface="Arial"/>
              </a:rPr>
              <a:t>sk m</a:t>
            </a:r>
            <a:r>
              <a:rPr sz="1800" spc="-10" dirty="0">
                <a:latin typeface="Arial"/>
                <a:cs typeface="Arial"/>
              </a:rPr>
              <a:t>anage</a:t>
            </a:r>
            <a:r>
              <a:rPr sz="1800" dirty="0">
                <a:latin typeface="Arial"/>
                <a:cs typeface="Arial"/>
              </a:rPr>
              <a:t>m</a:t>
            </a:r>
            <a:r>
              <a:rPr sz="1800" spc="-10" dirty="0">
                <a:latin typeface="Arial"/>
                <a:cs typeface="Arial"/>
              </a:rPr>
              <a:t>en</a:t>
            </a:r>
            <a:r>
              <a:rPr sz="1800" dirty="0">
                <a:latin typeface="Arial"/>
                <a:cs typeface="Arial"/>
              </a:rPr>
              <a:t>t</a:t>
            </a:r>
            <a:r>
              <a:rPr sz="1800" spc="30" dirty="0">
                <a:latin typeface="Arial"/>
                <a:cs typeface="Arial"/>
              </a:rPr>
              <a:t> </a:t>
            </a:r>
            <a:r>
              <a:rPr sz="1800" spc="-5" dirty="0">
                <a:latin typeface="Arial"/>
                <a:cs typeface="Arial"/>
              </a:rPr>
              <a:t>i</a:t>
            </a:r>
            <a:r>
              <a:rPr sz="1800" dirty="0">
                <a:latin typeface="Arial"/>
                <a:cs typeface="Arial"/>
              </a:rPr>
              <a:t>s 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a:t>
            </a:r>
            <a:r>
              <a:rPr sz="1800" dirty="0">
                <a:latin typeface="Arial"/>
                <a:cs typeface="Arial"/>
              </a:rPr>
              <a:t>ss</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den</a:t>
            </a:r>
            <a:r>
              <a:rPr sz="1800" dirty="0">
                <a:latin typeface="Arial"/>
                <a:cs typeface="Arial"/>
              </a:rPr>
              <a:t>t</a:t>
            </a:r>
            <a:r>
              <a:rPr sz="1800" spc="-5" dirty="0">
                <a:latin typeface="Arial"/>
                <a:cs typeface="Arial"/>
              </a:rPr>
              <a:t>i</a:t>
            </a:r>
            <a:r>
              <a:rPr sz="1800" dirty="0">
                <a:latin typeface="Arial"/>
                <a:cs typeface="Arial"/>
              </a:rPr>
              <a:t>f</a:t>
            </a:r>
            <a:r>
              <a:rPr sz="1800" spc="-25" dirty="0">
                <a:latin typeface="Arial"/>
                <a:cs typeface="Arial"/>
              </a:rPr>
              <a:t>y</a:t>
            </a:r>
            <a:r>
              <a:rPr sz="1800" spc="-5" dirty="0">
                <a:latin typeface="Arial"/>
                <a:cs typeface="Arial"/>
              </a:rPr>
              <a:t>i</a:t>
            </a:r>
            <a:r>
              <a:rPr sz="1800" spc="-10" dirty="0">
                <a:latin typeface="Arial"/>
                <a:cs typeface="Arial"/>
              </a:rPr>
              <a:t>ng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ts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35" dirty="0">
                <a:latin typeface="Arial"/>
                <a:cs typeface="Arial"/>
              </a:rPr>
              <a:t> </a:t>
            </a:r>
            <a:r>
              <a:rPr sz="1800" dirty="0">
                <a:latin typeface="Arial"/>
                <a:cs typeface="Arial"/>
              </a:rPr>
              <a:t>to</a:t>
            </a:r>
            <a:r>
              <a:rPr sz="1800" spc="-15" dirty="0">
                <a:latin typeface="Arial"/>
                <a:cs typeface="Arial"/>
              </a:rPr>
              <a:t> </a:t>
            </a:r>
            <a:r>
              <a:rPr sz="1800" dirty="0">
                <a:latin typeface="Arial"/>
                <a:cs typeface="Arial"/>
              </a:rPr>
              <a:t>IT</a:t>
            </a:r>
            <a:r>
              <a:rPr sz="1800" spc="-5"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ts </a:t>
            </a:r>
            <a:r>
              <a:rPr sz="1800" spc="-10" dirty="0">
                <a:latin typeface="Arial"/>
                <a:cs typeface="Arial"/>
              </a:rPr>
              <a:t>and e</a:t>
            </a:r>
            <a:r>
              <a:rPr sz="1800" dirty="0">
                <a:latin typeface="Arial"/>
                <a:cs typeface="Arial"/>
              </a:rPr>
              <a:t>st</a:t>
            </a:r>
            <a:r>
              <a:rPr sz="1800" spc="-10" dirty="0">
                <a:latin typeface="Arial"/>
                <a:cs typeface="Arial"/>
              </a:rPr>
              <a:t>ab</a:t>
            </a:r>
            <a:r>
              <a:rPr sz="1800" spc="-5" dirty="0">
                <a:latin typeface="Arial"/>
                <a:cs typeface="Arial"/>
              </a:rPr>
              <a:t>li</a:t>
            </a:r>
            <a:r>
              <a:rPr sz="1800" dirty="0">
                <a:latin typeface="Arial"/>
                <a:cs typeface="Arial"/>
              </a:rPr>
              <a:t>s</a:t>
            </a:r>
            <a:r>
              <a:rPr sz="1800" spc="-10" dirty="0">
                <a:latin typeface="Arial"/>
                <a:cs typeface="Arial"/>
              </a:rPr>
              <a:t>h</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ep</a:t>
            </a:r>
            <a:r>
              <a:rPr sz="1800" dirty="0">
                <a:latin typeface="Arial"/>
                <a:cs typeface="Arial"/>
              </a:rPr>
              <a:t>t</a:t>
            </a:r>
            <a:r>
              <a:rPr sz="1800" spc="-10" dirty="0">
                <a:latin typeface="Arial"/>
                <a:cs typeface="Arial"/>
              </a:rPr>
              <a:t>ab</a:t>
            </a:r>
            <a:r>
              <a:rPr sz="1800" spc="-5" dirty="0">
                <a:latin typeface="Arial"/>
                <a:cs typeface="Arial"/>
              </a:rPr>
              <a:t>l</a:t>
            </a:r>
            <a:r>
              <a:rPr sz="1800" dirty="0">
                <a:latin typeface="Arial"/>
                <a:cs typeface="Arial"/>
              </a:rPr>
              <a:t>e</a:t>
            </a:r>
            <a:r>
              <a:rPr sz="1800" spc="2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r>
              <a:rPr sz="1800" spc="15" dirty="0">
                <a:latin typeface="Arial"/>
                <a:cs typeface="Arial"/>
              </a:rPr>
              <a:t> </a:t>
            </a:r>
            <a:r>
              <a:rPr sz="1800" dirty="0">
                <a:latin typeface="Arial"/>
                <a:cs typeface="Arial"/>
              </a:rPr>
              <a:t>to</a:t>
            </a:r>
            <a:r>
              <a:rPr sz="1800" spc="-15" dirty="0">
                <a:latin typeface="Arial"/>
                <a:cs typeface="Arial"/>
              </a:rPr>
              <a:t> </a:t>
            </a:r>
            <a:r>
              <a:rPr sz="1800" dirty="0">
                <a:latin typeface="Arial"/>
                <a:cs typeface="Arial"/>
              </a:rPr>
              <a:t>r</a:t>
            </a:r>
            <a:r>
              <a:rPr sz="1800" spc="-10" dirty="0">
                <a:latin typeface="Arial"/>
                <a:cs typeface="Arial"/>
              </a:rPr>
              <a:t>edu</a:t>
            </a:r>
            <a:r>
              <a:rPr sz="1800" dirty="0">
                <a:latin typeface="Arial"/>
                <a:cs typeface="Arial"/>
              </a:rPr>
              <a:t>ce</a:t>
            </a:r>
            <a:r>
              <a:rPr sz="1800" spc="10" dirty="0">
                <a:latin typeface="Arial"/>
                <a:cs typeface="Arial"/>
              </a:rPr>
              <a:t> </a:t>
            </a:r>
            <a:r>
              <a:rPr sz="1800" dirty="0">
                <a:latin typeface="Arial"/>
                <a:cs typeface="Arial"/>
              </a:rPr>
              <a:t>t</a:t>
            </a:r>
            <a:r>
              <a:rPr sz="1800" spc="-10" dirty="0">
                <a:latin typeface="Arial"/>
                <a:cs typeface="Arial"/>
              </a:rPr>
              <a:t>he </a:t>
            </a:r>
            <a:r>
              <a:rPr sz="1800" spc="-5" dirty="0">
                <a:latin typeface="Arial"/>
                <a:cs typeface="Arial"/>
              </a:rPr>
              <a:t>li</a:t>
            </a:r>
            <a:r>
              <a:rPr sz="1800" dirty="0">
                <a:latin typeface="Arial"/>
                <a:cs typeface="Arial"/>
              </a:rPr>
              <a:t>k</a:t>
            </a:r>
            <a:r>
              <a:rPr sz="1800" spc="-10" dirty="0">
                <a:latin typeface="Arial"/>
                <a:cs typeface="Arial"/>
              </a:rPr>
              <a:t>e</a:t>
            </a:r>
            <a:r>
              <a:rPr sz="1800" spc="-5" dirty="0">
                <a:latin typeface="Arial"/>
                <a:cs typeface="Arial"/>
              </a:rPr>
              <a:t>li</a:t>
            </a:r>
            <a:r>
              <a:rPr sz="1800" spc="-10" dirty="0">
                <a:latin typeface="Arial"/>
                <a:cs typeface="Arial"/>
              </a:rPr>
              <a:t>hoo</a:t>
            </a:r>
            <a:r>
              <a:rPr sz="1800" dirty="0">
                <a:latin typeface="Arial"/>
                <a:cs typeface="Arial"/>
              </a:rPr>
              <a:t>d</a:t>
            </a:r>
            <a:r>
              <a:rPr sz="1800" spc="3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spc="-10" dirty="0">
                <a:latin typeface="Arial"/>
                <a:cs typeface="Arial"/>
              </a:rPr>
              <a:t>b</a:t>
            </a:r>
            <a:r>
              <a:rPr sz="1800" dirty="0">
                <a:latin typeface="Arial"/>
                <a:cs typeface="Arial"/>
              </a:rPr>
              <a:t>r</a:t>
            </a:r>
            <a:r>
              <a:rPr sz="1800" spc="-10" dirty="0">
                <a:latin typeface="Arial"/>
                <a:cs typeface="Arial"/>
              </a:rPr>
              <a:t>ea</a:t>
            </a:r>
            <a:r>
              <a:rPr sz="1800" dirty="0">
                <a:latin typeface="Arial"/>
                <a:cs typeface="Arial"/>
              </a:rPr>
              <a:t>ch</a:t>
            </a:r>
            <a:r>
              <a:rPr sz="1800" spc="10" dirty="0">
                <a:latin typeface="Arial"/>
                <a:cs typeface="Arial"/>
              </a:rPr>
              <a:t> </a:t>
            </a:r>
            <a:r>
              <a:rPr sz="1800" spc="-10" dirty="0">
                <a:latin typeface="Arial"/>
                <a:cs typeface="Arial"/>
              </a:rPr>
              <a:t>o</a:t>
            </a:r>
            <a:r>
              <a:rPr sz="1800" dirty="0">
                <a:latin typeface="Arial"/>
                <a:cs typeface="Arial"/>
              </a:rPr>
              <a:t>r v</a:t>
            </a:r>
            <a:r>
              <a:rPr sz="1800" spc="-5" dirty="0">
                <a:latin typeface="Arial"/>
                <a:cs typeface="Arial"/>
              </a:rPr>
              <a:t>i</a:t>
            </a:r>
            <a:r>
              <a:rPr sz="1800" spc="-10" dirty="0">
                <a:latin typeface="Arial"/>
                <a:cs typeface="Arial"/>
              </a:rPr>
              <a:t>o</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Pr</a:t>
            </a:r>
            <a:r>
              <a:rPr sz="1800" dirty="0"/>
              <a:t>og</a:t>
            </a:r>
            <a:r>
              <a:rPr sz="1800" spc="-5" dirty="0"/>
              <a:t>ra</a:t>
            </a:r>
            <a:r>
              <a:rPr sz="1800" dirty="0"/>
              <a:t>m</a:t>
            </a:r>
            <a:r>
              <a:rPr sz="1800" spc="-5" dirty="0"/>
              <a:t> </a:t>
            </a:r>
            <a:r>
              <a:rPr sz="1800" dirty="0"/>
              <a:t>M</a:t>
            </a:r>
            <a:r>
              <a:rPr sz="1800" spc="-5" dirty="0"/>
              <a:t>a</a:t>
            </a:r>
            <a:r>
              <a:rPr sz="1800" dirty="0"/>
              <a:t>n</a:t>
            </a:r>
            <a:r>
              <a:rPr sz="1800" spc="-5" dirty="0"/>
              <a:t>a</a:t>
            </a:r>
            <a:r>
              <a:rPr sz="1800" dirty="0"/>
              <a:t>g</a:t>
            </a:r>
            <a:r>
              <a:rPr sz="1800" spc="-5" dirty="0"/>
              <a:t>eme</a:t>
            </a:r>
            <a:r>
              <a:rPr sz="1800" dirty="0"/>
              <a:t>nt</a:t>
            </a:r>
          </a:p>
          <a:p>
            <a:pPr marL="12700">
              <a:lnSpc>
                <a:spcPts val="3315"/>
              </a:lnSpc>
            </a:pPr>
            <a:r>
              <a:rPr spc="-30" dirty="0"/>
              <a:t>R</a:t>
            </a:r>
            <a:r>
              <a:rPr spc="-10" dirty="0"/>
              <a:t>i</a:t>
            </a:r>
            <a:r>
              <a:rPr spc="-15" dirty="0"/>
              <a:t>s</a:t>
            </a:r>
            <a:r>
              <a:rPr spc="-20" dirty="0"/>
              <a:t>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21</a:t>
            </a:fld>
            <a:endParaRPr dirty="0"/>
          </a:p>
        </p:txBody>
      </p:sp>
      <p:sp>
        <p:nvSpPr>
          <p:cNvPr id="3" name="object 3"/>
          <p:cNvSpPr txBox="1"/>
          <p:nvPr/>
        </p:nvSpPr>
        <p:spPr>
          <a:xfrm>
            <a:off x="535940" y="1683186"/>
            <a:ext cx="7705725" cy="3685540"/>
          </a:xfrm>
          <a:prstGeom prst="rect">
            <a:avLst/>
          </a:prstGeom>
        </p:spPr>
        <p:txBody>
          <a:bodyPr vert="horz" wrap="square" lIns="0" tIns="0" rIns="0" bIns="0" rtlCol="0">
            <a:spAutoFit/>
          </a:bodyPr>
          <a:lstStyle/>
          <a:p>
            <a:pPr marL="12700" marR="346710">
              <a:lnSpc>
                <a:spcPct val="100000"/>
              </a:lnSpc>
            </a:pPr>
            <a:r>
              <a:rPr sz="1800" spc="-5" dirty="0">
                <a:latin typeface="Arial"/>
                <a:cs typeface="Arial"/>
              </a:rPr>
              <a:t>N</a:t>
            </a:r>
            <a:r>
              <a:rPr sz="1800" dirty="0">
                <a:latin typeface="Arial"/>
                <a:cs typeface="Arial"/>
              </a:rPr>
              <a:t>o</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15" dirty="0">
                <a:latin typeface="Arial"/>
                <a:cs typeface="Arial"/>
              </a:rPr>
              <a:t> </a:t>
            </a:r>
            <a:r>
              <a:rPr sz="1800" spc="-5" dirty="0">
                <a:latin typeface="Arial"/>
                <a:cs typeface="Arial"/>
              </a:rPr>
              <a:t>i</a:t>
            </a:r>
            <a:r>
              <a:rPr sz="1800" dirty="0">
                <a:latin typeface="Arial"/>
                <a:cs typeface="Arial"/>
              </a:rPr>
              <a:t>s c</a:t>
            </a:r>
            <a:r>
              <a:rPr sz="1800" spc="-10" dirty="0">
                <a:latin typeface="Arial"/>
                <a:cs typeface="Arial"/>
              </a:rPr>
              <a:t>o</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t</a:t>
            </a:r>
            <a:r>
              <a:rPr sz="1800" spc="-10" dirty="0">
                <a:latin typeface="Arial"/>
                <a:cs typeface="Arial"/>
              </a:rPr>
              <a:t>e</a:t>
            </a:r>
            <a:r>
              <a:rPr sz="1800" spc="-5" dirty="0">
                <a:latin typeface="Arial"/>
                <a:cs typeface="Arial"/>
              </a:rPr>
              <a:t>l</a:t>
            </a:r>
            <a:r>
              <a:rPr sz="1800" dirty="0">
                <a:latin typeface="Arial"/>
                <a:cs typeface="Arial"/>
              </a:rPr>
              <a:t>y</a:t>
            </a:r>
            <a:r>
              <a:rPr sz="1800" spc="25" dirty="0">
                <a:latin typeface="Arial"/>
                <a:cs typeface="Arial"/>
              </a:rPr>
              <a:t> </a:t>
            </a:r>
            <a:r>
              <a:rPr sz="1800" dirty="0">
                <a:latin typeface="Arial"/>
                <a:cs typeface="Arial"/>
              </a:rPr>
              <a:t>s</a:t>
            </a:r>
            <a:r>
              <a:rPr sz="1800" spc="-10" dirty="0">
                <a:latin typeface="Arial"/>
                <a:cs typeface="Arial"/>
              </a:rPr>
              <a:t>a</a:t>
            </a:r>
            <a:r>
              <a:rPr sz="1800" dirty="0">
                <a:latin typeface="Arial"/>
                <a:cs typeface="Arial"/>
              </a:rPr>
              <a:t>fe</a:t>
            </a:r>
            <a:r>
              <a:rPr sz="1800" spc="-5" dirty="0">
                <a:latin typeface="Arial"/>
                <a:cs typeface="Arial"/>
              </a:rPr>
              <a:t> </a:t>
            </a:r>
            <a:r>
              <a:rPr sz="1800" dirty="0">
                <a:latin typeface="Arial"/>
                <a:cs typeface="Arial"/>
              </a:rPr>
              <a:t>fr</a:t>
            </a:r>
            <a:r>
              <a:rPr sz="1800" spc="-10" dirty="0">
                <a:latin typeface="Arial"/>
                <a:cs typeface="Arial"/>
              </a:rPr>
              <a:t>o</a:t>
            </a:r>
            <a:r>
              <a:rPr sz="1800" dirty="0">
                <a:latin typeface="Arial"/>
                <a:cs typeface="Arial"/>
              </a:rPr>
              <a:t>m</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ts,</a:t>
            </a:r>
            <a:r>
              <a:rPr sz="1800" spc="5" dirty="0">
                <a:latin typeface="Arial"/>
                <a:cs typeface="Arial"/>
              </a:rPr>
              <a:t> </a:t>
            </a:r>
            <a:r>
              <a:rPr sz="1800" spc="-10" dirty="0">
                <a:latin typeface="Arial"/>
                <a:cs typeface="Arial"/>
              </a:rPr>
              <a:t>bu</a:t>
            </a:r>
            <a:r>
              <a:rPr sz="1800" dirty="0">
                <a:latin typeface="Arial"/>
                <a:cs typeface="Arial"/>
              </a:rPr>
              <a:t>t</a:t>
            </a:r>
            <a:r>
              <a:rPr sz="1800" spc="5" dirty="0">
                <a:latin typeface="Arial"/>
                <a:cs typeface="Arial"/>
              </a:rPr>
              <a:t> </a:t>
            </a:r>
            <a:r>
              <a:rPr sz="1800" b="1" spc="-5" dirty="0">
                <a:latin typeface="Arial"/>
                <a:cs typeface="Arial"/>
              </a:rPr>
              <a:t>c</a:t>
            </a:r>
            <a:r>
              <a:rPr sz="1800" b="1" dirty="0">
                <a:latin typeface="Arial"/>
                <a:cs typeface="Arial"/>
              </a:rPr>
              <a:t>ont</a:t>
            </a:r>
            <a:r>
              <a:rPr sz="1800" b="1" spc="-5" dirty="0">
                <a:latin typeface="Arial"/>
                <a:cs typeface="Arial"/>
              </a:rPr>
              <a:t>r</a:t>
            </a:r>
            <a:r>
              <a:rPr sz="1800" b="1" dirty="0">
                <a:latin typeface="Arial"/>
                <a:cs typeface="Arial"/>
              </a:rPr>
              <a:t>ols</a:t>
            </a:r>
            <a:r>
              <a:rPr sz="1800" b="1" spc="-5" dirty="0">
                <a:latin typeface="Arial"/>
                <a:cs typeface="Arial"/>
              </a:rPr>
              <a:t> </a:t>
            </a:r>
            <a:r>
              <a:rPr sz="1800" spc="-10" dirty="0">
                <a:latin typeface="Arial"/>
                <a:cs typeface="Arial"/>
              </a:rPr>
              <a:t>he</a:t>
            </a:r>
            <a:r>
              <a:rPr sz="1800" spc="-5" dirty="0">
                <a:latin typeface="Arial"/>
                <a:cs typeface="Arial"/>
              </a:rPr>
              <a:t>l</a:t>
            </a:r>
            <a:r>
              <a:rPr sz="1800" dirty="0">
                <a:latin typeface="Arial"/>
                <a:cs typeface="Arial"/>
              </a:rPr>
              <a:t>p m</a:t>
            </a:r>
            <a:r>
              <a:rPr sz="1800" spc="-5" dirty="0">
                <a:latin typeface="Arial"/>
                <a:cs typeface="Arial"/>
              </a:rPr>
              <a:t>i</a:t>
            </a:r>
            <a:r>
              <a:rPr sz="1800" dirty="0">
                <a:latin typeface="Arial"/>
                <a:cs typeface="Arial"/>
              </a:rPr>
              <a:t>t</a:t>
            </a:r>
            <a:r>
              <a:rPr sz="1800" spc="-5" dirty="0">
                <a:latin typeface="Arial"/>
                <a:cs typeface="Arial"/>
              </a:rPr>
              <a:t>iga</a:t>
            </a:r>
            <a:r>
              <a:rPr sz="1800" dirty="0">
                <a:latin typeface="Arial"/>
                <a:cs typeface="Arial"/>
              </a:rPr>
              <a:t>te</a:t>
            </a:r>
            <a:r>
              <a:rPr sz="1800" spc="10"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sks.</a:t>
            </a:r>
            <a:endParaRPr sz="1800">
              <a:latin typeface="Arial"/>
              <a:cs typeface="Arial"/>
            </a:endParaRPr>
          </a:p>
          <a:p>
            <a:pPr marL="241300" marR="5080" indent="-228600" algn="just">
              <a:lnSpc>
                <a:spcPct val="100000"/>
              </a:lnSpc>
              <a:spcBef>
                <a:spcPts val="430"/>
              </a:spcBef>
            </a:pPr>
            <a:r>
              <a:rPr sz="1800" dirty="0">
                <a:latin typeface="Webdings"/>
                <a:cs typeface="Webdings"/>
              </a:rPr>
              <a:t></a:t>
            </a:r>
            <a:r>
              <a:rPr sz="1800" spc="-5"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r>
              <a:rPr sz="1800" spc="1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spc="-10" dirty="0">
                <a:latin typeface="Arial"/>
                <a:cs typeface="Arial"/>
              </a:rPr>
              <a:t>po</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e</a:t>
            </a:r>
            <a:r>
              <a:rPr sz="1800" dirty="0">
                <a:latin typeface="Arial"/>
                <a:cs typeface="Arial"/>
              </a:rPr>
              <a:t>s,</a:t>
            </a:r>
            <a:r>
              <a:rPr sz="1800" spc="3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edu</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a</a:t>
            </a:r>
            <a:r>
              <a:rPr sz="1800" dirty="0">
                <a:latin typeface="Arial"/>
                <a:cs typeface="Arial"/>
              </a:rPr>
              <a:t>ct</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 </a:t>
            </a:r>
            <a:r>
              <a:rPr sz="1800" spc="-10" dirty="0">
                <a:latin typeface="Arial"/>
                <a:cs typeface="Arial"/>
              </a:rPr>
              <a:t>de</a:t>
            </a:r>
            <a:r>
              <a:rPr sz="1800" dirty="0">
                <a:latin typeface="Arial"/>
                <a:cs typeface="Arial"/>
              </a:rPr>
              <a:t>s</a:t>
            </a:r>
            <a:r>
              <a:rPr sz="1800" spc="-5" dirty="0">
                <a:latin typeface="Arial"/>
                <a:cs typeface="Arial"/>
              </a:rPr>
              <a:t>i</a:t>
            </a:r>
            <a:r>
              <a:rPr sz="1800" spc="-10" dirty="0">
                <a:latin typeface="Arial"/>
                <a:cs typeface="Arial"/>
              </a:rPr>
              <a:t>gne</a:t>
            </a:r>
            <a:r>
              <a:rPr sz="1800" dirty="0">
                <a:latin typeface="Arial"/>
                <a:cs typeface="Arial"/>
              </a:rPr>
              <a:t>d</a:t>
            </a:r>
            <a:r>
              <a:rPr sz="1800" spc="2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de</a:t>
            </a:r>
            <a:r>
              <a:rPr sz="1800" dirty="0">
                <a:latin typeface="Arial"/>
                <a:cs typeface="Arial"/>
              </a:rPr>
              <a:t>cr</a:t>
            </a:r>
            <a:r>
              <a:rPr sz="1800" spc="-10" dirty="0">
                <a:latin typeface="Arial"/>
                <a:cs typeface="Arial"/>
              </a:rPr>
              <a:t>ea</a:t>
            </a:r>
            <a:r>
              <a:rPr sz="1800" dirty="0">
                <a:latin typeface="Arial"/>
                <a:cs typeface="Arial"/>
              </a:rPr>
              <a:t>se</a:t>
            </a:r>
            <a:r>
              <a:rPr sz="1800" spc="10" dirty="0">
                <a:latin typeface="Arial"/>
                <a:cs typeface="Arial"/>
              </a:rPr>
              <a:t> </a:t>
            </a:r>
            <a:r>
              <a:rPr sz="1800" dirty="0">
                <a:latin typeface="Arial"/>
                <a:cs typeface="Arial"/>
              </a:rPr>
              <a:t>t</a:t>
            </a:r>
            <a:r>
              <a:rPr sz="1800" spc="-10" dirty="0">
                <a:latin typeface="Arial"/>
                <a:cs typeface="Arial"/>
              </a:rPr>
              <a:t>he </a:t>
            </a:r>
            <a:r>
              <a:rPr sz="1800" spc="-5" dirty="0">
                <a:latin typeface="Arial"/>
                <a:cs typeface="Arial"/>
              </a:rPr>
              <a:t>li</a:t>
            </a:r>
            <a:r>
              <a:rPr sz="1800" dirty="0">
                <a:latin typeface="Arial"/>
                <a:cs typeface="Arial"/>
              </a:rPr>
              <a:t>k</a:t>
            </a:r>
            <a:r>
              <a:rPr sz="1800" spc="-10" dirty="0">
                <a:latin typeface="Arial"/>
                <a:cs typeface="Arial"/>
              </a:rPr>
              <a:t>e</a:t>
            </a:r>
            <a:r>
              <a:rPr sz="1800" spc="-5" dirty="0">
                <a:latin typeface="Arial"/>
                <a:cs typeface="Arial"/>
              </a:rPr>
              <a:t>li</a:t>
            </a:r>
            <a:r>
              <a:rPr sz="1800" spc="-10" dirty="0">
                <a:latin typeface="Arial"/>
                <a:cs typeface="Arial"/>
              </a:rPr>
              <a:t>hood</a:t>
            </a:r>
            <a:r>
              <a:rPr sz="1800" dirty="0">
                <a:latin typeface="Arial"/>
                <a:cs typeface="Arial"/>
              </a:rPr>
              <a:t>,</a:t>
            </a:r>
            <a:r>
              <a:rPr sz="1800" spc="30" dirty="0">
                <a:latin typeface="Arial"/>
                <a:cs typeface="Arial"/>
              </a:rPr>
              <a:t> </a:t>
            </a:r>
            <a:r>
              <a:rPr sz="1800" dirty="0">
                <a:latin typeface="Arial"/>
                <a:cs typeface="Arial"/>
              </a:rPr>
              <a:t>m</a:t>
            </a:r>
            <a:r>
              <a:rPr sz="1800" spc="-10" dirty="0">
                <a:latin typeface="Arial"/>
                <a:cs typeface="Arial"/>
              </a:rPr>
              <a:t>anag</a:t>
            </a:r>
            <a:r>
              <a:rPr sz="1800" dirty="0">
                <a:latin typeface="Arial"/>
                <a:cs typeface="Arial"/>
              </a:rPr>
              <a:t>e</a:t>
            </a:r>
            <a:r>
              <a:rPr sz="1800" spc="2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dirty="0">
                <a:latin typeface="Arial"/>
                <a:cs typeface="Arial"/>
              </a:rPr>
              <a:t>m</a:t>
            </a:r>
            <a:r>
              <a:rPr sz="1800" spc="-10" dirty="0">
                <a:latin typeface="Arial"/>
                <a:cs typeface="Arial"/>
              </a:rPr>
              <a:t>pa</a:t>
            </a:r>
            <a:r>
              <a:rPr sz="1800" dirty="0">
                <a:latin typeface="Arial"/>
                <a:cs typeface="Arial"/>
              </a:rPr>
              <a:t>ct,</a:t>
            </a:r>
            <a:r>
              <a:rPr sz="1800" spc="5" dirty="0">
                <a:latin typeface="Arial"/>
                <a:cs typeface="Arial"/>
              </a:rPr>
              <a:t> </a:t>
            </a:r>
            <a:r>
              <a:rPr sz="1800" spc="-10" dirty="0">
                <a:latin typeface="Arial"/>
                <a:cs typeface="Arial"/>
              </a:rPr>
              <a:t>o</a:t>
            </a:r>
            <a:r>
              <a:rPr sz="1800" dirty="0">
                <a:latin typeface="Arial"/>
                <a:cs typeface="Arial"/>
              </a:rPr>
              <a:t>r m</a:t>
            </a:r>
            <a:r>
              <a:rPr sz="1800" spc="-5" dirty="0">
                <a:latin typeface="Arial"/>
                <a:cs typeface="Arial"/>
              </a:rPr>
              <a:t>i</a:t>
            </a:r>
            <a:r>
              <a:rPr sz="1800" spc="-10" dirty="0">
                <a:latin typeface="Arial"/>
                <a:cs typeface="Arial"/>
              </a:rPr>
              <a:t>n</a:t>
            </a:r>
            <a:r>
              <a:rPr sz="1800" spc="-5" dirty="0">
                <a:latin typeface="Arial"/>
                <a:cs typeface="Arial"/>
              </a:rPr>
              <a:t>i</a:t>
            </a:r>
            <a:r>
              <a:rPr sz="1800" dirty="0">
                <a:latin typeface="Arial"/>
                <a:cs typeface="Arial"/>
              </a:rPr>
              <a:t>m</a:t>
            </a:r>
            <a:r>
              <a:rPr sz="1800" spc="-5" dirty="0">
                <a:latin typeface="Arial"/>
                <a:cs typeface="Arial"/>
              </a:rPr>
              <a:t>i</a:t>
            </a:r>
            <a:r>
              <a:rPr sz="1800" dirty="0">
                <a:latin typeface="Arial"/>
                <a:cs typeface="Arial"/>
              </a:rPr>
              <a:t>ze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e</a:t>
            </a:r>
            <a:r>
              <a:rPr sz="1800" spc="-35" dirty="0">
                <a:latin typeface="Arial"/>
                <a:cs typeface="Arial"/>
              </a:rPr>
              <a:t>f</a:t>
            </a:r>
            <a:r>
              <a:rPr sz="1800" dirty="0">
                <a:latin typeface="Arial"/>
                <a:cs typeface="Arial"/>
              </a:rPr>
              <a:t>f</a:t>
            </a:r>
            <a:r>
              <a:rPr sz="1800" spc="-10" dirty="0">
                <a:latin typeface="Arial"/>
                <a:cs typeface="Arial"/>
              </a:rPr>
              <a:t>e</a:t>
            </a:r>
            <a:r>
              <a:rPr sz="1800" dirty="0">
                <a:latin typeface="Arial"/>
                <a:cs typeface="Arial"/>
              </a:rPr>
              <a:t>ct</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p</a:t>
            </a:r>
            <a:r>
              <a:rPr sz="1800" spc="-5" dirty="0">
                <a:latin typeface="Arial"/>
                <a:cs typeface="Arial"/>
              </a:rPr>
              <a:t>l</a:t>
            </a:r>
            <a:r>
              <a:rPr sz="1800" spc="-10" dirty="0">
                <a:latin typeface="Arial"/>
                <a:cs typeface="Arial"/>
              </a:rPr>
              <a:t>o</a:t>
            </a:r>
            <a:r>
              <a:rPr sz="1800" spc="-5" dirty="0">
                <a:latin typeface="Arial"/>
                <a:cs typeface="Arial"/>
              </a:rPr>
              <a:t>i</a:t>
            </a:r>
            <a:r>
              <a:rPr sz="1800" dirty="0">
                <a:latin typeface="Arial"/>
                <a:cs typeface="Arial"/>
              </a:rPr>
              <a:t>t</a:t>
            </a:r>
            <a:r>
              <a:rPr sz="1800" spc="-5" dirty="0">
                <a:latin typeface="Arial"/>
                <a:cs typeface="Arial"/>
              </a:rPr>
              <a:t>i</a:t>
            </a:r>
            <a:r>
              <a:rPr sz="1800" spc="-10" dirty="0">
                <a:latin typeface="Arial"/>
                <a:cs typeface="Arial"/>
              </a:rPr>
              <a:t>ng </a:t>
            </a:r>
            <a:r>
              <a:rPr sz="1800" dirty="0">
                <a:latin typeface="Arial"/>
                <a:cs typeface="Arial"/>
              </a:rPr>
              <a:t>a</a:t>
            </a:r>
            <a:r>
              <a:rPr sz="1800" spc="-5" dirty="0">
                <a:latin typeface="Arial"/>
                <a:cs typeface="Arial"/>
              </a:rPr>
              <a:t> </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a:t>
            </a:r>
            <a:r>
              <a:rPr sz="1800" spc="-160" dirty="0">
                <a:latin typeface="Arial"/>
                <a:cs typeface="Arial"/>
              </a:rPr>
              <a:t>y</a:t>
            </a:r>
            <a:r>
              <a:rPr sz="1800" dirty="0">
                <a:latin typeface="Arial"/>
                <a:cs typeface="Arial"/>
              </a:rPr>
              <a:t>.</a:t>
            </a:r>
            <a:r>
              <a:rPr sz="1800" spc="55" dirty="0">
                <a:latin typeface="Arial"/>
                <a:cs typeface="Arial"/>
              </a:rPr>
              <a:t> </a:t>
            </a:r>
            <a:r>
              <a:rPr sz="1800" spc="-5" dirty="0">
                <a:latin typeface="Arial"/>
                <a:cs typeface="Arial"/>
              </a:rPr>
              <a:t>E</a:t>
            </a:r>
            <a:r>
              <a:rPr sz="1800" spc="-15" dirty="0">
                <a:latin typeface="Arial"/>
                <a:cs typeface="Arial"/>
              </a:rPr>
              <a:t>x</a:t>
            </a:r>
            <a:r>
              <a:rPr sz="1800" spc="-10" dirty="0">
                <a:latin typeface="Arial"/>
                <a:cs typeface="Arial"/>
              </a:rPr>
              <a:t>a</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s</a:t>
            </a:r>
            <a:r>
              <a:rPr sz="1800" spc="2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l</a:t>
            </a:r>
            <a:r>
              <a:rPr sz="1800" spc="-10" dirty="0">
                <a:latin typeface="Arial"/>
                <a:cs typeface="Arial"/>
              </a:rPr>
              <a:t>ude:</a:t>
            </a:r>
            <a:endParaRPr sz="1800">
              <a:latin typeface="Arial"/>
              <a:cs typeface="Arial"/>
            </a:endParaRPr>
          </a:p>
          <a:p>
            <a:pPr marL="584200" indent="-228600">
              <a:lnSpc>
                <a:spcPct val="100000"/>
              </a:lnSpc>
              <a:spcBef>
                <a:spcPts val="860"/>
              </a:spcBef>
              <a:buFont typeface="Arial"/>
              <a:buChar char="–"/>
              <a:tabLst>
                <a:tab pos="584200" algn="l"/>
              </a:tabLst>
            </a:pPr>
            <a:r>
              <a:rPr sz="1800" spc="-5" dirty="0">
                <a:latin typeface="Arial"/>
                <a:cs typeface="Arial"/>
              </a:rPr>
              <a:t>Cl</a:t>
            </a:r>
            <a:r>
              <a:rPr sz="1800" spc="-10" dirty="0">
                <a:latin typeface="Arial"/>
                <a:cs typeface="Arial"/>
              </a:rPr>
              <a:t>ea</a:t>
            </a:r>
            <a:r>
              <a:rPr sz="1800" dirty="0">
                <a:latin typeface="Arial"/>
                <a:cs typeface="Arial"/>
              </a:rPr>
              <a:t>r</a:t>
            </a:r>
            <a:r>
              <a:rPr sz="1800" spc="-5" dirty="0">
                <a:latin typeface="Arial"/>
                <a:cs typeface="Arial"/>
              </a:rPr>
              <a:t>l</a:t>
            </a:r>
            <a:r>
              <a:rPr sz="1800" dirty="0">
                <a:latin typeface="Arial"/>
                <a:cs typeface="Arial"/>
              </a:rPr>
              <a:t>y</a:t>
            </a:r>
            <a:r>
              <a:rPr sz="1800" spc="15" dirty="0">
                <a:latin typeface="Arial"/>
                <a:cs typeface="Arial"/>
              </a:rPr>
              <a:t> </a:t>
            </a:r>
            <a:r>
              <a:rPr sz="1800" spc="-10" dirty="0">
                <a:latin typeface="Arial"/>
                <a:cs typeface="Arial"/>
              </a:rPr>
              <a:t>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r</a:t>
            </a:r>
            <a:r>
              <a:rPr sz="1800" spc="-10" dirty="0">
                <a:latin typeface="Arial"/>
                <a:cs typeface="Arial"/>
              </a:rPr>
              <a:t>o</a:t>
            </a:r>
            <a:r>
              <a:rPr sz="1800" spc="-5" dirty="0">
                <a:latin typeface="Arial"/>
                <a:cs typeface="Arial"/>
              </a:rPr>
              <a:t>l</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a:t>
            </a:r>
            <a:r>
              <a:rPr sz="1800" spc="-5" dirty="0">
                <a:latin typeface="Arial"/>
                <a:cs typeface="Arial"/>
              </a:rPr>
              <a:t>i</a:t>
            </a:r>
            <a:r>
              <a:rPr sz="1800" spc="-10" dirty="0">
                <a:latin typeface="Arial"/>
                <a:cs typeface="Arial"/>
              </a:rPr>
              <a:t>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endParaRPr sz="1800">
              <a:latin typeface="Arial"/>
              <a:cs typeface="Arial"/>
            </a:endParaRPr>
          </a:p>
          <a:p>
            <a:pPr marL="584200" indent="-228600">
              <a:lnSpc>
                <a:spcPct val="100000"/>
              </a:lnSpc>
              <a:spcBef>
                <a:spcPts val="865"/>
              </a:spcBef>
              <a:buFont typeface="Arial"/>
              <a:buChar char="–"/>
              <a:tabLst>
                <a:tab pos="584200" algn="l"/>
              </a:tabLst>
            </a:pPr>
            <a:r>
              <a:rPr sz="1800" spc="-5"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a</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ene</a:t>
            </a:r>
            <a:r>
              <a:rPr sz="1800" dirty="0">
                <a:latin typeface="Arial"/>
                <a:cs typeface="Arial"/>
              </a:rPr>
              <a:t>ss</a:t>
            </a:r>
            <a:r>
              <a:rPr sz="1800" spc="6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tr</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a:t>
            </a:r>
            <a:endParaRPr sz="1800">
              <a:latin typeface="Arial"/>
              <a:cs typeface="Arial"/>
            </a:endParaRPr>
          </a:p>
          <a:p>
            <a:pPr marL="584200" indent="-228600">
              <a:lnSpc>
                <a:spcPct val="100000"/>
              </a:lnSpc>
              <a:spcBef>
                <a:spcPts val="860"/>
              </a:spcBef>
              <a:buFont typeface="Arial"/>
              <a:buChar char="–"/>
              <a:tabLst>
                <a:tab pos="584200" algn="l"/>
              </a:tabLst>
            </a:pPr>
            <a:r>
              <a:rPr sz="1800"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se</a:t>
            </a:r>
            <a:r>
              <a:rPr sz="1800" spc="10" dirty="0">
                <a:latin typeface="Arial"/>
                <a:cs typeface="Arial"/>
              </a:rPr>
              <a:t> </a:t>
            </a:r>
            <a:r>
              <a:rPr sz="1800" spc="-10" dirty="0">
                <a:latin typeface="Arial"/>
                <a:cs typeface="Arial"/>
              </a:rPr>
              <a:t>p</a:t>
            </a:r>
            <a:r>
              <a:rPr sz="1800" spc="-5" dirty="0">
                <a:latin typeface="Arial"/>
                <a:cs typeface="Arial"/>
              </a:rPr>
              <a:t>l</a:t>
            </a:r>
            <a:r>
              <a:rPr sz="1800" spc="-10" dirty="0">
                <a:latin typeface="Arial"/>
                <a:cs typeface="Arial"/>
              </a:rPr>
              <a:t>ann</a:t>
            </a:r>
            <a:r>
              <a:rPr sz="1800" spc="-5" dirty="0">
                <a:latin typeface="Arial"/>
                <a:cs typeface="Arial"/>
              </a:rPr>
              <a:t>i</a:t>
            </a:r>
            <a:r>
              <a:rPr sz="1800" spc="-10" dirty="0">
                <a:latin typeface="Arial"/>
                <a:cs typeface="Arial"/>
              </a:rPr>
              <a:t>ng;</a:t>
            </a:r>
            <a:endParaRPr sz="1800">
              <a:latin typeface="Arial"/>
              <a:cs typeface="Arial"/>
            </a:endParaRPr>
          </a:p>
          <a:p>
            <a:pPr marL="584200" indent="-228600">
              <a:lnSpc>
                <a:spcPct val="100000"/>
              </a:lnSpc>
              <a:spcBef>
                <a:spcPts val="865"/>
              </a:spcBef>
              <a:buFont typeface="Arial"/>
              <a:buChar char="–"/>
              <a:tabLst>
                <a:tab pos="584200" algn="l"/>
              </a:tabLst>
            </a:pPr>
            <a:r>
              <a:rPr sz="1800" spc="-5" dirty="0">
                <a:latin typeface="Arial"/>
                <a:cs typeface="Arial"/>
              </a:rPr>
              <a:t>P</a:t>
            </a:r>
            <a:r>
              <a:rPr sz="1800" spc="-10" dirty="0">
                <a:latin typeface="Arial"/>
                <a:cs typeface="Arial"/>
              </a:rPr>
              <a:t>h</a:t>
            </a:r>
            <a:r>
              <a:rPr sz="1800" spc="-25" dirty="0">
                <a:latin typeface="Arial"/>
                <a:cs typeface="Arial"/>
              </a:rPr>
              <a:t>y</a:t>
            </a:r>
            <a:r>
              <a:rPr sz="1800" dirty="0">
                <a:latin typeface="Arial"/>
                <a:cs typeface="Arial"/>
              </a:rPr>
              <a:t>s</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l</a:t>
            </a:r>
            <a:r>
              <a:rPr sz="1800" spc="3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a:t>
            </a:r>
            <a:r>
              <a:rPr sz="1800" spc="-160" dirty="0">
                <a:latin typeface="Arial"/>
                <a:cs typeface="Arial"/>
              </a:rPr>
              <a:t>y</a:t>
            </a:r>
            <a:r>
              <a:rPr sz="1800" dirty="0">
                <a:latin typeface="Arial"/>
                <a:cs typeface="Arial"/>
              </a:rPr>
              <a:t>,</a:t>
            </a:r>
            <a:r>
              <a:rPr sz="1800" spc="30" dirty="0">
                <a:latin typeface="Arial"/>
                <a:cs typeface="Arial"/>
              </a:rPr>
              <a:t> </a:t>
            </a:r>
            <a:r>
              <a:rPr sz="1800" spc="-5" dirty="0">
                <a:latin typeface="Arial"/>
                <a:cs typeface="Arial"/>
              </a:rPr>
              <a:t>li</a:t>
            </a:r>
            <a:r>
              <a:rPr sz="1800" dirty="0">
                <a:latin typeface="Arial"/>
                <a:cs typeface="Arial"/>
              </a:rPr>
              <a:t>ke</a:t>
            </a:r>
            <a:r>
              <a:rPr sz="1800" spc="10" dirty="0">
                <a:latin typeface="Arial"/>
                <a:cs typeface="Arial"/>
              </a:rPr>
              <a:t> </a:t>
            </a:r>
            <a:r>
              <a:rPr sz="1800" spc="-10" dirty="0">
                <a:latin typeface="Arial"/>
                <a:cs typeface="Arial"/>
              </a:rPr>
              <a:t>gua</a:t>
            </a:r>
            <a:r>
              <a:rPr sz="1800" dirty="0">
                <a:latin typeface="Arial"/>
                <a:cs typeface="Arial"/>
              </a:rPr>
              <a:t>r</a:t>
            </a:r>
            <a:r>
              <a:rPr sz="1800" spc="-10" dirty="0">
                <a:latin typeface="Arial"/>
                <a:cs typeface="Arial"/>
              </a:rPr>
              <a:t>d</a:t>
            </a:r>
            <a:r>
              <a:rPr sz="1800" dirty="0">
                <a:latin typeface="Arial"/>
                <a:cs typeface="Arial"/>
              </a:rPr>
              <a:t>s,</a:t>
            </a:r>
            <a:r>
              <a:rPr sz="1800" spc="5" dirty="0">
                <a:latin typeface="Arial"/>
                <a:cs typeface="Arial"/>
              </a:rPr>
              <a:t> </a:t>
            </a:r>
            <a:r>
              <a:rPr sz="1800" spc="-10" dirty="0">
                <a:latin typeface="Arial"/>
                <a:cs typeface="Arial"/>
              </a:rPr>
              <a:t>badge</a:t>
            </a:r>
            <a:r>
              <a:rPr sz="1800" dirty="0">
                <a:latin typeface="Arial"/>
                <a:cs typeface="Arial"/>
              </a:rPr>
              <a:t>s,</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f</a:t>
            </a:r>
            <a:r>
              <a:rPr sz="1800" spc="-10" dirty="0">
                <a:latin typeface="Arial"/>
                <a:cs typeface="Arial"/>
              </a:rPr>
              <a:t>en</a:t>
            </a:r>
            <a:r>
              <a:rPr sz="1800" dirty="0">
                <a:latin typeface="Arial"/>
                <a:cs typeface="Arial"/>
              </a:rPr>
              <a:t>c</a:t>
            </a:r>
            <a:r>
              <a:rPr sz="1800" spc="-10" dirty="0">
                <a:latin typeface="Arial"/>
                <a:cs typeface="Arial"/>
              </a:rPr>
              <a:t>e</a:t>
            </a:r>
            <a:r>
              <a:rPr sz="1800" dirty="0">
                <a:latin typeface="Arial"/>
                <a:cs typeface="Arial"/>
              </a:rPr>
              <a:t>s;</a:t>
            </a:r>
            <a:endParaRPr sz="1800">
              <a:latin typeface="Arial"/>
              <a:cs typeface="Arial"/>
            </a:endParaRPr>
          </a:p>
          <a:p>
            <a:pPr marL="584200" indent="-228600">
              <a:lnSpc>
                <a:spcPct val="100000"/>
              </a:lnSpc>
              <a:spcBef>
                <a:spcPts val="860"/>
              </a:spcBef>
              <a:buFont typeface="Arial"/>
              <a:buChar char="–"/>
              <a:tabLst>
                <a:tab pos="584200" algn="l"/>
              </a:tabLst>
            </a:pPr>
            <a:r>
              <a:rPr sz="1800" spc="-5" dirty="0">
                <a:latin typeface="Arial"/>
                <a:cs typeface="Arial"/>
              </a:rPr>
              <a:t>E</a:t>
            </a:r>
            <a:r>
              <a:rPr sz="1800" spc="-10" dirty="0">
                <a:latin typeface="Arial"/>
                <a:cs typeface="Arial"/>
              </a:rPr>
              <a:t>n</a:t>
            </a:r>
            <a:r>
              <a:rPr sz="1800" dirty="0">
                <a:latin typeface="Arial"/>
                <a:cs typeface="Arial"/>
              </a:rPr>
              <a:t>v</a:t>
            </a:r>
            <a:r>
              <a:rPr sz="1800" spc="-5" dirty="0">
                <a:latin typeface="Arial"/>
                <a:cs typeface="Arial"/>
              </a:rPr>
              <a:t>i</a:t>
            </a:r>
            <a:r>
              <a:rPr sz="1800" dirty="0">
                <a:latin typeface="Arial"/>
                <a:cs typeface="Arial"/>
              </a:rPr>
              <a:t>r</a:t>
            </a:r>
            <a:r>
              <a:rPr sz="1800" spc="-10" dirty="0">
                <a:latin typeface="Arial"/>
                <a:cs typeface="Arial"/>
              </a:rPr>
              <a:t>on</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a</a:t>
            </a:r>
            <a:r>
              <a:rPr sz="1800" dirty="0">
                <a:latin typeface="Arial"/>
                <a:cs typeface="Arial"/>
              </a:rPr>
              <a:t>l</a:t>
            </a:r>
            <a:r>
              <a:rPr sz="1800" spc="2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r>
              <a:rPr sz="1800" spc="15"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rv</a:t>
            </a:r>
            <a:r>
              <a:rPr sz="1800" spc="-10" dirty="0">
                <a:latin typeface="Arial"/>
                <a:cs typeface="Arial"/>
              </a:rPr>
              <a:t>e</a:t>
            </a:r>
            <a:r>
              <a:rPr sz="1800" dirty="0">
                <a:latin typeface="Arial"/>
                <a:cs typeface="Arial"/>
              </a:rPr>
              <a:t>r r</a:t>
            </a:r>
            <a:r>
              <a:rPr sz="1800" spc="-10" dirty="0">
                <a:latin typeface="Arial"/>
                <a:cs typeface="Arial"/>
              </a:rPr>
              <a:t>oo</a:t>
            </a:r>
            <a:r>
              <a:rPr sz="1800" dirty="0">
                <a:latin typeface="Arial"/>
                <a:cs typeface="Arial"/>
              </a:rPr>
              <a:t>ms;</a:t>
            </a:r>
            <a:r>
              <a:rPr sz="1800" spc="5" dirty="0">
                <a:latin typeface="Arial"/>
                <a:cs typeface="Arial"/>
              </a:rPr>
              <a:t> </a:t>
            </a:r>
            <a:r>
              <a:rPr sz="1800" spc="-10" dirty="0">
                <a:latin typeface="Arial"/>
                <a:cs typeface="Arial"/>
              </a:rPr>
              <a:t>and</a:t>
            </a:r>
            <a:endParaRPr sz="1800">
              <a:latin typeface="Arial"/>
              <a:cs typeface="Arial"/>
            </a:endParaRPr>
          </a:p>
          <a:p>
            <a:pPr marL="584200" indent="-228600">
              <a:lnSpc>
                <a:spcPts val="2140"/>
              </a:lnSpc>
              <a:spcBef>
                <a:spcPts val="865"/>
              </a:spcBef>
              <a:buFont typeface="Arial"/>
              <a:buChar char="–"/>
              <a:tabLst>
                <a:tab pos="584200" algn="l"/>
              </a:tabLst>
            </a:pPr>
            <a:r>
              <a:rPr sz="1800" dirty="0">
                <a:latin typeface="Arial"/>
                <a:cs typeface="Arial"/>
              </a:rPr>
              <a:t>Acc</a:t>
            </a:r>
            <a:r>
              <a:rPr sz="1800" spc="-5" dirty="0">
                <a:latin typeface="Arial"/>
                <a:cs typeface="Arial"/>
              </a:rPr>
              <a:t>e</a:t>
            </a:r>
            <a:r>
              <a:rPr sz="1800" dirty="0">
                <a:latin typeface="Arial"/>
                <a:cs typeface="Arial"/>
              </a:rPr>
              <a:t>ss c</a:t>
            </a:r>
            <a:r>
              <a:rPr sz="1800" spc="-5" dirty="0">
                <a:latin typeface="Arial"/>
                <a:cs typeface="Arial"/>
              </a:rPr>
              <a:t>on</a:t>
            </a:r>
            <a:r>
              <a:rPr sz="1800" dirty="0">
                <a:latin typeface="Arial"/>
                <a:cs typeface="Arial"/>
              </a:rPr>
              <a:t>tr</a:t>
            </a:r>
            <a:r>
              <a:rPr sz="1800" spc="-5" dirty="0">
                <a:latin typeface="Arial"/>
                <a:cs typeface="Arial"/>
              </a:rPr>
              <a:t>ol</a:t>
            </a:r>
            <a:r>
              <a:rPr sz="1800" dirty="0">
                <a:latin typeface="Arial"/>
                <a:cs typeface="Arial"/>
              </a:rPr>
              <a:t>s,</a:t>
            </a:r>
            <a:r>
              <a:rPr sz="1800" spc="5" dirty="0">
                <a:latin typeface="Arial"/>
                <a:cs typeface="Arial"/>
              </a:rPr>
              <a:t> </a:t>
            </a:r>
            <a:r>
              <a:rPr sz="1800" spc="-5" dirty="0">
                <a:latin typeface="Arial"/>
                <a:cs typeface="Arial"/>
              </a:rPr>
              <a:t>li</a:t>
            </a:r>
            <a:r>
              <a:rPr sz="1800" dirty="0">
                <a:latin typeface="Arial"/>
                <a:cs typeface="Arial"/>
              </a:rPr>
              <a:t>ke</a:t>
            </a:r>
            <a:r>
              <a:rPr sz="1800" spc="10" dirty="0">
                <a:latin typeface="Arial"/>
                <a:cs typeface="Arial"/>
              </a:rPr>
              <a:t> </a:t>
            </a:r>
            <a:r>
              <a:rPr sz="1800" spc="-5" dirty="0">
                <a:latin typeface="Arial"/>
                <a:cs typeface="Arial"/>
              </a:rPr>
              <a:t>pa</a:t>
            </a:r>
            <a:r>
              <a:rPr sz="1800" dirty="0">
                <a:latin typeface="Arial"/>
                <a:cs typeface="Arial"/>
              </a:rPr>
              <a:t>ss</a:t>
            </a:r>
            <a:r>
              <a:rPr sz="1800" spc="-40" dirty="0">
                <a:latin typeface="Arial"/>
                <a:cs typeface="Arial"/>
              </a:rPr>
              <a:t>w</a:t>
            </a:r>
            <a:r>
              <a:rPr sz="1800" spc="-5" dirty="0">
                <a:latin typeface="Arial"/>
                <a:cs typeface="Arial"/>
              </a:rPr>
              <a:t>o</a:t>
            </a:r>
            <a:r>
              <a:rPr sz="1800" dirty="0">
                <a:latin typeface="Arial"/>
                <a:cs typeface="Arial"/>
              </a:rPr>
              <a:t>r</a:t>
            </a:r>
            <a:r>
              <a:rPr sz="1800" spc="-5" dirty="0">
                <a:latin typeface="Arial"/>
                <a:cs typeface="Arial"/>
              </a:rPr>
              <a:t>d</a:t>
            </a:r>
            <a:r>
              <a:rPr sz="1800" dirty="0">
                <a:latin typeface="Arial"/>
                <a:cs typeface="Arial"/>
              </a:rPr>
              <a:t>s</a:t>
            </a:r>
            <a:r>
              <a:rPr sz="1800" spc="50" dirty="0">
                <a:latin typeface="Arial"/>
                <a:cs typeface="Arial"/>
              </a:rPr>
              <a:t> </a:t>
            </a:r>
            <a:r>
              <a:rPr sz="1800" spc="-5"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PI</a:t>
            </a:r>
            <a:r>
              <a:rPr sz="1800" spc="-5" dirty="0">
                <a:latin typeface="Arial"/>
                <a:cs typeface="Arial"/>
              </a:rPr>
              <a:t>N</a:t>
            </a:r>
            <a:r>
              <a:rPr sz="1800" dirty="0">
                <a:latin typeface="Arial"/>
                <a:cs typeface="Arial"/>
              </a:rPr>
              <a:t>s.</a:t>
            </a:r>
            <a:endParaRPr sz="1800">
              <a:latin typeface="Arial"/>
              <a:cs typeface="Arial"/>
            </a:endParaRP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Pr</a:t>
            </a:r>
            <a:r>
              <a:rPr sz="1800" dirty="0"/>
              <a:t>og</a:t>
            </a:r>
            <a:r>
              <a:rPr sz="1800" spc="-5" dirty="0"/>
              <a:t>ra</a:t>
            </a:r>
            <a:r>
              <a:rPr sz="1800" dirty="0"/>
              <a:t>m</a:t>
            </a:r>
            <a:r>
              <a:rPr sz="1800" spc="-5" dirty="0"/>
              <a:t> </a:t>
            </a:r>
            <a:r>
              <a:rPr sz="1800" dirty="0"/>
              <a:t>M</a:t>
            </a:r>
            <a:r>
              <a:rPr sz="1800" spc="-5" dirty="0"/>
              <a:t>a</a:t>
            </a:r>
            <a:r>
              <a:rPr sz="1800" dirty="0"/>
              <a:t>n</a:t>
            </a:r>
            <a:r>
              <a:rPr sz="1800" spc="-5" dirty="0"/>
              <a:t>a</a:t>
            </a:r>
            <a:r>
              <a:rPr sz="1800" dirty="0"/>
              <a:t>g</a:t>
            </a:r>
            <a:r>
              <a:rPr sz="1800" spc="-5" dirty="0"/>
              <a:t>eme</a:t>
            </a:r>
            <a:r>
              <a:rPr sz="1800" dirty="0"/>
              <a:t>nt</a:t>
            </a:r>
            <a:endParaRPr sz="1800"/>
          </a:p>
          <a:p>
            <a:pPr marL="12700">
              <a:lnSpc>
                <a:spcPts val="3315"/>
              </a:lnSpc>
            </a:pPr>
            <a:r>
              <a:rPr spc="-25" dirty="0"/>
              <a:t>S</a:t>
            </a:r>
            <a:r>
              <a:rPr spc="-15" dirty="0"/>
              <a:t>ec</a:t>
            </a:r>
            <a:r>
              <a:rPr spc="-25" dirty="0"/>
              <a:t>u</a:t>
            </a:r>
            <a:r>
              <a:rPr spc="-10" dirty="0"/>
              <a:t>ri</a:t>
            </a:r>
            <a:r>
              <a:rPr spc="-5" dirty="0"/>
              <a:t>t</a:t>
            </a:r>
            <a:r>
              <a:rPr spc="-20" dirty="0"/>
              <a:t>y</a:t>
            </a:r>
            <a:r>
              <a:rPr spc="5" dirty="0"/>
              <a:t> </a:t>
            </a:r>
            <a:r>
              <a:rPr spc="-25" dirty="0"/>
              <a:t>Con</a:t>
            </a:r>
            <a:r>
              <a:rPr spc="-15" dirty="0"/>
              <a:t>tr</a:t>
            </a:r>
            <a:r>
              <a:rPr spc="-25" dirty="0"/>
              <a:t>o</a:t>
            </a:r>
            <a:r>
              <a:rPr spc="-15" dirty="0"/>
              <a:t>ls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22</a:t>
            </a:fld>
            <a:endParaRPr dirty="0"/>
          </a:p>
        </p:txBody>
      </p:sp>
      <p:sp>
        <p:nvSpPr>
          <p:cNvPr id="3" name="object 3"/>
          <p:cNvSpPr txBox="1"/>
          <p:nvPr/>
        </p:nvSpPr>
        <p:spPr>
          <a:xfrm>
            <a:off x="600710" y="2133600"/>
            <a:ext cx="8531860" cy="2169825"/>
          </a:xfrm>
          <a:prstGeom prst="rect">
            <a:avLst/>
          </a:prstGeom>
        </p:spPr>
        <p:txBody>
          <a:bodyPr vert="horz" wrap="square" lIns="0" tIns="0" rIns="0" bIns="0" rtlCol="0">
            <a:spAutoFit/>
          </a:bodyPr>
          <a:lstStyle/>
          <a:p>
            <a:pPr marL="241300" marR="5080" indent="-228600">
              <a:lnSpc>
                <a:spcPct val="100000"/>
              </a:lnSpc>
            </a:pPr>
            <a:r>
              <a:rPr sz="1800" dirty="0">
                <a:latin typeface="Webdings"/>
                <a:cs typeface="Webdings"/>
              </a:rPr>
              <a:t></a:t>
            </a:r>
            <a:r>
              <a:rPr sz="1800" spc="-5" dirty="0">
                <a:latin typeface="Arial"/>
                <a:cs typeface="Arial"/>
              </a:rPr>
              <a:t>U</a:t>
            </a:r>
            <a:r>
              <a:rPr sz="1800" spc="-10" dirty="0">
                <a:latin typeface="Arial"/>
                <a:cs typeface="Arial"/>
              </a:rPr>
              <a:t>nde</a:t>
            </a:r>
            <a:r>
              <a:rPr sz="1800" dirty="0">
                <a:latin typeface="Arial"/>
                <a:cs typeface="Arial"/>
              </a:rPr>
              <a:t>r</a:t>
            </a:r>
            <a:r>
              <a:rPr sz="1800" spc="15" dirty="0">
                <a:latin typeface="Arial"/>
                <a:cs typeface="Arial"/>
              </a:rPr>
              <a:t> </a:t>
            </a:r>
            <a:r>
              <a:rPr sz="1800" dirty="0">
                <a:latin typeface="Arial"/>
                <a:cs typeface="Arial"/>
              </a:rPr>
              <a:t>FI</a:t>
            </a:r>
            <a:r>
              <a:rPr sz="1800" spc="-5" dirty="0">
                <a:latin typeface="Arial"/>
                <a:cs typeface="Arial"/>
              </a:rPr>
              <a:t>S</a:t>
            </a:r>
            <a:r>
              <a:rPr sz="1800" dirty="0">
                <a:latin typeface="Arial"/>
                <a:cs typeface="Arial"/>
              </a:rPr>
              <a:t>M</a:t>
            </a:r>
            <a:r>
              <a:rPr sz="1800" spc="-5" dirty="0">
                <a:latin typeface="Arial"/>
                <a:cs typeface="Arial"/>
              </a:rPr>
              <a:t>A</a:t>
            </a:r>
            <a:r>
              <a:rPr sz="1800" dirty="0">
                <a:latin typeface="Arial"/>
                <a:cs typeface="Arial"/>
              </a:rPr>
              <a:t>,</a:t>
            </a:r>
            <a:r>
              <a:rPr sz="1800" spc="-5" dirty="0">
                <a:latin typeface="Arial"/>
                <a:cs typeface="Arial"/>
              </a:rPr>
              <a:t> </a:t>
            </a:r>
            <a:r>
              <a:rPr lang="en-US" sz="1800" spc="-5" dirty="0">
                <a:latin typeface="Arial"/>
                <a:cs typeface="Arial"/>
              </a:rPr>
              <a:t>FMCSA</a:t>
            </a:r>
            <a:r>
              <a:rPr sz="1800" dirty="0">
                <a:latin typeface="Arial"/>
                <a:cs typeface="Arial"/>
              </a:rPr>
              <a:t> m</a:t>
            </a:r>
            <a:r>
              <a:rPr sz="1800" spc="-10" dirty="0">
                <a:latin typeface="Arial"/>
                <a:cs typeface="Arial"/>
              </a:rPr>
              <a:t>u</a:t>
            </a:r>
            <a:r>
              <a:rPr sz="1800" dirty="0">
                <a:latin typeface="Arial"/>
                <a:cs typeface="Arial"/>
              </a:rPr>
              <a:t>st</a:t>
            </a:r>
            <a:r>
              <a:rPr sz="1800" spc="5" dirty="0">
                <a:latin typeface="Arial"/>
                <a:cs typeface="Arial"/>
              </a:rPr>
              <a:t> </a:t>
            </a:r>
            <a:r>
              <a:rPr sz="1800" spc="-10" dirty="0">
                <a:latin typeface="Arial"/>
                <a:cs typeface="Arial"/>
              </a:rPr>
              <a:t>de</a:t>
            </a:r>
            <a:r>
              <a:rPr sz="1800" dirty="0">
                <a:latin typeface="Arial"/>
                <a:cs typeface="Arial"/>
              </a:rPr>
              <a:t>t</a:t>
            </a:r>
            <a:r>
              <a:rPr sz="1800" spc="-10" dirty="0">
                <a:latin typeface="Arial"/>
                <a:cs typeface="Arial"/>
              </a:rPr>
              <a:t>e</a:t>
            </a:r>
            <a:r>
              <a:rPr sz="1800" dirty="0">
                <a:latin typeface="Arial"/>
                <a:cs typeface="Arial"/>
              </a:rPr>
              <a:t>rm</a:t>
            </a:r>
            <a:r>
              <a:rPr sz="1800" spc="-5" dirty="0">
                <a:latin typeface="Arial"/>
                <a:cs typeface="Arial"/>
              </a:rPr>
              <a:t>i</a:t>
            </a:r>
            <a:r>
              <a:rPr sz="1800" spc="-10" dirty="0">
                <a:latin typeface="Arial"/>
                <a:cs typeface="Arial"/>
              </a:rPr>
              <a:t>n</a:t>
            </a:r>
            <a:r>
              <a:rPr sz="1800" dirty="0">
                <a:latin typeface="Arial"/>
                <a:cs typeface="Arial"/>
              </a:rPr>
              <a:t>e</a:t>
            </a:r>
            <a:r>
              <a:rPr sz="1800" spc="10" dirty="0">
                <a:latin typeface="Arial"/>
                <a:cs typeface="Arial"/>
              </a:rPr>
              <a:t> </a:t>
            </a:r>
            <a:r>
              <a:rPr sz="1800" dirty="0">
                <a:latin typeface="Arial"/>
                <a:cs typeface="Arial"/>
              </a:rPr>
              <a:t>t</a:t>
            </a:r>
            <a:r>
              <a:rPr sz="1800" spc="-10" dirty="0">
                <a:latin typeface="Arial"/>
                <a:cs typeface="Arial"/>
              </a:rPr>
              <a:t>he e</a:t>
            </a:r>
            <a:r>
              <a:rPr sz="1800" dirty="0">
                <a:latin typeface="Arial"/>
                <a:cs typeface="Arial"/>
              </a:rPr>
              <a:t>ff</a:t>
            </a:r>
            <a:r>
              <a:rPr sz="1800" spc="-10" dirty="0">
                <a:latin typeface="Arial"/>
                <a:cs typeface="Arial"/>
              </a:rPr>
              <a:t>e</a:t>
            </a:r>
            <a:r>
              <a:rPr sz="1800" dirty="0">
                <a:latin typeface="Arial"/>
                <a:cs typeface="Arial"/>
              </a:rPr>
              <a:t>ct</a:t>
            </a:r>
            <a:r>
              <a:rPr sz="1800" spc="-5" dirty="0">
                <a:latin typeface="Arial"/>
                <a:cs typeface="Arial"/>
              </a:rPr>
              <a:t>i</a:t>
            </a:r>
            <a:r>
              <a:rPr sz="1800" dirty="0">
                <a:latin typeface="Arial"/>
                <a:cs typeface="Arial"/>
              </a:rPr>
              <a:t>v</a:t>
            </a:r>
            <a:r>
              <a:rPr sz="1800" spc="-10" dirty="0">
                <a:latin typeface="Arial"/>
                <a:cs typeface="Arial"/>
              </a:rPr>
              <a:t>ene</a:t>
            </a:r>
            <a:r>
              <a:rPr sz="1800" dirty="0">
                <a:latin typeface="Arial"/>
                <a:cs typeface="Arial"/>
              </a:rPr>
              <a:t>ss</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dirty="0">
                <a:latin typeface="Arial"/>
                <a:cs typeface="Arial"/>
              </a:rPr>
              <a:t>ts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a:t>
            </a:r>
          </a:p>
          <a:p>
            <a:pPr marL="241300" marR="67310" indent="-228600">
              <a:lnSpc>
                <a:spcPct val="100000"/>
              </a:lnSpc>
              <a:spcBef>
                <a:spcPts val="860"/>
              </a:spcBef>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dirty="0">
                <a:latin typeface="Arial"/>
                <a:cs typeface="Arial"/>
              </a:rPr>
              <a:t>Off</a:t>
            </a:r>
            <a:r>
              <a:rPr sz="1800" spc="-5" dirty="0">
                <a:latin typeface="Arial"/>
                <a:cs typeface="Arial"/>
              </a:rPr>
              <a:t>i</a:t>
            </a:r>
            <a:r>
              <a:rPr sz="1800" dirty="0">
                <a:latin typeface="Arial"/>
                <a:cs typeface="Arial"/>
              </a:rPr>
              <a:t>ce</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I</a:t>
            </a:r>
            <a:r>
              <a:rPr sz="1800" spc="-10" dirty="0">
                <a:latin typeface="Arial"/>
                <a:cs typeface="Arial"/>
              </a:rPr>
              <a:t>n</a:t>
            </a:r>
            <a:r>
              <a:rPr sz="1800" dirty="0">
                <a:latin typeface="Arial"/>
                <a:cs typeface="Arial"/>
              </a:rPr>
              <a:t>s</a:t>
            </a:r>
            <a:r>
              <a:rPr sz="1800" spc="-10" dirty="0">
                <a:latin typeface="Arial"/>
                <a:cs typeface="Arial"/>
              </a:rPr>
              <a:t>pe</a:t>
            </a:r>
            <a:r>
              <a:rPr sz="1800" dirty="0">
                <a:latin typeface="Arial"/>
                <a:cs typeface="Arial"/>
              </a:rPr>
              <a:t>ct</a:t>
            </a:r>
            <a:r>
              <a:rPr sz="1800" spc="-10" dirty="0">
                <a:latin typeface="Arial"/>
                <a:cs typeface="Arial"/>
              </a:rPr>
              <a:t>o</a:t>
            </a:r>
            <a:r>
              <a:rPr sz="1800" dirty="0">
                <a:latin typeface="Arial"/>
                <a:cs typeface="Arial"/>
              </a:rPr>
              <a:t>r G</a:t>
            </a:r>
            <a:r>
              <a:rPr sz="1800" spc="-10" dirty="0">
                <a:latin typeface="Arial"/>
                <a:cs typeface="Arial"/>
              </a:rPr>
              <a:t>ene</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dirty="0">
                <a:latin typeface="Arial"/>
                <a:cs typeface="Arial"/>
              </a:rPr>
              <a:t>(OIG) </a:t>
            </a:r>
            <a:r>
              <a:rPr sz="1800" spc="-10" dirty="0">
                <a:latin typeface="Arial"/>
                <a:cs typeface="Arial"/>
              </a:rPr>
              <a:t>annua</a:t>
            </a:r>
            <a:r>
              <a:rPr sz="1800" spc="-5" dirty="0">
                <a:latin typeface="Arial"/>
                <a:cs typeface="Arial"/>
              </a:rPr>
              <a:t>ll</a:t>
            </a:r>
            <a:r>
              <a:rPr sz="1800" dirty="0">
                <a:latin typeface="Arial"/>
                <a:cs typeface="Arial"/>
              </a:rPr>
              <a:t>y</a:t>
            </a:r>
            <a:r>
              <a:rPr sz="1800" spc="25" dirty="0">
                <a:latin typeface="Arial"/>
                <a:cs typeface="Arial"/>
              </a:rPr>
              <a:t> </a:t>
            </a:r>
            <a:r>
              <a:rPr sz="1800" spc="-10" dirty="0">
                <a:latin typeface="Arial"/>
                <a:cs typeface="Arial"/>
              </a:rPr>
              <a:t>aud</a:t>
            </a:r>
            <a:r>
              <a:rPr sz="1800" spc="-5" dirty="0">
                <a:latin typeface="Arial"/>
                <a:cs typeface="Arial"/>
              </a:rPr>
              <a:t>i</a:t>
            </a:r>
            <a:r>
              <a:rPr sz="1800" dirty="0">
                <a:latin typeface="Arial"/>
                <a:cs typeface="Arial"/>
              </a:rPr>
              <a:t>ts</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po</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e</a:t>
            </a:r>
            <a:r>
              <a:rPr sz="1800" dirty="0">
                <a:latin typeface="Arial"/>
                <a:cs typeface="Arial"/>
              </a:rPr>
              <a:t>s</a:t>
            </a:r>
            <a:r>
              <a:rPr sz="1800" spc="35" dirty="0">
                <a:latin typeface="Arial"/>
                <a:cs typeface="Arial"/>
              </a:rPr>
              <a:t> </a:t>
            </a:r>
            <a:r>
              <a:rPr sz="1800" spc="-10" dirty="0">
                <a:latin typeface="Arial"/>
                <a:cs typeface="Arial"/>
              </a:rPr>
              <a:t>and 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edu</a:t>
            </a:r>
            <a:r>
              <a:rPr sz="1800" dirty="0">
                <a:latin typeface="Arial"/>
                <a:cs typeface="Arial"/>
              </a:rPr>
              <a:t>r</a:t>
            </a:r>
            <a:r>
              <a:rPr sz="1800" spc="-10" dirty="0">
                <a:latin typeface="Arial"/>
                <a:cs typeface="Arial"/>
              </a:rPr>
              <a:t>e</a:t>
            </a:r>
            <a:r>
              <a:rPr sz="1800" dirty="0">
                <a:latin typeface="Arial"/>
                <a:cs typeface="Arial"/>
              </a:rPr>
              <a:t>s.</a:t>
            </a:r>
          </a:p>
          <a:p>
            <a:pPr marL="241300" marR="108585" indent="-228600">
              <a:lnSpc>
                <a:spcPct val="100000"/>
              </a:lnSpc>
              <a:spcBef>
                <a:spcPts val="860"/>
              </a:spcBef>
            </a:pPr>
            <a:r>
              <a:rPr sz="1800" dirty="0">
                <a:latin typeface="Webdings"/>
                <a:cs typeface="Webdings"/>
              </a:rPr>
              <a:t></a:t>
            </a:r>
            <a:r>
              <a:rPr sz="1800" dirty="0">
                <a:latin typeface="Arial"/>
                <a:cs typeface="Arial"/>
              </a:rPr>
              <a:t>IT</a:t>
            </a:r>
            <a:r>
              <a:rPr sz="1800" spc="-5" dirty="0">
                <a:latin typeface="Arial"/>
                <a:cs typeface="Arial"/>
              </a:rPr>
              <a:t> </a:t>
            </a:r>
            <a:r>
              <a:rPr lang="en-US" sz="1800" spc="-5" dirty="0">
                <a:latin typeface="Arial"/>
                <a:cs typeface="Arial"/>
              </a:rPr>
              <a:t>Personnel</a:t>
            </a:r>
            <a:r>
              <a:rPr sz="1800" spc="15" dirty="0">
                <a:latin typeface="Arial"/>
                <a:cs typeface="Arial"/>
              </a:rPr>
              <a:t> </a:t>
            </a:r>
            <a:r>
              <a:rPr sz="1800" dirty="0">
                <a:latin typeface="Arial"/>
                <a:cs typeface="Arial"/>
              </a:rPr>
              <a:t>m</a:t>
            </a:r>
            <a:r>
              <a:rPr sz="1800" spc="-10" dirty="0">
                <a:latin typeface="Arial"/>
                <a:cs typeface="Arial"/>
              </a:rPr>
              <a:t>a</a:t>
            </a:r>
            <a:r>
              <a:rPr sz="1800" dirty="0">
                <a:latin typeface="Arial"/>
                <a:cs typeface="Arial"/>
              </a:rPr>
              <a:t>y </a:t>
            </a:r>
            <a:r>
              <a:rPr sz="1800" spc="-10" dirty="0">
                <a:latin typeface="Arial"/>
                <a:cs typeface="Arial"/>
              </a:rPr>
              <a:t>b</a:t>
            </a:r>
            <a:r>
              <a:rPr sz="1800" dirty="0">
                <a:latin typeface="Arial"/>
                <a:cs typeface="Arial"/>
              </a:rPr>
              <a:t>e</a:t>
            </a:r>
            <a:r>
              <a:rPr sz="1800" spc="-5" dirty="0">
                <a:latin typeface="Arial"/>
                <a:cs typeface="Arial"/>
              </a:rPr>
              <a:t> </a:t>
            </a:r>
            <a:r>
              <a:rPr sz="1800" spc="-10" dirty="0">
                <a:latin typeface="Arial"/>
                <a:cs typeface="Arial"/>
              </a:rPr>
              <a:t>a</a:t>
            </a:r>
            <a:r>
              <a:rPr sz="1800" dirty="0">
                <a:latin typeface="Arial"/>
                <a:cs typeface="Arial"/>
              </a:rPr>
              <a:t>sk</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he</a:t>
            </a:r>
            <a:r>
              <a:rPr sz="1800" spc="-5" dirty="0">
                <a:latin typeface="Arial"/>
                <a:cs typeface="Arial"/>
              </a:rPr>
              <a:t>l</a:t>
            </a:r>
            <a:r>
              <a:rPr sz="1800" dirty="0">
                <a:latin typeface="Arial"/>
                <a:cs typeface="Arial"/>
              </a:rPr>
              <a:t>p</a:t>
            </a:r>
            <a:r>
              <a:rPr sz="1800" spc="10"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v</a:t>
            </a:r>
            <a:r>
              <a:rPr sz="1800" spc="-5" dirty="0">
                <a:latin typeface="Arial"/>
                <a:cs typeface="Arial"/>
              </a:rPr>
              <a:t>i</a:t>
            </a:r>
            <a:r>
              <a:rPr sz="1800" spc="-10" dirty="0">
                <a:latin typeface="Arial"/>
                <a:cs typeface="Arial"/>
              </a:rPr>
              <a:t>ew e</a:t>
            </a:r>
            <a:r>
              <a:rPr sz="1800" spc="-15" dirty="0">
                <a:latin typeface="Arial"/>
                <a:cs typeface="Arial"/>
              </a:rPr>
              <a:t>x</a:t>
            </a:r>
            <a:r>
              <a:rPr sz="1800" spc="-5" dirty="0">
                <a:latin typeface="Arial"/>
                <a:cs typeface="Arial"/>
              </a:rPr>
              <a:t>i</a:t>
            </a:r>
            <a:r>
              <a:rPr sz="1800" dirty="0">
                <a:latin typeface="Arial"/>
                <a:cs typeface="Arial"/>
              </a:rPr>
              <a:t>st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3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f</a:t>
            </a:r>
            <a:r>
              <a:rPr sz="1800" spc="-5" dirty="0">
                <a:latin typeface="Arial"/>
                <a:cs typeface="Arial"/>
              </a:rPr>
              <a:t>i</a:t>
            </a:r>
            <a:r>
              <a:rPr sz="1800" spc="-10" dirty="0">
                <a:latin typeface="Arial"/>
                <a:cs typeface="Arial"/>
              </a:rPr>
              <a:t>gu</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edu</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dirty="0">
                <a:latin typeface="Arial"/>
                <a:cs typeface="Arial"/>
              </a:rPr>
              <a:t>t</a:t>
            </a:r>
            <a:r>
              <a:rPr sz="1800" spc="-10" dirty="0">
                <a:latin typeface="Arial"/>
                <a:cs typeface="Arial"/>
              </a:rPr>
              <a:t>e</a:t>
            </a:r>
            <a:r>
              <a:rPr sz="1800" dirty="0">
                <a:latin typeface="Arial"/>
                <a:cs typeface="Arial"/>
              </a:rPr>
              <a:t>st</a:t>
            </a:r>
            <a:r>
              <a:rPr sz="1800" spc="-5" dirty="0">
                <a:latin typeface="Arial"/>
                <a:cs typeface="Arial"/>
              </a:rPr>
              <a:t>i</a:t>
            </a:r>
            <a:r>
              <a:rPr sz="1800" spc="-10" dirty="0">
                <a:latin typeface="Arial"/>
                <a:cs typeface="Arial"/>
              </a:rPr>
              <a:t>ng</a:t>
            </a:r>
            <a:r>
              <a:rPr sz="1800" dirty="0">
                <a:latin typeface="Arial"/>
                <a:cs typeface="Arial"/>
              </a:rPr>
              <a:t>,</a:t>
            </a:r>
            <a:r>
              <a:rPr sz="1800" spc="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v</a:t>
            </a:r>
            <a:r>
              <a:rPr sz="1800" spc="-10" dirty="0">
                <a:latin typeface="Arial"/>
                <a:cs typeface="Arial"/>
              </a:rPr>
              <a:t>en</a:t>
            </a:r>
            <a:r>
              <a:rPr sz="1800" dirty="0">
                <a:latin typeface="Arial"/>
                <a:cs typeface="Arial"/>
              </a:rPr>
              <a:t>t</a:t>
            </a:r>
            <a:r>
              <a:rPr sz="1800" spc="-10" dirty="0">
                <a:latin typeface="Arial"/>
                <a:cs typeface="Arial"/>
              </a:rPr>
              <a:t>o</a:t>
            </a:r>
            <a:r>
              <a:rPr sz="1800" dirty="0">
                <a:latin typeface="Arial"/>
                <a:cs typeface="Arial"/>
              </a:rPr>
              <a:t>r</a:t>
            </a:r>
            <a:r>
              <a:rPr sz="1800" spc="-25" dirty="0">
                <a:latin typeface="Arial"/>
                <a:cs typeface="Arial"/>
              </a:rPr>
              <a:t>y</a:t>
            </a:r>
            <a:r>
              <a:rPr sz="1800" dirty="0">
                <a:latin typeface="Arial"/>
                <a:cs typeface="Arial"/>
              </a:rPr>
              <a:t>,</a:t>
            </a:r>
            <a:r>
              <a:rPr sz="1800" spc="40" dirty="0">
                <a:latin typeface="Arial"/>
                <a:cs typeface="Arial"/>
              </a:rPr>
              <a:t> </a:t>
            </a:r>
            <a:r>
              <a:rPr sz="1800" spc="-10" dirty="0">
                <a:latin typeface="Arial"/>
                <a:cs typeface="Arial"/>
              </a:rPr>
              <a:t>or an</a:t>
            </a:r>
            <a:r>
              <a:rPr sz="1800" spc="-25" dirty="0">
                <a:latin typeface="Arial"/>
                <a:cs typeface="Arial"/>
              </a:rPr>
              <a:t>y</a:t>
            </a:r>
            <a:r>
              <a:rPr sz="1800" dirty="0">
                <a:latin typeface="Arial"/>
                <a:cs typeface="Arial"/>
              </a:rPr>
              <a:t>t</a:t>
            </a:r>
            <a:r>
              <a:rPr sz="1800" spc="-10" dirty="0">
                <a:latin typeface="Arial"/>
                <a:cs typeface="Arial"/>
              </a:rPr>
              <a:t>h</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spc="-10" dirty="0">
                <a:latin typeface="Arial"/>
                <a:cs typeface="Arial"/>
              </a:rPr>
              <a:t>e</a:t>
            </a:r>
            <a:r>
              <a:rPr sz="1800" spc="-5" dirty="0">
                <a:latin typeface="Arial"/>
                <a:cs typeface="Arial"/>
              </a:rPr>
              <a:t>l</a:t>
            </a:r>
            <a:r>
              <a:rPr sz="1800" dirty="0">
                <a:latin typeface="Arial"/>
                <a:cs typeface="Arial"/>
              </a:rPr>
              <a:t>se</a:t>
            </a:r>
            <a:r>
              <a:rPr sz="1800" spc="10" dirty="0">
                <a:latin typeface="Arial"/>
                <a:cs typeface="Arial"/>
              </a:rPr>
              <a:t> </a:t>
            </a:r>
            <a:r>
              <a:rPr sz="1800" dirty="0">
                <a:latin typeface="Arial"/>
                <a:cs typeface="Arial"/>
              </a:rPr>
              <a:t>r</a:t>
            </a:r>
            <a:r>
              <a:rPr sz="1800" spc="-10" dirty="0">
                <a:latin typeface="Arial"/>
                <a:cs typeface="Arial"/>
              </a:rPr>
              <a:t>e</a:t>
            </a:r>
            <a:r>
              <a:rPr sz="1800" spc="-5" dirty="0">
                <a:latin typeface="Arial"/>
                <a:cs typeface="Arial"/>
              </a:rPr>
              <a:t>l</a:t>
            </a:r>
            <a:r>
              <a:rPr sz="1800" spc="-10" dirty="0">
                <a:latin typeface="Arial"/>
                <a:cs typeface="Arial"/>
              </a:rPr>
              <a:t>a</a:t>
            </a:r>
            <a:r>
              <a:rPr sz="1800" dirty="0">
                <a:latin typeface="Arial"/>
                <a:cs typeface="Arial"/>
              </a:rPr>
              <a:t>t</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to</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a:t>
            </a:r>
            <a:r>
              <a:rPr sz="1800" spc="-25" dirty="0">
                <a:latin typeface="Arial"/>
                <a:cs typeface="Arial"/>
              </a:rPr>
              <a:t>y</a:t>
            </a:r>
            <a:r>
              <a:rPr sz="1800" dirty="0">
                <a:latin typeface="Arial"/>
                <a:cs typeface="Arial"/>
              </a:rPr>
              <a:t>.</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Pr</a:t>
            </a:r>
            <a:r>
              <a:rPr sz="1800" dirty="0"/>
              <a:t>og</a:t>
            </a:r>
            <a:r>
              <a:rPr sz="1800" spc="-5" dirty="0"/>
              <a:t>ra</a:t>
            </a:r>
            <a:r>
              <a:rPr sz="1800" dirty="0"/>
              <a:t>m</a:t>
            </a:r>
            <a:r>
              <a:rPr sz="1800" spc="-5" dirty="0"/>
              <a:t> </a:t>
            </a:r>
            <a:r>
              <a:rPr sz="1800" dirty="0"/>
              <a:t>M</a:t>
            </a:r>
            <a:r>
              <a:rPr sz="1800" spc="-5" dirty="0"/>
              <a:t>a</a:t>
            </a:r>
            <a:r>
              <a:rPr sz="1800" dirty="0"/>
              <a:t>n</a:t>
            </a:r>
            <a:r>
              <a:rPr sz="1800" spc="-5" dirty="0"/>
              <a:t>a</a:t>
            </a:r>
            <a:r>
              <a:rPr sz="1800" dirty="0"/>
              <a:t>g</a:t>
            </a:r>
            <a:r>
              <a:rPr sz="1800" spc="-5" dirty="0"/>
              <a:t>eme</a:t>
            </a:r>
            <a:r>
              <a:rPr sz="1800" dirty="0"/>
              <a:t>nt</a:t>
            </a:r>
          </a:p>
          <a:p>
            <a:pPr marL="12700">
              <a:lnSpc>
                <a:spcPts val="3315"/>
              </a:lnSpc>
            </a:pPr>
            <a:r>
              <a:rPr spc="-25" dirty="0"/>
              <a:t>Annu</a:t>
            </a:r>
            <a:r>
              <a:rPr spc="-15" dirty="0"/>
              <a:t>a</a:t>
            </a:r>
            <a:r>
              <a:rPr spc="-10" dirty="0"/>
              <a:t>l</a:t>
            </a:r>
            <a:r>
              <a:rPr spc="-70" dirty="0"/>
              <a:t> </a:t>
            </a:r>
            <a:r>
              <a:rPr spc="-30" dirty="0"/>
              <a:t>A</a:t>
            </a:r>
            <a:r>
              <a:rPr spc="-15" dirty="0"/>
              <a:t>ssess</a:t>
            </a:r>
            <a:r>
              <a:rPr spc="-30" dirty="0"/>
              <a:t>m</a:t>
            </a:r>
            <a:r>
              <a:rPr spc="-15" dirty="0"/>
              <a:t>e</a:t>
            </a:r>
            <a:r>
              <a:rPr spc="-25" dirty="0"/>
              <a:t>n</a:t>
            </a:r>
            <a:r>
              <a:rPr spc="-10" dirty="0"/>
              <a:t>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921186"/>
            <a:ext cx="9138919" cy="861774"/>
          </a:xfrm>
        </p:spPr>
        <p:txBody>
          <a:bodyPr/>
          <a:lstStyle/>
          <a:p>
            <a:r>
              <a:rPr lang="en-US" dirty="0"/>
              <a:t>Your Role in Information Security Program Management</a:t>
            </a:r>
          </a:p>
        </p:txBody>
      </p:sp>
      <p:sp>
        <p:nvSpPr>
          <p:cNvPr id="3" name="Text Placeholder 2"/>
          <p:cNvSpPr>
            <a:spLocks noGrp="1"/>
          </p:cNvSpPr>
          <p:nvPr>
            <p:ph type="body" idx="1"/>
          </p:nvPr>
        </p:nvSpPr>
        <p:spPr>
          <a:xfrm>
            <a:off x="535940" y="2155210"/>
            <a:ext cx="8834119" cy="1938992"/>
          </a:xfrm>
        </p:spPr>
        <p:txBody>
          <a:bodyPr/>
          <a:lstStyle/>
          <a:p>
            <a:pPr marL="285750" lvl="0" indent="-285750">
              <a:buFont typeface="Arial" panose="020B0604020202020204" pitchFamily="34" charset="0"/>
              <a:buChar char="•"/>
            </a:pPr>
            <a:r>
              <a:rPr lang="en-US" dirty="0"/>
              <a:t>Participate in DOT required security Role-Based Training and mandatory annual specialized security training</a:t>
            </a:r>
          </a:p>
          <a:p>
            <a:pPr marL="285750" lvl="0" indent="-285750">
              <a:buFont typeface="Arial" panose="020B0604020202020204" pitchFamily="34" charset="0"/>
              <a:buChar char="•"/>
            </a:pPr>
            <a:r>
              <a:rPr lang="en-US" dirty="0"/>
              <a:t>Examine unresolved information system vulnerabilities and determining which corrective action(s) or additional safeguards are necessary to mitigate them</a:t>
            </a:r>
          </a:p>
          <a:p>
            <a:pPr marL="285750" indent="-285750">
              <a:buFont typeface="Arial" panose="020B0604020202020204" pitchFamily="34" charset="0"/>
              <a:buChar char="•"/>
            </a:pPr>
            <a:r>
              <a:rPr lang="en-US" dirty="0"/>
              <a:t>Adhere to Change Management Policies/Procedures</a:t>
            </a:r>
          </a:p>
          <a:p>
            <a:pPr lvl="0"/>
            <a:endParaRPr lang="en-US" dirty="0"/>
          </a:p>
          <a:p>
            <a:endParaRPr lang="en-US"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23</a:t>
            </a:fld>
            <a:endParaRPr lang="en-US" dirty="0"/>
          </a:p>
        </p:txBody>
      </p:sp>
    </p:spTree>
    <p:extLst>
      <p:ext uri="{BB962C8B-B14F-4D97-AF65-F5344CB8AC3E}">
        <p14:creationId xmlns:p14="http://schemas.microsoft.com/office/powerpoint/2010/main" val="1046806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24</a:t>
            </a:fld>
            <a:endParaRPr dirty="0"/>
          </a:p>
        </p:txBody>
      </p:sp>
      <p:sp>
        <p:nvSpPr>
          <p:cNvPr id="3" name="object 3"/>
          <p:cNvSpPr txBox="1"/>
          <p:nvPr/>
        </p:nvSpPr>
        <p:spPr>
          <a:xfrm>
            <a:off x="535941" y="1961361"/>
            <a:ext cx="8760459" cy="2839239"/>
          </a:xfrm>
          <a:prstGeom prst="rect">
            <a:avLst/>
          </a:prstGeom>
        </p:spPr>
        <p:txBody>
          <a:bodyPr vert="horz" wrap="square" lIns="0" tIns="0" rIns="0" bIns="0" rtlCol="0">
            <a:spAutoFit/>
          </a:bodyPr>
          <a:lstStyle/>
          <a:p>
            <a:pPr marL="241300" marR="5080" indent="-228600">
              <a:lnSpc>
                <a:spcPct val="100000"/>
              </a:lnSpc>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spc="-10" dirty="0">
                <a:latin typeface="Arial"/>
                <a:cs typeface="Arial"/>
              </a:rPr>
              <a:t>goa</a:t>
            </a:r>
            <a:r>
              <a:rPr sz="1800" dirty="0">
                <a:latin typeface="Arial"/>
                <a:cs typeface="Arial"/>
              </a:rPr>
              <a:t>l</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a:t>
            </a:r>
            <a:r>
              <a:rPr sz="1800" spc="15" dirty="0">
                <a:latin typeface="Arial"/>
                <a:cs typeface="Arial"/>
              </a:rPr>
              <a:t> </a:t>
            </a:r>
            <a:r>
              <a:rPr sz="1800" spc="-5" dirty="0">
                <a:latin typeface="Arial"/>
                <a:cs typeface="Arial"/>
              </a:rPr>
              <a:t>i</a:t>
            </a:r>
            <a:r>
              <a:rPr sz="1800" dirty="0">
                <a:latin typeface="Arial"/>
                <a:cs typeface="Arial"/>
              </a:rPr>
              <a:t>s to k</a:t>
            </a:r>
            <a:r>
              <a:rPr sz="1800" spc="-10" dirty="0">
                <a:latin typeface="Arial"/>
                <a:cs typeface="Arial"/>
              </a:rPr>
              <a:t>ee</a:t>
            </a:r>
            <a:r>
              <a:rPr sz="1800" dirty="0">
                <a:latin typeface="Arial"/>
                <a:cs typeface="Arial"/>
              </a:rPr>
              <a:t>p</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 </a:t>
            </a:r>
            <a:r>
              <a:rPr sz="1800" spc="-10" dirty="0">
                <a:latin typeface="Arial"/>
                <a:cs typeface="Arial"/>
              </a:rPr>
              <a:t>app</a:t>
            </a:r>
            <a:r>
              <a:rPr sz="1800" dirty="0">
                <a:latin typeface="Arial"/>
                <a:cs typeface="Arial"/>
              </a:rPr>
              <a:t>r</a:t>
            </a:r>
            <a:r>
              <a:rPr sz="1800" spc="-10" dirty="0">
                <a:latin typeface="Arial"/>
                <a:cs typeface="Arial"/>
              </a:rPr>
              <a:t>op</a:t>
            </a:r>
            <a:r>
              <a:rPr sz="1800" dirty="0">
                <a:latin typeface="Arial"/>
                <a:cs typeface="Arial"/>
              </a:rPr>
              <a:t>r</a:t>
            </a:r>
            <a:r>
              <a:rPr sz="1800" spc="-5" dirty="0">
                <a:latin typeface="Arial"/>
                <a:cs typeface="Arial"/>
              </a:rPr>
              <a:t>i</a:t>
            </a:r>
            <a:r>
              <a:rPr sz="1800" spc="-10" dirty="0">
                <a:latin typeface="Arial"/>
                <a:cs typeface="Arial"/>
              </a:rPr>
              <a:t>a</a:t>
            </a:r>
            <a:r>
              <a:rPr sz="1800" dirty="0">
                <a:latin typeface="Arial"/>
                <a:cs typeface="Arial"/>
              </a:rPr>
              <a:t>t</a:t>
            </a:r>
            <a:r>
              <a:rPr sz="1800" spc="-10" dirty="0">
                <a:latin typeface="Arial"/>
                <a:cs typeface="Arial"/>
              </a:rPr>
              <a:t>e</a:t>
            </a:r>
            <a:r>
              <a:rPr sz="1800" spc="-5" dirty="0">
                <a:latin typeface="Arial"/>
                <a:cs typeface="Arial"/>
              </a:rPr>
              <a:t>l</a:t>
            </a:r>
            <a:r>
              <a:rPr sz="1800" dirty="0">
                <a:latin typeface="Arial"/>
                <a:cs typeface="Arial"/>
              </a:rPr>
              <a:t>y</a:t>
            </a:r>
            <a:r>
              <a:rPr sz="1800" spc="3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f</a:t>
            </a:r>
            <a:r>
              <a:rPr sz="1800" spc="-5" dirty="0">
                <a:latin typeface="Arial"/>
                <a:cs typeface="Arial"/>
              </a:rPr>
              <a:t>i</a:t>
            </a:r>
            <a:r>
              <a:rPr sz="1800" spc="-10" dirty="0">
                <a:latin typeface="Arial"/>
                <a:cs typeface="Arial"/>
              </a:rPr>
              <a:t>den</a:t>
            </a:r>
            <a:r>
              <a:rPr sz="1800" dirty="0">
                <a:latin typeface="Arial"/>
                <a:cs typeface="Arial"/>
              </a:rPr>
              <a:t>t</a:t>
            </a:r>
            <a:r>
              <a:rPr sz="1800" spc="-5" dirty="0">
                <a:latin typeface="Arial"/>
                <a:cs typeface="Arial"/>
              </a:rPr>
              <a:t>i</a:t>
            </a:r>
            <a:r>
              <a:rPr sz="1800" spc="-10" dirty="0">
                <a:latin typeface="Arial"/>
                <a:cs typeface="Arial"/>
              </a:rPr>
              <a:t>a</a:t>
            </a:r>
            <a:r>
              <a:rPr sz="1800" dirty="0">
                <a:latin typeface="Arial"/>
                <a:cs typeface="Arial"/>
              </a:rPr>
              <a:t>l</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a</a:t>
            </a:r>
            <a:r>
              <a:rPr sz="1800" dirty="0">
                <a:latin typeface="Arial"/>
                <a:cs typeface="Arial"/>
              </a:rPr>
              <a:t>v</a:t>
            </a:r>
            <a:r>
              <a:rPr sz="1800" spc="-10" dirty="0">
                <a:latin typeface="Arial"/>
                <a:cs typeface="Arial"/>
              </a:rPr>
              <a:t>a</a:t>
            </a:r>
            <a:r>
              <a:rPr sz="1800" spc="-5" dirty="0">
                <a:latin typeface="Arial"/>
                <a:cs typeface="Arial"/>
              </a:rPr>
              <a:t>il</a:t>
            </a:r>
            <a:r>
              <a:rPr sz="1800" spc="-10" dirty="0">
                <a:latin typeface="Arial"/>
                <a:cs typeface="Arial"/>
              </a:rPr>
              <a:t>ab</a:t>
            </a:r>
            <a:r>
              <a:rPr sz="1800" spc="-5" dirty="0">
                <a:latin typeface="Arial"/>
                <a:cs typeface="Arial"/>
              </a:rPr>
              <a:t>l</a:t>
            </a:r>
            <a:r>
              <a:rPr sz="1800" spc="-10" dirty="0">
                <a:latin typeface="Arial"/>
                <a:cs typeface="Arial"/>
              </a:rPr>
              <a:t>e</a:t>
            </a:r>
            <a:r>
              <a:rPr sz="1800" dirty="0">
                <a:latin typeface="Arial"/>
                <a:cs typeface="Arial"/>
              </a:rPr>
              <a:t>,</a:t>
            </a:r>
            <a:r>
              <a:rPr sz="1800" spc="30" dirty="0">
                <a:latin typeface="Arial"/>
                <a:cs typeface="Arial"/>
              </a:rPr>
              <a:t> </a:t>
            </a:r>
            <a:r>
              <a:rPr sz="1800" spc="-40" dirty="0">
                <a:latin typeface="Arial"/>
                <a:cs typeface="Arial"/>
              </a:rPr>
              <a:t>w</a:t>
            </a:r>
            <a:r>
              <a:rPr sz="1800" spc="-10" dirty="0">
                <a:latin typeface="Arial"/>
                <a:cs typeface="Arial"/>
              </a:rPr>
              <a:t>h</a:t>
            </a:r>
            <a:r>
              <a:rPr sz="1800" spc="-5" dirty="0">
                <a:latin typeface="Arial"/>
                <a:cs typeface="Arial"/>
              </a:rPr>
              <a:t>il</a:t>
            </a:r>
            <a:r>
              <a:rPr sz="1800" dirty="0">
                <a:latin typeface="Arial"/>
                <a:cs typeface="Arial"/>
              </a:rPr>
              <a:t>e m</a:t>
            </a:r>
            <a:r>
              <a:rPr sz="1800" spc="-10" dirty="0">
                <a:latin typeface="Arial"/>
                <a:cs typeface="Arial"/>
              </a:rPr>
              <a:t>a</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eg</a:t>
            </a:r>
            <a:r>
              <a:rPr sz="1800" dirty="0">
                <a:latin typeface="Arial"/>
                <a:cs typeface="Arial"/>
              </a:rPr>
              <a:t>r</a:t>
            </a:r>
            <a:r>
              <a:rPr sz="1800" spc="-5" dirty="0">
                <a:latin typeface="Arial"/>
                <a:cs typeface="Arial"/>
              </a:rPr>
              <a:t>i</a:t>
            </a:r>
            <a:r>
              <a:rPr sz="1800" dirty="0">
                <a:latin typeface="Arial"/>
                <a:cs typeface="Arial"/>
              </a:rPr>
              <a:t>t</a:t>
            </a:r>
            <a:r>
              <a:rPr sz="1800" spc="-160" dirty="0">
                <a:latin typeface="Arial"/>
                <a:cs typeface="Arial"/>
              </a:rPr>
              <a:t>y</a:t>
            </a:r>
            <a:r>
              <a:rPr sz="1800" dirty="0">
                <a:latin typeface="Arial"/>
                <a:cs typeface="Arial"/>
              </a:rPr>
              <a:t>.</a:t>
            </a:r>
          </a:p>
          <a:p>
            <a:pPr marL="241300" marR="69215" indent="-228600">
              <a:lnSpc>
                <a:spcPct val="100000"/>
              </a:lnSpc>
              <a:spcBef>
                <a:spcPts val="860"/>
              </a:spcBef>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spc="-5" dirty="0">
                <a:latin typeface="Arial"/>
                <a:cs typeface="Arial"/>
              </a:rPr>
              <a:t>li</a:t>
            </a:r>
            <a:r>
              <a:rPr sz="1800" dirty="0">
                <a:latin typeface="Arial"/>
                <a:cs typeface="Arial"/>
              </a:rPr>
              <a:t>k</a:t>
            </a:r>
            <a:r>
              <a:rPr sz="1800" spc="-10" dirty="0">
                <a:latin typeface="Arial"/>
                <a:cs typeface="Arial"/>
              </a:rPr>
              <a:t>e</a:t>
            </a:r>
            <a:r>
              <a:rPr sz="1800" spc="-5" dirty="0">
                <a:latin typeface="Arial"/>
                <a:cs typeface="Arial"/>
              </a:rPr>
              <a:t>li</a:t>
            </a:r>
            <a:r>
              <a:rPr sz="1800" spc="-10" dirty="0">
                <a:latin typeface="Arial"/>
                <a:cs typeface="Arial"/>
              </a:rPr>
              <a:t>hoo</a:t>
            </a:r>
            <a:r>
              <a:rPr sz="1800" dirty="0">
                <a:latin typeface="Arial"/>
                <a:cs typeface="Arial"/>
              </a:rPr>
              <a:t>d</a:t>
            </a:r>
            <a:r>
              <a:rPr sz="1800" spc="3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i</a:t>
            </a:r>
            <a:r>
              <a:rPr sz="1800" dirty="0">
                <a:latin typeface="Arial"/>
                <a:cs typeface="Arial"/>
              </a:rPr>
              <a:t>m</a:t>
            </a:r>
            <a:r>
              <a:rPr sz="1800" spc="-10" dirty="0">
                <a:latin typeface="Arial"/>
                <a:cs typeface="Arial"/>
              </a:rPr>
              <a:t>pa</a:t>
            </a:r>
            <a:r>
              <a:rPr sz="1800" dirty="0">
                <a:latin typeface="Arial"/>
                <a:cs typeface="Arial"/>
              </a:rPr>
              <a:t>ct</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p</a:t>
            </a:r>
            <a:r>
              <a:rPr sz="1800" spc="-5" dirty="0">
                <a:latin typeface="Arial"/>
                <a:cs typeface="Arial"/>
              </a:rPr>
              <a:t>l</a:t>
            </a:r>
            <a:r>
              <a:rPr sz="1800" spc="-10" dirty="0">
                <a:latin typeface="Arial"/>
                <a:cs typeface="Arial"/>
              </a:rPr>
              <a:t>o</a:t>
            </a:r>
            <a:r>
              <a:rPr sz="1800" spc="-5" dirty="0">
                <a:latin typeface="Arial"/>
                <a:cs typeface="Arial"/>
              </a:rPr>
              <a:t>i</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dirty="0">
                <a:latin typeface="Arial"/>
                <a:cs typeface="Arial"/>
              </a:rPr>
              <a:t>a 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ty</a:t>
            </a:r>
            <a:r>
              <a:rPr sz="1800" spc="25" dirty="0">
                <a:latin typeface="Arial"/>
                <a:cs typeface="Arial"/>
              </a:rPr>
              <a:t> </a:t>
            </a:r>
            <a:r>
              <a:rPr sz="1800" spc="-5" dirty="0">
                <a:latin typeface="Arial"/>
                <a:cs typeface="Arial"/>
              </a:rPr>
              <a:t>i</a:t>
            </a:r>
            <a:r>
              <a:rPr sz="1800" dirty="0">
                <a:latin typeface="Arial"/>
                <a:cs typeface="Arial"/>
              </a:rPr>
              <a:t>s</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 to</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5" dirty="0">
                <a:latin typeface="Arial"/>
                <a:cs typeface="Arial"/>
              </a:rPr>
              <a:t>e</a:t>
            </a:r>
            <a:r>
              <a:rPr sz="1800" dirty="0">
                <a:latin typeface="Arial"/>
                <a:cs typeface="Arial"/>
              </a:rPr>
              <a:t>m.</a:t>
            </a:r>
          </a:p>
          <a:p>
            <a:pPr marL="584200" marR="61594" indent="-228600">
              <a:lnSpc>
                <a:spcPct val="100000"/>
              </a:lnSpc>
              <a:spcBef>
                <a:spcPts val="860"/>
              </a:spcBef>
            </a:pPr>
            <a:r>
              <a:rPr sz="1800" dirty="0">
                <a:latin typeface="Arial"/>
                <a:cs typeface="Arial"/>
              </a:rPr>
              <a:t>– </a:t>
            </a:r>
            <a:r>
              <a:rPr sz="1800" spc="-204" dirty="0">
                <a:latin typeface="Arial"/>
                <a:cs typeface="Arial"/>
              </a:rPr>
              <a:t> </a:t>
            </a:r>
            <a:r>
              <a:rPr sz="1800" spc="-5" dirty="0">
                <a:latin typeface="Arial"/>
                <a:cs typeface="Arial"/>
              </a:rPr>
              <a:t>E</a:t>
            </a:r>
            <a:r>
              <a:rPr sz="1800" spc="-15" dirty="0">
                <a:latin typeface="Arial"/>
                <a:cs typeface="Arial"/>
              </a:rPr>
              <a:t>x</a:t>
            </a:r>
            <a:r>
              <a:rPr sz="1800" spc="-10" dirty="0">
                <a:latin typeface="Arial"/>
                <a:cs typeface="Arial"/>
              </a:rPr>
              <a:t>a</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a:t>
            </a:r>
            <a:r>
              <a:rPr sz="1800" spc="-80" dirty="0">
                <a:latin typeface="Arial"/>
                <a:cs typeface="Arial"/>
              </a:rPr>
              <a:t> </a:t>
            </a:r>
            <a:r>
              <a:rPr sz="1800" dirty="0">
                <a:latin typeface="Arial"/>
                <a:cs typeface="Arial"/>
              </a:rPr>
              <a:t>Acc</a:t>
            </a:r>
            <a:r>
              <a:rPr sz="1800" spc="-10" dirty="0">
                <a:latin typeface="Arial"/>
                <a:cs typeface="Arial"/>
              </a:rPr>
              <a:t>oun</a:t>
            </a:r>
            <a:r>
              <a:rPr sz="1800" dirty="0">
                <a:latin typeface="Arial"/>
                <a:cs typeface="Arial"/>
              </a:rPr>
              <a:t>t</a:t>
            </a:r>
            <a:r>
              <a:rPr sz="1800" spc="20" dirty="0">
                <a:latin typeface="Arial"/>
                <a:cs typeface="Arial"/>
              </a:rPr>
              <a:t>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v</a:t>
            </a:r>
            <a:r>
              <a:rPr sz="1800" spc="-5" dirty="0">
                <a:latin typeface="Arial"/>
                <a:cs typeface="Arial"/>
              </a:rPr>
              <a:t>il</a:t>
            </a:r>
            <a:r>
              <a:rPr sz="1800" spc="-10" dirty="0">
                <a:latin typeface="Arial"/>
                <a:cs typeface="Arial"/>
              </a:rPr>
              <a:t>ege</a:t>
            </a:r>
            <a:r>
              <a:rPr sz="1800" dirty="0">
                <a:latin typeface="Arial"/>
                <a:cs typeface="Arial"/>
              </a:rPr>
              <a:t>s</a:t>
            </a:r>
            <a:r>
              <a:rPr sz="1800" spc="2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a:t>
            </a:r>
            <a:r>
              <a:rPr sz="1800" spc="-10" dirty="0">
                <a:latin typeface="Arial"/>
                <a:cs typeface="Arial"/>
              </a:rPr>
              <a:t>ab</a:t>
            </a:r>
            <a:r>
              <a:rPr sz="1800" spc="-5" dirty="0">
                <a:latin typeface="Arial"/>
                <a:cs typeface="Arial"/>
              </a:rPr>
              <a:t>l</a:t>
            </a:r>
            <a:r>
              <a:rPr sz="1800" spc="-10" dirty="0">
                <a:latin typeface="Arial"/>
                <a:cs typeface="Arial"/>
              </a:rPr>
              <a:t>ed </a:t>
            </a:r>
            <a:r>
              <a:rPr sz="1800" spc="-40" dirty="0">
                <a:latin typeface="Arial"/>
                <a:cs typeface="Arial"/>
              </a:rPr>
              <a:t>w</a:t>
            </a:r>
            <a:r>
              <a:rPr sz="1800" spc="-10" dirty="0">
                <a:latin typeface="Arial"/>
                <a:cs typeface="Arial"/>
              </a:rPr>
              <a:t>he</a:t>
            </a:r>
            <a:r>
              <a:rPr sz="1800" dirty="0">
                <a:latin typeface="Arial"/>
                <a:cs typeface="Arial"/>
              </a:rPr>
              <a:t>n</a:t>
            </a:r>
            <a:r>
              <a:rPr sz="1800" spc="45"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o</a:t>
            </a:r>
            <a:r>
              <a:rPr sz="1800" spc="-25" dirty="0">
                <a:latin typeface="Arial"/>
                <a:cs typeface="Arial"/>
              </a:rPr>
              <a:t>y</a:t>
            </a:r>
            <a:r>
              <a:rPr sz="1800" spc="-10" dirty="0">
                <a:latin typeface="Arial"/>
                <a:cs typeface="Arial"/>
              </a:rPr>
              <a:t>ee</a:t>
            </a:r>
            <a:r>
              <a:rPr sz="1800" dirty="0">
                <a:latin typeface="Arial"/>
                <a:cs typeface="Arial"/>
              </a:rPr>
              <a:t>s</a:t>
            </a:r>
            <a:r>
              <a:rPr sz="1800" spc="50"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dirty="0">
                <a:latin typeface="Arial"/>
                <a:cs typeface="Arial"/>
              </a:rPr>
              <a:t>t</a:t>
            </a:r>
            <a:r>
              <a:rPr sz="1800" spc="-10" dirty="0">
                <a:latin typeface="Arial"/>
                <a:cs typeface="Arial"/>
              </a:rPr>
              <a:t>e</a:t>
            </a:r>
            <a:r>
              <a:rPr sz="1800" dirty="0">
                <a:latin typeface="Arial"/>
                <a:cs typeface="Arial"/>
              </a:rPr>
              <a:t>rm</a:t>
            </a:r>
            <a:r>
              <a:rPr sz="1800" spc="-5" dirty="0">
                <a:latin typeface="Arial"/>
                <a:cs typeface="Arial"/>
              </a:rPr>
              <a:t>i</a:t>
            </a:r>
            <a:r>
              <a:rPr sz="1800" spc="-10" dirty="0">
                <a:latin typeface="Arial"/>
                <a:cs typeface="Arial"/>
              </a:rPr>
              <a:t>na</a:t>
            </a:r>
            <a:r>
              <a:rPr sz="1800" dirty="0">
                <a:latin typeface="Arial"/>
                <a:cs typeface="Arial"/>
              </a:rPr>
              <a:t>t</a:t>
            </a:r>
            <a:r>
              <a:rPr sz="1800" spc="-10" dirty="0">
                <a:latin typeface="Arial"/>
                <a:cs typeface="Arial"/>
              </a:rPr>
              <a:t>ed </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a:t>
            </a:r>
            <a:r>
              <a:rPr sz="1800" spc="-25" dirty="0">
                <a:latin typeface="Arial"/>
                <a:cs typeface="Arial"/>
              </a:rPr>
              <a:t>y</a:t>
            </a:r>
            <a:r>
              <a:rPr sz="1800" dirty="0">
                <a:latin typeface="Arial"/>
                <a:cs typeface="Arial"/>
              </a:rPr>
              <a:t>).</a:t>
            </a:r>
            <a:r>
              <a:rPr sz="1800" spc="-40" dirty="0">
                <a:latin typeface="Arial"/>
                <a:cs typeface="Arial"/>
              </a:rPr>
              <a:t> </a:t>
            </a:r>
            <a:r>
              <a:rPr sz="1800" dirty="0">
                <a:latin typeface="Arial"/>
                <a:cs typeface="Arial"/>
              </a:rPr>
              <a:t>A</a:t>
            </a:r>
            <a:r>
              <a:rPr sz="1800" spc="-10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a:t>
            </a:r>
            <a:r>
              <a:rPr sz="1800" spc="-10" dirty="0">
                <a:latin typeface="Arial"/>
                <a:cs typeface="Arial"/>
              </a:rPr>
              <a:t>g</a:t>
            </a:r>
            <a:r>
              <a:rPr sz="1800" dirty="0">
                <a:latin typeface="Arial"/>
                <a:cs typeface="Arial"/>
              </a:rPr>
              <a:t>r</a:t>
            </a:r>
            <a:r>
              <a:rPr sz="1800" spc="-10" dirty="0">
                <a:latin typeface="Arial"/>
                <a:cs typeface="Arial"/>
              </a:rPr>
              <a:t>un</a:t>
            </a:r>
            <a:r>
              <a:rPr sz="1800" dirty="0">
                <a:latin typeface="Arial"/>
                <a:cs typeface="Arial"/>
              </a:rPr>
              <a:t>t</a:t>
            </a:r>
            <a:r>
              <a:rPr sz="1800" spc="-5" dirty="0">
                <a:latin typeface="Arial"/>
                <a:cs typeface="Arial"/>
              </a:rPr>
              <a:t>l</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e</a:t>
            </a:r>
            <a:r>
              <a:rPr sz="1800" dirty="0">
                <a:latin typeface="Arial"/>
                <a:cs typeface="Arial"/>
              </a:rPr>
              <a:t>r </a:t>
            </a:r>
            <a:r>
              <a:rPr sz="1800" spc="-10" dirty="0">
                <a:latin typeface="Arial"/>
                <a:cs typeface="Arial"/>
              </a:rPr>
              <a:t>e</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o</a:t>
            </a:r>
            <a:r>
              <a:rPr sz="1800" spc="-25" dirty="0">
                <a:latin typeface="Arial"/>
                <a:cs typeface="Arial"/>
              </a:rPr>
              <a:t>y</a:t>
            </a:r>
            <a:r>
              <a:rPr sz="1800" spc="-10" dirty="0">
                <a:latin typeface="Arial"/>
                <a:cs typeface="Arial"/>
              </a:rPr>
              <a:t>ee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 </a:t>
            </a:r>
            <a:r>
              <a:rPr sz="1800" spc="-5" dirty="0">
                <a:latin typeface="Arial"/>
                <a:cs typeface="Arial"/>
              </a:rPr>
              <a:t>c</a:t>
            </a:r>
            <a:r>
              <a:rPr sz="1800" dirty="0">
                <a:latin typeface="Arial"/>
                <a:cs typeface="Arial"/>
              </a:rPr>
              <a:t>r</a:t>
            </a:r>
            <a:r>
              <a:rPr sz="1800" spc="-10" dirty="0">
                <a:latin typeface="Arial"/>
                <a:cs typeface="Arial"/>
              </a:rPr>
              <a:t>ea</a:t>
            </a:r>
            <a:r>
              <a:rPr sz="1800" dirty="0">
                <a:latin typeface="Arial"/>
                <a:cs typeface="Arial"/>
              </a:rPr>
              <a:t>t</a:t>
            </a:r>
            <a:r>
              <a:rPr sz="1800" spc="-10" dirty="0">
                <a:latin typeface="Arial"/>
                <a:cs typeface="Arial"/>
              </a:rPr>
              <a:t>e</a:t>
            </a:r>
            <a:r>
              <a:rPr sz="1800" dirty="0">
                <a:latin typeface="Arial"/>
                <a:cs typeface="Arial"/>
              </a:rPr>
              <a:t>s a</a:t>
            </a:r>
            <a:r>
              <a:rPr sz="1800" spc="-5"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 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o</a:t>
            </a:r>
            <a:r>
              <a:rPr sz="1800" dirty="0">
                <a:latin typeface="Arial"/>
                <a:cs typeface="Arial"/>
              </a:rPr>
              <a:t>r</a:t>
            </a:r>
            <a:r>
              <a:rPr sz="1800" spc="-10" dirty="0">
                <a:latin typeface="Arial"/>
                <a:cs typeface="Arial"/>
              </a:rPr>
              <a:t>gan</a:t>
            </a:r>
            <a:r>
              <a:rPr sz="1800" spc="-5" dirty="0">
                <a:latin typeface="Arial"/>
                <a:cs typeface="Arial"/>
              </a:rPr>
              <a:t>i</a:t>
            </a:r>
            <a:r>
              <a:rPr sz="1800" dirty="0">
                <a:latin typeface="Arial"/>
                <a:cs typeface="Arial"/>
              </a:rPr>
              <a:t>z</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spc="-40" dirty="0">
                <a:latin typeface="Arial"/>
                <a:cs typeface="Arial"/>
              </a:rPr>
              <a:t>’</a:t>
            </a:r>
            <a:r>
              <a:rPr sz="1800" dirty="0">
                <a:latin typeface="Arial"/>
                <a:cs typeface="Arial"/>
              </a:rPr>
              <a:t>s </a:t>
            </a:r>
            <a:r>
              <a:rPr sz="1800" spc="-10" dirty="0">
                <a:latin typeface="Arial"/>
                <a:cs typeface="Arial"/>
              </a:rPr>
              <a:t>ne</a:t>
            </a:r>
            <a:r>
              <a:rPr sz="1800" dirty="0">
                <a:latin typeface="Arial"/>
                <a:cs typeface="Arial"/>
              </a:rPr>
              <a:t>t</a:t>
            </a:r>
            <a:r>
              <a:rPr sz="1800" spc="-40" dirty="0">
                <a:latin typeface="Arial"/>
                <a:cs typeface="Arial"/>
              </a:rPr>
              <a:t>w</a:t>
            </a:r>
            <a:r>
              <a:rPr sz="1800" spc="-10" dirty="0">
                <a:latin typeface="Arial"/>
                <a:cs typeface="Arial"/>
              </a:rPr>
              <a:t>o</a:t>
            </a:r>
            <a:r>
              <a:rPr sz="1800" dirty="0">
                <a:latin typeface="Arial"/>
                <a:cs typeface="Arial"/>
              </a:rPr>
              <a:t>rk</a:t>
            </a:r>
            <a:r>
              <a:rPr sz="1800" spc="50" dirty="0">
                <a:latin typeface="Arial"/>
                <a:cs typeface="Arial"/>
              </a:rPr>
              <a:t> </a:t>
            </a:r>
            <a:r>
              <a:rPr sz="1800" spc="-10" dirty="0">
                <a:latin typeface="Arial"/>
                <a:cs typeface="Arial"/>
              </a:rPr>
              <a:t>an</a:t>
            </a:r>
            <a:r>
              <a:rPr sz="1800" dirty="0">
                <a:latin typeface="Arial"/>
                <a:cs typeface="Arial"/>
              </a:rPr>
              <a:t>d </a:t>
            </a:r>
            <a:r>
              <a:rPr sz="1800" spc="-10" dirty="0">
                <a:latin typeface="Arial"/>
                <a:cs typeface="Arial"/>
              </a:rPr>
              <a:t>da</a:t>
            </a:r>
            <a:r>
              <a:rPr sz="1800" dirty="0">
                <a:latin typeface="Arial"/>
                <a:cs typeface="Arial"/>
              </a:rPr>
              <a:t>ta</a:t>
            </a:r>
            <a:r>
              <a:rPr sz="1800" spc="10" dirty="0">
                <a:latin typeface="Arial"/>
                <a:cs typeface="Arial"/>
              </a:rPr>
              <a:t> </a:t>
            </a:r>
            <a:r>
              <a:rPr sz="1800" spc="-40" dirty="0">
                <a:latin typeface="Arial"/>
                <a:cs typeface="Arial"/>
              </a:rPr>
              <a:t>w</a:t>
            </a:r>
            <a:r>
              <a:rPr sz="1800" spc="-5" dirty="0">
                <a:latin typeface="Arial"/>
                <a:cs typeface="Arial"/>
              </a:rPr>
              <a:t>il</a:t>
            </a:r>
            <a:r>
              <a:rPr sz="1800" dirty="0">
                <a:latin typeface="Arial"/>
                <a:cs typeface="Arial"/>
              </a:rPr>
              <a:t>l</a:t>
            </a:r>
            <a:r>
              <a:rPr sz="1800" spc="4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m</a:t>
            </a:r>
            <a:r>
              <a:rPr sz="1800" spc="-5" dirty="0">
                <a:latin typeface="Arial"/>
                <a:cs typeface="Arial"/>
              </a:rPr>
              <a:t>i</a:t>
            </a:r>
            <a:r>
              <a:rPr sz="1800" dirty="0">
                <a:latin typeface="Arial"/>
                <a:cs typeface="Arial"/>
              </a:rPr>
              <a:t>s</a:t>
            </a:r>
            <a:r>
              <a:rPr sz="1800" spc="-10" dirty="0">
                <a:latin typeface="Arial"/>
                <a:cs typeface="Arial"/>
              </a:rPr>
              <a:t>ed.</a:t>
            </a:r>
            <a:endParaRPr sz="1800" dirty="0">
              <a:latin typeface="Arial"/>
              <a:cs typeface="Arial"/>
            </a:endParaRPr>
          </a:p>
          <a:p>
            <a:pPr marL="241300" marR="171450" indent="-228600">
              <a:lnSpc>
                <a:spcPct val="100000"/>
              </a:lnSpc>
              <a:spcBef>
                <a:spcPts val="865"/>
              </a:spcBef>
            </a:pPr>
            <a:r>
              <a:rPr sz="1800" dirty="0">
                <a:latin typeface="Webdings"/>
                <a:cs typeface="Webdings"/>
              </a:rPr>
              <a:t></a:t>
            </a:r>
            <a:r>
              <a:rPr sz="1800" spc="15" dirty="0">
                <a:latin typeface="Arial"/>
                <a:cs typeface="Arial"/>
              </a:rPr>
              <a:t>T</a:t>
            </a:r>
            <a:r>
              <a:rPr sz="1800" spc="-10" dirty="0">
                <a:latin typeface="Arial"/>
                <a:cs typeface="Arial"/>
              </a:rPr>
              <a:t>he</a:t>
            </a:r>
            <a:r>
              <a:rPr sz="1800" dirty="0">
                <a:latin typeface="Arial"/>
                <a:cs typeface="Arial"/>
              </a:rPr>
              <a:t>re</a:t>
            </a:r>
            <a:r>
              <a:rPr sz="1800" spc="-15"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a</a:t>
            </a:r>
            <a:r>
              <a:rPr sz="1800" dirty="0">
                <a:latin typeface="Arial"/>
                <a:cs typeface="Arial"/>
              </a:rPr>
              <a:t>n</a:t>
            </a:r>
            <a:r>
              <a:rPr sz="1800" spc="10" dirty="0">
                <a:latin typeface="Arial"/>
                <a:cs typeface="Arial"/>
              </a:rPr>
              <a:t> </a:t>
            </a:r>
            <a:r>
              <a:rPr sz="1800" spc="-5" dirty="0">
                <a:latin typeface="Arial"/>
                <a:cs typeface="Arial"/>
              </a:rPr>
              <a:t>i</a:t>
            </a:r>
            <a:r>
              <a:rPr sz="1800" spc="-10" dirty="0">
                <a:latin typeface="Arial"/>
                <a:cs typeface="Arial"/>
              </a:rPr>
              <a:t>nhe</a:t>
            </a:r>
            <a:r>
              <a:rPr sz="1800" dirty="0">
                <a:latin typeface="Arial"/>
                <a:cs typeface="Arial"/>
              </a:rPr>
              <a:t>r</a:t>
            </a:r>
            <a:r>
              <a:rPr sz="1800" spc="-10" dirty="0">
                <a:latin typeface="Arial"/>
                <a:cs typeface="Arial"/>
              </a:rPr>
              <a:t>en</a:t>
            </a:r>
            <a:r>
              <a:rPr sz="1800" dirty="0">
                <a:latin typeface="Arial"/>
                <a:cs typeface="Arial"/>
              </a:rPr>
              <a:t>t</a:t>
            </a:r>
            <a:r>
              <a:rPr sz="1800" spc="15"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 </a:t>
            </a:r>
            <a:r>
              <a:rPr sz="1800" spc="-5" dirty="0">
                <a:latin typeface="Arial"/>
                <a:cs typeface="Arial"/>
              </a:rPr>
              <a:t>i</a:t>
            </a:r>
            <a:r>
              <a:rPr sz="1800" dirty="0">
                <a:latin typeface="Arial"/>
                <a:cs typeface="Arial"/>
              </a:rPr>
              <a:t>n</a:t>
            </a:r>
            <a:r>
              <a:rPr sz="1800" spc="-5" dirty="0">
                <a:latin typeface="Arial"/>
                <a:cs typeface="Arial"/>
              </a:rPr>
              <a:t> </a:t>
            </a:r>
            <a:r>
              <a:rPr sz="1800" spc="-10" dirty="0">
                <a:latin typeface="Arial"/>
                <a:cs typeface="Arial"/>
              </a:rPr>
              <a:t>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any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30" dirty="0">
                <a:latin typeface="Arial"/>
                <a:cs typeface="Arial"/>
              </a:rPr>
              <a:t> </a:t>
            </a:r>
            <a:r>
              <a:rPr sz="1800" spc="-5"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r>
              <a:rPr sz="1800" spc="15" dirty="0">
                <a:latin typeface="Arial"/>
                <a:cs typeface="Arial"/>
              </a:rPr>
              <a:t> </a:t>
            </a:r>
            <a:r>
              <a:rPr sz="1800" spc="-10" dirty="0">
                <a:latin typeface="Arial"/>
                <a:cs typeface="Arial"/>
              </a:rPr>
              <a:t>he</a:t>
            </a:r>
            <a:r>
              <a:rPr sz="1800" spc="-5" dirty="0">
                <a:latin typeface="Arial"/>
                <a:cs typeface="Arial"/>
              </a:rPr>
              <a:t>l</a:t>
            </a:r>
            <a:r>
              <a:rPr sz="1800" dirty="0">
                <a:latin typeface="Arial"/>
                <a:cs typeface="Arial"/>
              </a:rPr>
              <a:t>p</a:t>
            </a:r>
            <a:r>
              <a:rPr sz="1800" spc="10" dirty="0">
                <a:latin typeface="Arial"/>
                <a:cs typeface="Arial"/>
              </a:rPr>
              <a:t> </a:t>
            </a:r>
            <a:r>
              <a:rPr sz="1800" dirty="0">
                <a:latin typeface="Arial"/>
                <a:cs typeface="Arial"/>
              </a:rPr>
              <a:t>m</a:t>
            </a:r>
            <a:r>
              <a:rPr sz="1800" spc="-5" dirty="0">
                <a:latin typeface="Arial"/>
                <a:cs typeface="Arial"/>
              </a:rPr>
              <a:t>i</a:t>
            </a:r>
            <a:r>
              <a:rPr sz="1800" spc="-10" dirty="0">
                <a:latin typeface="Arial"/>
                <a:cs typeface="Arial"/>
              </a:rPr>
              <a:t>n</a:t>
            </a:r>
            <a:r>
              <a:rPr sz="1800" spc="-5" dirty="0">
                <a:latin typeface="Arial"/>
                <a:cs typeface="Arial"/>
              </a:rPr>
              <a:t>i</a:t>
            </a:r>
            <a:r>
              <a:rPr sz="1800" dirty="0">
                <a:latin typeface="Arial"/>
                <a:cs typeface="Arial"/>
              </a:rPr>
              <a:t>m</a:t>
            </a:r>
            <a:r>
              <a:rPr sz="1800" spc="-5" dirty="0">
                <a:latin typeface="Arial"/>
                <a:cs typeface="Arial"/>
              </a:rPr>
              <a:t>i</a:t>
            </a:r>
            <a:r>
              <a:rPr sz="1800" dirty="0">
                <a:latin typeface="Arial"/>
                <a:cs typeface="Arial"/>
              </a:rPr>
              <a:t>ze</a:t>
            </a:r>
            <a:r>
              <a:rPr sz="1800" spc="10" dirty="0">
                <a:latin typeface="Arial"/>
                <a:cs typeface="Arial"/>
              </a:rPr>
              <a:t> </a:t>
            </a:r>
            <a:r>
              <a:rPr sz="1800" spc="-10" dirty="0">
                <a:latin typeface="Arial"/>
                <a:cs typeface="Arial"/>
              </a:rPr>
              <a:t>and a</a:t>
            </a:r>
            <a:r>
              <a:rPr sz="1800" dirty="0">
                <a:latin typeface="Arial"/>
                <a:cs typeface="Arial"/>
              </a:rPr>
              <a:t>v</a:t>
            </a:r>
            <a:r>
              <a:rPr sz="1800" spc="-10" dirty="0">
                <a:latin typeface="Arial"/>
                <a:cs typeface="Arial"/>
              </a:rPr>
              <a:t>o</a:t>
            </a:r>
            <a:r>
              <a:rPr sz="1800" spc="-5" dirty="0">
                <a:latin typeface="Arial"/>
                <a:cs typeface="Arial"/>
              </a:rPr>
              <a:t>i</a:t>
            </a:r>
            <a:r>
              <a:rPr sz="1800" dirty="0">
                <a:latin typeface="Arial"/>
                <a:cs typeface="Arial"/>
              </a:rPr>
              <a:t>d</a:t>
            </a:r>
            <a:r>
              <a:rPr sz="1800" spc="10"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me</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Pr</a:t>
            </a:r>
            <a:r>
              <a:rPr sz="1800" dirty="0"/>
              <a:t>og</a:t>
            </a:r>
            <a:r>
              <a:rPr sz="1800" spc="-5" dirty="0"/>
              <a:t>ra</a:t>
            </a:r>
            <a:r>
              <a:rPr sz="1800" dirty="0"/>
              <a:t>m</a:t>
            </a:r>
            <a:r>
              <a:rPr sz="1800" spc="-5" dirty="0"/>
              <a:t> </a:t>
            </a:r>
            <a:r>
              <a:rPr sz="1800" dirty="0"/>
              <a:t>M</a:t>
            </a:r>
            <a:r>
              <a:rPr sz="1800" spc="-5" dirty="0"/>
              <a:t>a</a:t>
            </a:r>
            <a:r>
              <a:rPr sz="1800" dirty="0"/>
              <a:t>n</a:t>
            </a:r>
            <a:r>
              <a:rPr sz="1800" spc="-5" dirty="0"/>
              <a:t>a</a:t>
            </a:r>
            <a:r>
              <a:rPr sz="1800" dirty="0"/>
              <a:t>g</a:t>
            </a:r>
            <a:r>
              <a:rPr sz="1800" spc="-5" dirty="0"/>
              <a:t>eme</a:t>
            </a:r>
            <a:r>
              <a:rPr sz="1800" dirty="0"/>
              <a:t>nt</a:t>
            </a:r>
            <a:endParaRPr sz="1800"/>
          </a:p>
          <a:p>
            <a:pPr marL="12700">
              <a:lnSpc>
                <a:spcPts val="3315"/>
              </a:lnSpc>
            </a:pPr>
            <a:r>
              <a:rPr spc="-30" dirty="0"/>
              <a:t>R</a:t>
            </a:r>
            <a:r>
              <a:rPr spc="-15" dirty="0"/>
              <a:t>ecap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25</a:t>
            </a:fld>
            <a:endParaRPr lang="en-US" dirty="0"/>
          </a:p>
        </p:txBody>
      </p:sp>
      <p:sp>
        <p:nvSpPr>
          <p:cNvPr id="7" name="Text Placeholder 2"/>
          <p:cNvSpPr txBox="1">
            <a:spLocks/>
          </p:cNvSpPr>
          <p:nvPr/>
        </p:nvSpPr>
        <p:spPr>
          <a:xfrm>
            <a:off x="614681" y="2971800"/>
            <a:ext cx="8834119" cy="3070071"/>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marR="388620" indent="-228600">
              <a:lnSpc>
                <a:spcPct val="100000"/>
              </a:lnSpc>
              <a:spcBef>
                <a:spcPts val="865"/>
              </a:spcBef>
            </a:pPr>
            <a:r>
              <a:rPr lang="en-US" spc="-5" dirty="0"/>
              <a:t>2. Ri</a:t>
            </a:r>
            <a:r>
              <a:rPr lang="en-US" dirty="0"/>
              <a:t>sk m</a:t>
            </a:r>
            <a:r>
              <a:rPr lang="en-US" spc="-10" dirty="0"/>
              <a:t>anage</a:t>
            </a:r>
            <a:r>
              <a:rPr lang="en-US" dirty="0"/>
              <a:t>m</a:t>
            </a:r>
            <a:r>
              <a:rPr lang="en-US" spc="-10" dirty="0"/>
              <a:t>en</a:t>
            </a:r>
            <a:r>
              <a:rPr lang="en-US" dirty="0"/>
              <a:t>t:</a:t>
            </a:r>
          </a:p>
          <a:p>
            <a:pPr marL="241300" marR="388620" indent="-228600">
              <a:lnSpc>
                <a:spcPct val="100000"/>
              </a:lnSpc>
              <a:spcBef>
                <a:spcPts val="865"/>
              </a:spcBef>
            </a:pPr>
            <a:r>
              <a:rPr lang="en-US" spc="-10" dirty="0"/>
              <a:t>   A.  Is a p</a:t>
            </a:r>
            <a:r>
              <a:rPr lang="en-US" dirty="0"/>
              <a:t>r</a:t>
            </a:r>
            <a:r>
              <a:rPr lang="en-US" spc="-10" dirty="0"/>
              <a:t>o</a:t>
            </a:r>
            <a:r>
              <a:rPr lang="en-US" dirty="0"/>
              <a:t>c</a:t>
            </a:r>
            <a:r>
              <a:rPr lang="en-US" spc="-10" dirty="0"/>
              <a:t>e</a:t>
            </a:r>
            <a:r>
              <a:rPr lang="en-US" dirty="0"/>
              <a:t>ss</a:t>
            </a:r>
            <a:r>
              <a:rPr lang="en-US" spc="15" dirty="0"/>
              <a:t> </a:t>
            </a:r>
            <a:r>
              <a:rPr lang="en-US" spc="-10" dirty="0"/>
              <a:t>o</a:t>
            </a:r>
            <a:r>
              <a:rPr lang="en-US" dirty="0"/>
              <a:t>f</a:t>
            </a:r>
            <a:r>
              <a:rPr lang="en-US" spc="-5" dirty="0"/>
              <a:t> i</a:t>
            </a:r>
            <a:r>
              <a:rPr lang="en-US" spc="-10" dirty="0"/>
              <a:t>den</a:t>
            </a:r>
            <a:r>
              <a:rPr lang="en-US" dirty="0"/>
              <a:t>t</a:t>
            </a:r>
            <a:r>
              <a:rPr lang="en-US" spc="-5" dirty="0"/>
              <a:t>i</a:t>
            </a:r>
            <a:r>
              <a:rPr lang="en-US" dirty="0"/>
              <a:t>f</a:t>
            </a:r>
            <a:r>
              <a:rPr lang="en-US" spc="-25" dirty="0"/>
              <a:t>y</a:t>
            </a:r>
            <a:r>
              <a:rPr lang="en-US" spc="-5" dirty="0"/>
              <a:t>i</a:t>
            </a:r>
            <a:r>
              <a:rPr lang="en-US" spc="-10" dirty="0"/>
              <a:t>ng </a:t>
            </a:r>
            <a:r>
              <a:rPr lang="en-US" dirty="0"/>
              <a:t>t</a:t>
            </a:r>
            <a:r>
              <a:rPr lang="en-US" spc="-10" dirty="0"/>
              <a:t>h</a:t>
            </a:r>
            <a:r>
              <a:rPr lang="en-US" dirty="0"/>
              <a:t>r</a:t>
            </a:r>
            <a:r>
              <a:rPr lang="en-US" spc="-10" dirty="0"/>
              <a:t>ea</a:t>
            </a:r>
            <a:r>
              <a:rPr lang="en-US" dirty="0"/>
              <a:t>ts </a:t>
            </a:r>
            <a:r>
              <a:rPr lang="en-US" spc="-10" dirty="0"/>
              <a:t>an</a:t>
            </a:r>
            <a:r>
              <a:rPr lang="en-US" dirty="0"/>
              <a:t>d</a:t>
            </a:r>
            <a:r>
              <a:rPr lang="en-US" spc="10" dirty="0"/>
              <a:t> </a:t>
            </a:r>
            <a:r>
              <a:rPr lang="en-US" dirty="0"/>
              <a:t>v</a:t>
            </a:r>
            <a:r>
              <a:rPr lang="en-US" spc="-10" dirty="0"/>
              <a:t>u</a:t>
            </a:r>
            <a:r>
              <a:rPr lang="en-US" spc="-5" dirty="0"/>
              <a:t>l</a:t>
            </a:r>
            <a:r>
              <a:rPr lang="en-US" spc="-10" dirty="0"/>
              <a:t>ne</a:t>
            </a:r>
            <a:r>
              <a:rPr lang="en-US" dirty="0"/>
              <a:t>r</a:t>
            </a:r>
            <a:r>
              <a:rPr lang="en-US" spc="-10" dirty="0"/>
              <a:t>ab</a:t>
            </a:r>
            <a:r>
              <a:rPr lang="en-US" spc="-5" dirty="0"/>
              <a:t>ili</a:t>
            </a:r>
            <a:r>
              <a:rPr lang="en-US" dirty="0"/>
              <a:t>t</a:t>
            </a:r>
            <a:r>
              <a:rPr lang="en-US" spc="-5" dirty="0"/>
              <a:t>i</a:t>
            </a:r>
            <a:r>
              <a:rPr lang="en-US" spc="-10" dirty="0"/>
              <a:t>e</a:t>
            </a:r>
            <a:r>
              <a:rPr lang="en-US" dirty="0"/>
              <a:t>s</a:t>
            </a:r>
            <a:r>
              <a:rPr lang="en-US" spc="35" dirty="0"/>
              <a:t> </a:t>
            </a:r>
            <a:r>
              <a:rPr lang="en-US" dirty="0"/>
              <a:t>to</a:t>
            </a:r>
            <a:r>
              <a:rPr lang="en-US" spc="-15" dirty="0"/>
              <a:t> </a:t>
            </a:r>
            <a:r>
              <a:rPr lang="en-US" dirty="0"/>
              <a:t>IT</a:t>
            </a:r>
            <a:r>
              <a:rPr lang="en-US" spc="-5" dirty="0"/>
              <a:t> </a:t>
            </a:r>
            <a:r>
              <a:rPr lang="en-US" spc="-10" dirty="0"/>
              <a:t>a</a:t>
            </a:r>
            <a:r>
              <a:rPr lang="en-US" dirty="0"/>
              <a:t>ss</a:t>
            </a:r>
            <a:r>
              <a:rPr lang="en-US" spc="-10" dirty="0"/>
              <a:t>e</a:t>
            </a:r>
            <a:r>
              <a:rPr lang="en-US" dirty="0"/>
              <a:t>ts </a:t>
            </a:r>
            <a:endParaRPr lang="en-US" spc="-10" dirty="0"/>
          </a:p>
          <a:p>
            <a:pPr marL="241300" marR="388620" indent="-228600">
              <a:lnSpc>
                <a:spcPct val="100000"/>
              </a:lnSpc>
              <a:spcBef>
                <a:spcPts val="865"/>
              </a:spcBef>
            </a:pPr>
            <a:r>
              <a:rPr lang="en-US" spc="-10" dirty="0"/>
              <a:t>   B.  E</a:t>
            </a:r>
            <a:r>
              <a:rPr lang="en-US" dirty="0"/>
              <a:t>st</a:t>
            </a:r>
            <a:r>
              <a:rPr lang="en-US" spc="-10" dirty="0"/>
              <a:t>ab</a:t>
            </a:r>
            <a:r>
              <a:rPr lang="en-US" spc="-5" dirty="0"/>
              <a:t>li</a:t>
            </a:r>
            <a:r>
              <a:rPr lang="en-US" dirty="0"/>
              <a:t>s</a:t>
            </a:r>
            <a:r>
              <a:rPr lang="en-US" spc="-10" dirty="0"/>
              <a:t>hes a</a:t>
            </a:r>
            <a:r>
              <a:rPr lang="en-US" dirty="0"/>
              <a:t>cc</a:t>
            </a:r>
            <a:r>
              <a:rPr lang="en-US" spc="-10" dirty="0"/>
              <a:t>ep</a:t>
            </a:r>
            <a:r>
              <a:rPr lang="en-US" dirty="0"/>
              <a:t>t</a:t>
            </a:r>
            <a:r>
              <a:rPr lang="en-US" spc="-10" dirty="0"/>
              <a:t>ab</a:t>
            </a:r>
            <a:r>
              <a:rPr lang="en-US" spc="-5" dirty="0"/>
              <a:t>l</a:t>
            </a:r>
            <a:r>
              <a:rPr lang="en-US" dirty="0"/>
              <a:t>e</a:t>
            </a:r>
            <a:r>
              <a:rPr lang="en-US" spc="20" dirty="0"/>
              <a:t> </a:t>
            </a:r>
            <a:r>
              <a:rPr lang="en-US" dirty="0"/>
              <a:t>c</a:t>
            </a:r>
            <a:r>
              <a:rPr lang="en-US" spc="-10" dirty="0"/>
              <a:t>on</a:t>
            </a:r>
            <a:r>
              <a:rPr lang="en-US" dirty="0"/>
              <a:t>tr</a:t>
            </a:r>
            <a:r>
              <a:rPr lang="en-US" spc="-10" dirty="0"/>
              <a:t>o</a:t>
            </a:r>
            <a:r>
              <a:rPr lang="en-US" spc="-5" dirty="0"/>
              <a:t>l</a:t>
            </a:r>
            <a:r>
              <a:rPr lang="en-US" dirty="0"/>
              <a:t>s</a:t>
            </a:r>
            <a:r>
              <a:rPr lang="en-US" spc="15" dirty="0"/>
              <a:t> </a:t>
            </a:r>
            <a:r>
              <a:rPr lang="en-US" dirty="0"/>
              <a:t>to</a:t>
            </a:r>
            <a:r>
              <a:rPr lang="en-US" spc="-15" dirty="0"/>
              <a:t> </a:t>
            </a:r>
            <a:r>
              <a:rPr lang="en-US" dirty="0"/>
              <a:t>r</a:t>
            </a:r>
            <a:r>
              <a:rPr lang="en-US" spc="-10" dirty="0"/>
              <a:t>edu</a:t>
            </a:r>
            <a:r>
              <a:rPr lang="en-US" dirty="0"/>
              <a:t>ce</a:t>
            </a:r>
            <a:r>
              <a:rPr lang="en-US" spc="10" dirty="0"/>
              <a:t> </a:t>
            </a:r>
            <a:r>
              <a:rPr lang="en-US" dirty="0"/>
              <a:t>t</a:t>
            </a:r>
            <a:r>
              <a:rPr lang="en-US" spc="-10" dirty="0"/>
              <a:t>he </a:t>
            </a:r>
            <a:r>
              <a:rPr lang="en-US" spc="-5" dirty="0"/>
              <a:t>li</a:t>
            </a:r>
            <a:r>
              <a:rPr lang="en-US" dirty="0"/>
              <a:t>k</a:t>
            </a:r>
            <a:r>
              <a:rPr lang="en-US" spc="-10" dirty="0"/>
              <a:t>e</a:t>
            </a:r>
            <a:r>
              <a:rPr lang="en-US" spc="-5" dirty="0"/>
              <a:t>li</a:t>
            </a:r>
            <a:r>
              <a:rPr lang="en-US" spc="-10" dirty="0"/>
              <a:t>hoo</a:t>
            </a:r>
            <a:r>
              <a:rPr lang="en-US" dirty="0"/>
              <a:t>d</a:t>
            </a:r>
            <a:r>
              <a:rPr lang="en-US" spc="30" dirty="0"/>
              <a:t> </a:t>
            </a:r>
            <a:r>
              <a:rPr lang="en-US" spc="-10" dirty="0"/>
              <a:t>o</a:t>
            </a:r>
            <a:r>
              <a:rPr lang="en-US" dirty="0"/>
              <a:t>f</a:t>
            </a:r>
            <a:r>
              <a:rPr lang="en-US" spc="-5" dirty="0"/>
              <a:t> </a:t>
            </a:r>
            <a:r>
              <a:rPr lang="en-US" dirty="0"/>
              <a:t>a</a:t>
            </a:r>
            <a:r>
              <a:rPr lang="en-US" spc="-5" dirty="0"/>
              <a:t> </a:t>
            </a:r>
            <a:r>
              <a:rPr lang="en-US" dirty="0"/>
              <a:t>s</a:t>
            </a:r>
            <a:r>
              <a:rPr lang="en-US" spc="-10" dirty="0"/>
              <a:t>e</a:t>
            </a:r>
            <a:r>
              <a:rPr lang="en-US" dirty="0"/>
              <a:t>c</a:t>
            </a:r>
            <a:r>
              <a:rPr lang="en-US" spc="-10" dirty="0"/>
              <a:t>u</a:t>
            </a:r>
            <a:r>
              <a:rPr lang="en-US" dirty="0"/>
              <a:t>r</a:t>
            </a:r>
            <a:r>
              <a:rPr lang="en-US" spc="-5" dirty="0"/>
              <a:t>i</a:t>
            </a:r>
            <a:r>
              <a:rPr lang="en-US" dirty="0"/>
              <a:t>ty</a:t>
            </a:r>
            <a:r>
              <a:rPr lang="en-US" spc="15" dirty="0"/>
              <a:t> </a:t>
            </a:r>
            <a:r>
              <a:rPr lang="en-US" spc="-10" dirty="0"/>
              <a:t>b</a:t>
            </a:r>
            <a:r>
              <a:rPr lang="en-US" dirty="0"/>
              <a:t>r</a:t>
            </a:r>
            <a:r>
              <a:rPr lang="en-US" spc="-10" dirty="0"/>
              <a:t>ea</a:t>
            </a:r>
            <a:r>
              <a:rPr lang="en-US" dirty="0"/>
              <a:t>ch</a:t>
            </a:r>
            <a:r>
              <a:rPr lang="en-US" spc="10" dirty="0"/>
              <a:t> </a:t>
            </a:r>
            <a:r>
              <a:rPr lang="en-US" spc="-10" dirty="0"/>
              <a:t>o</a:t>
            </a:r>
            <a:r>
              <a:rPr lang="en-US" dirty="0"/>
              <a:t>r v</a:t>
            </a:r>
            <a:r>
              <a:rPr lang="en-US" spc="-5" dirty="0"/>
              <a:t>i</a:t>
            </a:r>
            <a:r>
              <a:rPr lang="en-US" spc="-10" dirty="0"/>
              <a:t>o</a:t>
            </a:r>
            <a:r>
              <a:rPr lang="en-US" spc="-5" dirty="0"/>
              <a:t>l</a:t>
            </a:r>
            <a:r>
              <a:rPr lang="en-US" spc="-10" dirty="0"/>
              <a:t>a</a:t>
            </a:r>
            <a:r>
              <a:rPr lang="en-US" dirty="0"/>
              <a:t>t</a:t>
            </a:r>
            <a:r>
              <a:rPr lang="en-US" spc="-5" dirty="0"/>
              <a:t>i</a:t>
            </a:r>
            <a:r>
              <a:rPr lang="en-US" spc="-10" dirty="0"/>
              <a:t>on</a:t>
            </a:r>
          </a:p>
          <a:p>
            <a:pPr marL="241300" marR="388620" indent="-228600">
              <a:spcBef>
                <a:spcPts val="865"/>
              </a:spcBef>
            </a:pPr>
            <a:r>
              <a:rPr lang="en-US" spc="-10" dirty="0"/>
              <a:t>   C. </a:t>
            </a:r>
            <a:r>
              <a:rPr lang="en-US" spc="-5" dirty="0"/>
              <a:t>Is a </a:t>
            </a:r>
            <a:r>
              <a:rPr lang="en-US" dirty="0"/>
              <a:t>f</a:t>
            </a:r>
            <a:r>
              <a:rPr lang="en-US" spc="-5" dirty="0"/>
              <a:t>l</a:t>
            </a:r>
            <a:r>
              <a:rPr lang="en-US" spc="-10" dirty="0"/>
              <a:t>a</a:t>
            </a:r>
            <a:r>
              <a:rPr lang="en-US" dirty="0"/>
              <a:t>w</a:t>
            </a:r>
            <a:r>
              <a:rPr lang="en-US" spc="10" dirty="0"/>
              <a:t> </a:t>
            </a:r>
            <a:r>
              <a:rPr lang="en-US" spc="-10" dirty="0"/>
              <a:t>o</a:t>
            </a:r>
            <a:r>
              <a:rPr lang="en-US" dirty="0"/>
              <a:t>r </a:t>
            </a:r>
            <a:r>
              <a:rPr lang="en-US" spc="-40" dirty="0"/>
              <a:t>w</a:t>
            </a:r>
            <a:r>
              <a:rPr lang="en-US" spc="-10" dirty="0"/>
              <a:t>ea</a:t>
            </a:r>
            <a:r>
              <a:rPr lang="en-US" dirty="0"/>
              <a:t>k</a:t>
            </a:r>
            <a:r>
              <a:rPr lang="en-US" spc="-10" dirty="0"/>
              <a:t>ne</a:t>
            </a:r>
            <a:r>
              <a:rPr lang="en-US" dirty="0"/>
              <a:t>ss</a:t>
            </a:r>
            <a:r>
              <a:rPr lang="en-US" spc="50" dirty="0"/>
              <a:t> </a:t>
            </a:r>
            <a:r>
              <a:rPr lang="en-US" dirty="0"/>
              <a:t>t</a:t>
            </a:r>
            <a:r>
              <a:rPr lang="en-US" spc="-10" dirty="0"/>
              <a:t>ha</a:t>
            </a:r>
            <a:r>
              <a:rPr lang="en-US" dirty="0"/>
              <a:t>t</a:t>
            </a:r>
            <a:r>
              <a:rPr lang="en-US" spc="5" dirty="0"/>
              <a:t> </a:t>
            </a:r>
            <a:r>
              <a:rPr lang="en-US" dirty="0"/>
              <a:t>c</a:t>
            </a:r>
            <a:r>
              <a:rPr lang="en-US" spc="-10" dirty="0"/>
              <a:t>a</a:t>
            </a:r>
            <a:r>
              <a:rPr lang="en-US" dirty="0"/>
              <a:t>n</a:t>
            </a:r>
            <a:r>
              <a:rPr lang="en-US" spc="-5" dirty="0"/>
              <a:t> </a:t>
            </a:r>
            <a:r>
              <a:rPr lang="en-US" spc="-10" dirty="0"/>
              <a:t>be e</a:t>
            </a:r>
            <a:r>
              <a:rPr lang="en-US" spc="-15" dirty="0"/>
              <a:t>x</a:t>
            </a:r>
            <a:r>
              <a:rPr lang="en-US" spc="-10" dirty="0"/>
              <a:t>p</a:t>
            </a:r>
            <a:r>
              <a:rPr lang="en-US" spc="-5" dirty="0"/>
              <a:t>l</a:t>
            </a:r>
            <a:r>
              <a:rPr lang="en-US" spc="-10" dirty="0"/>
              <a:t>o</a:t>
            </a:r>
            <a:r>
              <a:rPr lang="en-US" spc="-5" dirty="0"/>
              <a:t>i</a:t>
            </a:r>
            <a:r>
              <a:rPr lang="en-US" dirty="0"/>
              <a:t>t</a:t>
            </a:r>
            <a:r>
              <a:rPr lang="en-US" spc="-10" dirty="0"/>
              <a:t>e</a:t>
            </a:r>
            <a:r>
              <a:rPr lang="en-US" dirty="0"/>
              <a:t>d</a:t>
            </a:r>
            <a:r>
              <a:rPr lang="en-US" spc="30" dirty="0"/>
              <a:t> </a:t>
            </a:r>
            <a:r>
              <a:rPr lang="en-US" spc="-10" dirty="0"/>
              <a:t>an</a:t>
            </a:r>
            <a:r>
              <a:rPr lang="en-US" dirty="0"/>
              <a:t>d</a:t>
            </a:r>
            <a:r>
              <a:rPr lang="en-US" spc="-5" dirty="0"/>
              <a:t> </a:t>
            </a:r>
            <a:r>
              <a:rPr lang="en-US" dirty="0"/>
              <a:t>c</a:t>
            </a:r>
            <a:r>
              <a:rPr lang="en-US" spc="-10" dirty="0"/>
              <a:t>ou</a:t>
            </a:r>
            <a:r>
              <a:rPr lang="en-US" spc="-5" dirty="0"/>
              <a:t>l</a:t>
            </a:r>
            <a:r>
              <a:rPr lang="en-US" dirty="0"/>
              <a:t>d</a:t>
            </a:r>
            <a:r>
              <a:rPr lang="en-US" spc="10" dirty="0"/>
              <a:t> </a:t>
            </a:r>
            <a:r>
              <a:rPr lang="en-US" dirty="0"/>
              <a:t>r</a:t>
            </a:r>
            <a:r>
              <a:rPr lang="en-US" spc="-10" dirty="0"/>
              <a:t>e</a:t>
            </a:r>
            <a:r>
              <a:rPr lang="en-US" dirty="0"/>
              <a:t>s</a:t>
            </a:r>
            <a:r>
              <a:rPr lang="en-US" spc="-10" dirty="0"/>
              <a:t>u</a:t>
            </a:r>
            <a:r>
              <a:rPr lang="en-US" spc="-5" dirty="0"/>
              <a:t>l</a:t>
            </a:r>
            <a:r>
              <a:rPr lang="en-US" dirty="0"/>
              <a:t>t</a:t>
            </a:r>
            <a:r>
              <a:rPr lang="en-US" spc="15" dirty="0"/>
              <a:t> </a:t>
            </a:r>
            <a:r>
              <a:rPr lang="en-US" spc="-5" dirty="0"/>
              <a:t>i</a:t>
            </a:r>
            <a:r>
              <a:rPr lang="en-US" dirty="0"/>
              <a:t>n</a:t>
            </a:r>
            <a:r>
              <a:rPr lang="en-US" spc="-5" dirty="0"/>
              <a:t> </a:t>
            </a:r>
            <a:r>
              <a:rPr lang="en-US" dirty="0"/>
              <a:t>a</a:t>
            </a:r>
            <a:r>
              <a:rPr lang="en-US" spc="-5" dirty="0"/>
              <a:t> </a:t>
            </a:r>
            <a:r>
              <a:rPr lang="en-US" spc="-10" dirty="0"/>
              <a:t>b</a:t>
            </a:r>
            <a:r>
              <a:rPr lang="en-US" dirty="0"/>
              <a:t>r</a:t>
            </a:r>
            <a:r>
              <a:rPr lang="en-US" spc="-10" dirty="0"/>
              <a:t>ea</a:t>
            </a:r>
            <a:r>
              <a:rPr lang="en-US" dirty="0"/>
              <a:t>ch</a:t>
            </a:r>
            <a:r>
              <a:rPr lang="en-US" spc="10" dirty="0"/>
              <a:t> </a:t>
            </a:r>
            <a:r>
              <a:rPr lang="en-US" spc="-10" dirty="0"/>
              <a:t>o</a:t>
            </a:r>
            <a:r>
              <a:rPr lang="en-US" dirty="0"/>
              <a:t>r a</a:t>
            </a:r>
            <a:r>
              <a:rPr lang="en-US" spc="-5" dirty="0"/>
              <a:t> </a:t>
            </a:r>
            <a:r>
              <a:rPr lang="en-US" dirty="0"/>
              <a:t>v</a:t>
            </a:r>
            <a:r>
              <a:rPr lang="en-US" spc="-5" dirty="0"/>
              <a:t>i</a:t>
            </a:r>
            <a:r>
              <a:rPr lang="en-US" spc="-10" dirty="0"/>
              <a:t>o</a:t>
            </a:r>
            <a:r>
              <a:rPr lang="en-US" spc="-5" dirty="0"/>
              <a:t>l</a:t>
            </a:r>
            <a:r>
              <a:rPr lang="en-US" spc="-10" dirty="0"/>
              <a:t>a</a:t>
            </a:r>
            <a:r>
              <a:rPr lang="en-US" dirty="0"/>
              <a:t>t</a:t>
            </a:r>
            <a:r>
              <a:rPr lang="en-US" spc="-5" dirty="0"/>
              <a:t>i</a:t>
            </a:r>
            <a:r>
              <a:rPr lang="en-US" spc="-10" dirty="0"/>
              <a:t>o</a:t>
            </a:r>
            <a:r>
              <a:rPr lang="en-US" dirty="0"/>
              <a:t>n</a:t>
            </a:r>
            <a:r>
              <a:rPr lang="en-US" spc="20" dirty="0"/>
              <a:t> </a:t>
            </a:r>
            <a:r>
              <a:rPr lang="en-US" spc="-10" dirty="0"/>
              <a:t>o</a:t>
            </a:r>
            <a:r>
              <a:rPr lang="en-US" dirty="0"/>
              <a:t>f</a:t>
            </a:r>
            <a:r>
              <a:rPr lang="en-US" spc="-5" dirty="0"/>
              <a:t> </a:t>
            </a:r>
            <a:r>
              <a:rPr lang="en-US" dirty="0"/>
              <a:t>a s</a:t>
            </a:r>
            <a:r>
              <a:rPr lang="en-US" spc="-25" dirty="0"/>
              <a:t>y</a:t>
            </a:r>
            <a:r>
              <a:rPr lang="en-US" dirty="0"/>
              <a:t>st</a:t>
            </a:r>
            <a:r>
              <a:rPr lang="en-US" spc="-5" dirty="0"/>
              <a:t>e</a:t>
            </a:r>
            <a:r>
              <a:rPr lang="en-US" dirty="0"/>
              <a:t>m</a:t>
            </a:r>
            <a:r>
              <a:rPr lang="en-US" spc="-5" dirty="0"/>
              <a:t>’</a:t>
            </a:r>
            <a:r>
              <a:rPr lang="en-US" dirty="0"/>
              <a:t>s</a:t>
            </a:r>
            <a:r>
              <a:rPr lang="en-US" spc="25" dirty="0"/>
              <a:t> </a:t>
            </a:r>
            <a:r>
              <a:rPr lang="en-US" dirty="0"/>
              <a:t>s</a:t>
            </a:r>
            <a:r>
              <a:rPr lang="en-US" spc="-5" dirty="0"/>
              <a:t>e</a:t>
            </a:r>
            <a:r>
              <a:rPr lang="en-US" dirty="0"/>
              <a:t>c</a:t>
            </a:r>
            <a:r>
              <a:rPr lang="en-US" spc="-5" dirty="0"/>
              <a:t>u</a:t>
            </a:r>
            <a:r>
              <a:rPr lang="en-US" dirty="0"/>
              <a:t>r</a:t>
            </a:r>
            <a:r>
              <a:rPr lang="en-US" spc="-5" dirty="0"/>
              <a:t>i</a:t>
            </a:r>
            <a:r>
              <a:rPr lang="en-US" dirty="0"/>
              <a:t>ty </a:t>
            </a:r>
            <a:r>
              <a:rPr lang="en-US" spc="-5" dirty="0"/>
              <a:t>poli</a:t>
            </a:r>
            <a:r>
              <a:rPr lang="en-US" dirty="0"/>
              <a:t>c</a:t>
            </a:r>
            <a:r>
              <a:rPr lang="en-US" spc="-25" dirty="0"/>
              <a:t>y</a:t>
            </a:r>
            <a:r>
              <a:rPr lang="en-US" dirty="0"/>
              <a:t>.</a:t>
            </a:r>
          </a:p>
          <a:p>
            <a:pPr marL="241300" marR="388620" indent="-228600">
              <a:spcBef>
                <a:spcPts val="865"/>
              </a:spcBef>
            </a:pPr>
            <a:r>
              <a:rPr lang="en-US" dirty="0"/>
              <a:t>   D. Is the identification, assessment and prioritization of risks</a:t>
            </a:r>
          </a:p>
          <a:p>
            <a:pPr marL="241300" marR="388620" indent="-228600">
              <a:lnSpc>
                <a:spcPct val="100000"/>
              </a:lnSpc>
              <a:spcBef>
                <a:spcPts val="865"/>
              </a:spcBef>
            </a:pPr>
            <a:endParaRPr lang="en-US" dirty="0"/>
          </a:p>
          <a:p>
            <a:endParaRPr lang="en-US" kern="0" dirty="0"/>
          </a:p>
        </p:txBody>
      </p:sp>
      <p:sp>
        <p:nvSpPr>
          <p:cNvPr id="6" name="Text Placeholder 2"/>
          <p:cNvSpPr txBox="1">
            <a:spLocks/>
          </p:cNvSpPr>
          <p:nvPr/>
        </p:nvSpPr>
        <p:spPr>
          <a:xfrm>
            <a:off x="585704" y="1600200"/>
            <a:ext cx="8834119" cy="1107996"/>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AutoNum type="arabicPeriod"/>
            </a:pPr>
            <a:r>
              <a:rPr lang="en-US" kern="0" dirty="0"/>
              <a:t>An example of vulnerability is a well-trained staff:</a:t>
            </a:r>
          </a:p>
          <a:p>
            <a:pPr marL="800100" lvl="1" indent="-342900">
              <a:buAutoNum type="alphaUcPeriod"/>
            </a:pPr>
            <a:r>
              <a:rPr lang="en-US" kern="0" dirty="0"/>
              <a:t>True</a:t>
            </a:r>
          </a:p>
          <a:p>
            <a:pPr marL="800100" lvl="1" indent="-342900">
              <a:buAutoNum type="alphaUcPeriod"/>
            </a:pPr>
            <a:r>
              <a:rPr lang="en-US" kern="0" dirty="0"/>
              <a:t>False</a:t>
            </a:r>
          </a:p>
          <a:p>
            <a:endParaRPr lang="en-US" kern="0"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2458862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26</a:t>
            </a:fld>
            <a:endParaRPr lang="en-US" dirty="0"/>
          </a:p>
        </p:txBody>
      </p:sp>
      <p:sp>
        <p:nvSpPr>
          <p:cNvPr id="7" name="Text Placeholder 2"/>
          <p:cNvSpPr txBox="1">
            <a:spLocks/>
          </p:cNvSpPr>
          <p:nvPr/>
        </p:nvSpPr>
        <p:spPr>
          <a:xfrm>
            <a:off x="614681" y="2971800"/>
            <a:ext cx="8834119" cy="3070071"/>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marR="388620" indent="-228600">
              <a:lnSpc>
                <a:spcPct val="100000"/>
              </a:lnSpc>
              <a:spcBef>
                <a:spcPts val="865"/>
              </a:spcBef>
            </a:pPr>
            <a:r>
              <a:rPr lang="en-US" spc="-5" dirty="0"/>
              <a:t>2. Ri</a:t>
            </a:r>
            <a:r>
              <a:rPr lang="en-US" dirty="0"/>
              <a:t>sk m</a:t>
            </a:r>
            <a:r>
              <a:rPr lang="en-US" spc="-10" dirty="0"/>
              <a:t>anage</a:t>
            </a:r>
            <a:r>
              <a:rPr lang="en-US" dirty="0"/>
              <a:t>m</a:t>
            </a:r>
            <a:r>
              <a:rPr lang="en-US" spc="-10" dirty="0"/>
              <a:t>en</a:t>
            </a:r>
            <a:r>
              <a:rPr lang="en-US" dirty="0"/>
              <a:t>t:</a:t>
            </a:r>
          </a:p>
          <a:p>
            <a:pPr marL="241300" marR="388620" indent="-228600">
              <a:lnSpc>
                <a:spcPct val="100000"/>
              </a:lnSpc>
              <a:spcBef>
                <a:spcPts val="865"/>
              </a:spcBef>
            </a:pPr>
            <a:r>
              <a:rPr lang="en-US" spc="-10" dirty="0"/>
              <a:t>   </a:t>
            </a:r>
            <a:r>
              <a:rPr lang="en-US" spc="-10" dirty="0">
                <a:solidFill>
                  <a:srgbClr val="00B050"/>
                </a:solidFill>
              </a:rPr>
              <a:t>A.  Is a p</a:t>
            </a:r>
            <a:r>
              <a:rPr lang="en-US" dirty="0">
                <a:solidFill>
                  <a:srgbClr val="00B050"/>
                </a:solidFill>
              </a:rPr>
              <a:t>r</a:t>
            </a:r>
            <a:r>
              <a:rPr lang="en-US" spc="-10" dirty="0">
                <a:solidFill>
                  <a:srgbClr val="00B050"/>
                </a:solidFill>
              </a:rPr>
              <a:t>o</a:t>
            </a:r>
            <a:r>
              <a:rPr lang="en-US" dirty="0">
                <a:solidFill>
                  <a:srgbClr val="00B050"/>
                </a:solidFill>
              </a:rPr>
              <a:t>c</a:t>
            </a:r>
            <a:r>
              <a:rPr lang="en-US" spc="-10" dirty="0">
                <a:solidFill>
                  <a:srgbClr val="00B050"/>
                </a:solidFill>
              </a:rPr>
              <a:t>e</a:t>
            </a:r>
            <a:r>
              <a:rPr lang="en-US" dirty="0">
                <a:solidFill>
                  <a:srgbClr val="00B050"/>
                </a:solidFill>
              </a:rPr>
              <a:t>ss</a:t>
            </a:r>
            <a:r>
              <a:rPr lang="en-US" spc="15" dirty="0">
                <a:solidFill>
                  <a:srgbClr val="00B050"/>
                </a:solidFill>
              </a:rPr>
              <a:t> </a:t>
            </a:r>
            <a:r>
              <a:rPr lang="en-US" spc="-10" dirty="0">
                <a:solidFill>
                  <a:srgbClr val="00B050"/>
                </a:solidFill>
              </a:rPr>
              <a:t>o</a:t>
            </a:r>
            <a:r>
              <a:rPr lang="en-US" dirty="0">
                <a:solidFill>
                  <a:srgbClr val="00B050"/>
                </a:solidFill>
              </a:rPr>
              <a:t>f</a:t>
            </a:r>
            <a:r>
              <a:rPr lang="en-US" spc="-5" dirty="0">
                <a:solidFill>
                  <a:srgbClr val="00B050"/>
                </a:solidFill>
              </a:rPr>
              <a:t> i</a:t>
            </a:r>
            <a:r>
              <a:rPr lang="en-US" spc="-10" dirty="0">
                <a:solidFill>
                  <a:srgbClr val="00B050"/>
                </a:solidFill>
              </a:rPr>
              <a:t>den</a:t>
            </a:r>
            <a:r>
              <a:rPr lang="en-US" dirty="0">
                <a:solidFill>
                  <a:srgbClr val="00B050"/>
                </a:solidFill>
              </a:rPr>
              <a:t>t</a:t>
            </a:r>
            <a:r>
              <a:rPr lang="en-US" spc="-5" dirty="0">
                <a:solidFill>
                  <a:srgbClr val="00B050"/>
                </a:solidFill>
              </a:rPr>
              <a:t>i</a:t>
            </a:r>
            <a:r>
              <a:rPr lang="en-US" dirty="0">
                <a:solidFill>
                  <a:srgbClr val="00B050"/>
                </a:solidFill>
              </a:rPr>
              <a:t>f</a:t>
            </a:r>
            <a:r>
              <a:rPr lang="en-US" spc="-25" dirty="0">
                <a:solidFill>
                  <a:srgbClr val="00B050"/>
                </a:solidFill>
              </a:rPr>
              <a:t>y</a:t>
            </a:r>
            <a:r>
              <a:rPr lang="en-US" spc="-5" dirty="0">
                <a:solidFill>
                  <a:srgbClr val="00B050"/>
                </a:solidFill>
              </a:rPr>
              <a:t>i</a:t>
            </a:r>
            <a:r>
              <a:rPr lang="en-US" spc="-10" dirty="0">
                <a:solidFill>
                  <a:srgbClr val="00B050"/>
                </a:solidFill>
              </a:rPr>
              <a:t>ng </a:t>
            </a:r>
            <a:r>
              <a:rPr lang="en-US" dirty="0">
                <a:solidFill>
                  <a:srgbClr val="00B050"/>
                </a:solidFill>
              </a:rPr>
              <a:t>t</a:t>
            </a:r>
            <a:r>
              <a:rPr lang="en-US" spc="-10" dirty="0">
                <a:solidFill>
                  <a:srgbClr val="00B050"/>
                </a:solidFill>
              </a:rPr>
              <a:t>h</a:t>
            </a:r>
            <a:r>
              <a:rPr lang="en-US" dirty="0">
                <a:solidFill>
                  <a:srgbClr val="00B050"/>
                </a:solidFill>
              </a:rPr>
              <a:t>r</a:t>
            </a:r>
            <a:r>
              <a:rPr lang="en-US" spc="-10" dirty="0">
                <a:solidFill>
                  <a:srgbClr val="00B050"/>
                </a:solidFill>
              </a:rPr>
              <a:t>ea</a:t>
            </a:r>
            <a:r>
              <a:rPr lang="en-US" dirty="0">
                <a:solidFill>
                  <a:srgbClr val="00B050"/>
                </a:solidFill>
              </a:rPr>
              <a:t>ts </a:t>
            </a:r>
            <a:r>
              <a:rPr lang="en-US" spc="-10" dirty="0">
                <a:solidFill>
                  <a:srgbClr val="00B050"/>
                </a:solidFill>
              </a:rPr>
              <a:t>an</a:t>
            </a:r>
            <a:r>
              <a:rPr lang="en-US" dirty="0">
                <a:solidFill>
                  <a:srgbClr val="00B050"/>
                </a:solidFill>
              </a:rPr>
              <a:t>d</a:t>
            </a:r>
            <a:r>
              <a:rPr lang="en-US" spc="10" dirty="0">
                <a:solidFill>
                  <a:srgbClr val="00B050"/>
                </a:solidFill>
              </a:rPr>
              <a:t> </a:t>
            </a:r>
            <a:r>
              <a:rPr lang="en-US" dirty="0">
                <a:solidFill>
                  <a:srgbClr val="00B050"/>
                </a:solidFill>
              </a:rPr>
              <a:t>v</a:t>
            </a:r>
            <a:r>
              <a:rPr lang="en-US" spc="-10" dirty="0">
                <a:solidFill>
                  <a:srgbClr val="00B050"/>
                </a:solidFill>
              </a:rPr>
              <a:t>u</a:t>
            </a:r>
            <a:r>
              <a:rPr lang="en-US" spc="-5" dirty="0">
                <a:solidFill>
                  <a:srgbClr val="00B050"/>
                </a:solidFill>
              </a:rPr>
              <a:t>l</a:t>
            </a:r>
            <a:r>
              <a:rPr lang="en-US" spc="-10" dirty="0">
                <a:solidFill>
                  <a:srgbClr val="00B050"/>
                </a:solidFill>
              </a:rPr>
              <a:t>ne</a:t>
            </a:r>
            <a:r>
              <a:rPr lang="en-US" dirty="0">
                <a:solidFill>
                  <a:srgbClr val="00B050"/>
                </a:solidFill>
              </a:rPr>
              <a:t>r</a:t>
            </a:r>
            <a:r>
              <a:rPr lang="en-US" spc="-10" dirty="0">
                <a:solidFill>
                  <a:srgbClr val="00B050"/>
                </a:solidFill>
              </a:rPr>
              <a:t>ab</a:t>
            </a:r>
            <a:r>
              <a:rPr lang="en-US" spc="-5" dirty="0">
                <a:solidFill>
                  <a:srgbClr val="00B050"/>
                </a:solidFill>
              </a:rPr>
              <a:t>ili</a:t>
            </a:r>
            <a:r>
              <a:rPr lang="en-US" dirty="0">
                <a:solidFill>
                  <a:srgbClr val="00B050"/>
                </a:solidFill>
              </a:rPr>
              <a:t>t</a:t>
            </a:r>
            <a:r>
              <a:rPr lang="en-US" spc="-5" dirty="0">
                <a:solidFill>
                  <a:srgbClr val="00B050"/>
                </a:solidFill>
              </a:rPr>
              <a:t>i</a:t>
            </a:r>
            <a:r>
              <a:rPr lang="en-US" spc="-10" dirty="0">
                <a:solidFill>
                  <a:srgbClr val="00B050"/>
                </a:solidFill>
              </a:rPr>
              <a:t>e</a:t>
            </a:r>
            <a:r>
              <a:rPr lang="en-US" dirty="0">
                <a:solidFill>
                  <a:srgbClr val="00B050"/>
                </a:solidFill>
              </a:rPr>
              <a:t>s</a:t>
            </a:r>
            <a:r>
              <a:rPr lang="en-US" spc="35" dirty="0">
                <a:solidFill>
                  <a:srgbClr val="00B050"/>
                </a:solidFill>
              </a:rPr>
              <a:t> </a:t>
            </a:r>
            <a:r>
              <a:rPr lang="en-US" dirty="0">
                <a:solidFill>
                  <a:srgbClr val="00B050"/>
                </a:solidFill>
              </a:rPr>
              <a:t>to</a:t>
            </a:r>
            <a:r>
              <a:rPr lang="en-US" spc="-15" dirty="0">
                <a:solidFill>
                  <a:srgbClr val="00B050"/>
                </a:solidFill>
              </a:rPr>
              <a:t> </a:t>
            </a:r>
            <a:r>
              <a:rPr lang="en-US" dirty="0">
                <a:solidFill>
                  <a:srgbClr val="00B050"/>
                </a:solidFill>
              </a:rPr>
              <a:t>IT</a:t>
            </a:r>
            <a:r>
              <a:rPr lang="en-US" spc="-5" dirty="0">
                <a:solidFill>
                  <a:srgbClr val="00B050"/>
                </a:solidFill>
              </a:rPr>
              <a:t> </a:t>
            </a:r>
            <a:r>
              <a:rPr lang="en-US" spc="-10" dirty="0">
                <a:solidFill>
                  <a:srgbClr val="00B050"/>
                </a:solidFill>
              </a:rPr>
              <a:t>a</a:t>
            </a:r>
            <a:r>
              <a:rPr lang="en-US" dirty="0">
                <a:solidFill>
                  <a:srgbClr val="00B050"/>
                </a:solidFill>
              </a:rPr>
              <a:t>ss</a:t>
            </a:r>
            <a:r>
              <a:rPr lang="en-US" spc="-10" dirty="0">
                <a:solidFill>
                  <a:srgbClr val="00B050"/>
                </a:solidFill>
              </a:rPr>
              <a:t>e</a:t>
            </a:r>
            <a:r>
              <a:rPr lang="en-US" dirty="0">
                <a:solidFill>
                  <a:srgbClr val="00B050"/>
                </a:solidFill>
              </a:rPr>
              <a:t>ts </a:t>
            </a:r>
            <a:endParaRPr lang="en-US" spc="-10" dirty="0">
              <a:solidFill>
                <a:srgbClr val="00B050"/>
              </a:solidFill>
            </a:endParaRPr>
          </a:p>
          <a:p>
            <a:pPr marL="241300" marR="388620" indent="-228600">
              <a:lnSpc>
                <a:spcPct val="100000"/>
              </a:lnSpc>
              <a:spcBef>
                <a:spcPts val="865"/>
              </a:spcBef>
            </a:pPr>
            <a:r>
              <a:rPr lang="en-US" spc="-10" dirty="0">
                <a:solidFill>
                  <a:srgbClr val="00B050"/>
                </a:solidFill>
              </a:rPr>
              <a:t>   B.  E</a:t>
            </a:r>
            <a:r>
              <a:rPr lang="en-US" dirty="0">
                <a:solidFill>
                  <a:srgbClr val="00B050"/>
                </a:solidFill>
              </a:rPr>
              <a:t>st</a:t>
            </a:r>
            <a:r>
              <a:rPr lang="en-US" spc="-10" dirty="0">
                <a:solidFill>
                  <a:srgbClr val="00B050"/>
                </a:solidFill>
              </a:rPr>
              <a:t>ab</a:t>
            </a:r>
            <a:r>
              <a:rPr lang="en-US" spc="-5" dirty="0">
                <a:solidFill>
                  <a:srgbClr val="00B050"/>
                </a:solidFill>
              </a:rPr>
              <a:t>li</a:t>
            </a:r>
            <a:r>
              <a:rPr lang="en-US" dirty="0">
                <a:solidFill>
                  <a:srgbClr val="00B050"/>
                </a:solidFill>
              </a:rPr>
              <a:t>s</a:t>
            </a:r>
            <a:r>
              <a:rPr lang="en-US" spc="-10" dirty="0">
                <a:solidFill>
                  <a:srgbClr val="00B050"/>
                </a:solidFill>
              </a:rPr>
              <a:t>hes a</a:t>
            </a:r>
            <a:r>
              <a:rPr lang="en-US" dirty="0">
                <a:solidFill>
                  <a:srgbClr val="00B050"/>
                </a:solidFill>
              </a:rPr>
              <a:t>cc</a:t>
            </a:r>
            <a:r>
              <a:rPr lang="en-US" spc="-10" dirty="0">
                <a:solidFill>
                  <a:srgbClr val="00B050"/>
                </a:solidFill>
              </a:rPr>
              <a:t>ep</a:t>
            </a:r>
            <a:r>
              <a:rPr lang="en-US" dirty="0">
                <a:solidFill>
                  <a:srgbClr val="00B050"/>
                </a:solidFill>
              </a:rPr>
              <a:t>t</a:t>
            </a:r>
            <a:r>
              <a:rPr lang="en-US" spc="-10" dirty="0">
                <a:solidFill>
                  <a:srgbClr val="00B050"/>
                </a:solidFill>
              </a:rPr>
              <a:t>ab</a:t>
            </a:r>
            <a:r>
              <a:rPr lang="en-US" spc="-5" dirty="0">
                <a:solidFill>
                  <a:srgbClr val="00B050"/>
                </a:solidFill>
              </a:rPr>
              <a:t>l</a:t>
            </a:r>
            <a:r>
              <a:rPr lang="en-US" dirty="0">
                <a:solidFill>
                  <a:srgbClr val="00B050"/>
                </a:solidFill>
              </a:rPr>
              <a:t>e</a:t>
            </a:r>
            <a:r>
              <a:rPr lang="en-US" spc="20" dirty="0">
                <a:solidFill>
                  <a:srgbClr val="00B050"/>
                </a:solidFill>
              </a:rPr>
              <a:t> </a:t>
            </a:r>
            <a:r>
              <a:rPr lang="en-US" dirty="0">
                <a:solidFill>
                  <a:srgbClr val="00B050"/>
                </a:solidFill>
              </a:rPr>
              <a:t>c</a:t>
            </a:r>
            <a:r>
              <a:rPr lang="en-US" spc="-10" dirty="0">
                <a:solidFill>
                  <a:srgbClr val="00B050"/>
                </a:solidFill>
              </a:rPr>
              <a:t>on</a:t>
            </a:r>
            <a:r>
              <a:rPr lang="en-US" dirty="0">
                <a:solidFill>
                  <a:srgbClr val="00B050"/>
                </a:solidFill>
              </a:rPr>
              <a:t>tr</a:t>
            </a:r>
            <a:r>
              <a:rPr lang="en-US" spc="-10" dirty="0">
                <a:solidFill>
                  <a:srgbClr val="00B050"/>
                </a:solidFill>
              </a:rPr>
              <a:t>o</a:t>
            </a:r>
            <a:r>
              <a:rPr lang="en-US" spc="-5" dirty="0">
                <a:solidFill>
                  <a:srgbClr val="00B050"/>
                </a:solidFill>
              </a:rPr>
              <a:t>l</a:t>
            </a:r>
            <a:r>
              <a:rPr lang="en-US" dirty="0">
                <a:solidFill>
                  <a:srgbClr val="00B050"/>
                </a:solidFill>
              </a:rPr>
              <a:t>s</a:t>
            </a:r>
            <a:r>
              <a:rPr lang="en-US" spc="15" dirty="0">
                <a:solidFill>
                  <a:srgbClr val="00B050"/>
                </a:solidFill>
              </a:rPr>
              <a:t> </a:t>
            </a:r>
            <a:r>
              <a:rPr lang="en-US" dirty="0">
                <a:solidFill>
                  <a:srgbClr val="00B050"/>
                </a:solidFill>
              </a:rPr>
              <a:t>to</a:t>
            </a:r>
            <a:r>
              <a:rPr lang="en-US" spc="-15" dirty="0">
                <a:solidFill>
                  <a:srgbClr val="00B050"/>
                </a:solidFill>
              </a:rPr>
              <a:t> </a:t>
            </a:r>
            <a:r>
              <a:rPr lang="en-US" dirty="0">
                <a:solidFill>
                  <a:srgbClr val="00B050"/>
                </a:solidFill>
              </a:rPr>
              <a:t>r</a:t>
            </a:r>
            <a:r>
              <a:rPr lang="en-US" spc="-10" dirty="0">
                <a:solidFill>
                  <a:srgbClr val="00B050"/>
                </a:solidFill>
              </a:rPr>
              <a:t>edu</a:t>
            </a:r>
            <a:r>
              <a:rPr lang="en-US" dirty="0">
                <a:solidFill>
                  <a:srgbClr val="00B050"/>
                </a:solidFill>
              </a:rPr>
              <a:t>ce</a:t>
            </a:r>
            <a:r>
              <a:rPr lang="en-US" spc="10" dirty="0">
                <a:solidFill>
                  <a:srgbClr val="00B050"/>
                </a:solidFill>
              </a:rPr>
              <a:t> </a:t>
            </a:r>
            <a:r>
              <a:rPr lang="en-US" dirty="0">
                <a:solidFill>
                  <a:srgbClr val="00B050"/>
                </a:solidFill>
              </a:rPr>
              <a:t>t</a:t>
            </a:r>
            <a:r>
              <a:rPr lang="en-US" spc="-10" dirty="0">
                <a:solidFill>
                  <a:srgbClr val="00B050"/>
                </a:solidFill>
              </a:rPr>
              <a:t>he </a:t>
            </a:r>
            <a:r>
              <a:rPr lang="en-US" spc="-5" dirty="0">
                <a:solidFill>
                  <a:srgbClr val="00B050"/>
                </a:solidFill>
              </a:rPr>
              <a:t>li</a:t>
            </a:r>
            <a:r>
              <a:rPr lang="en-US" dirty="0">
                <a:solidFill>
                  <a:srgbClr val="00B050"/>
                </a:solidFill>
              </a:rPr>
              <a:t>k</a:t>
            </a:r>
            <a:r>
              <a:rPr lang="en-US" spc="-10" dirty="0">
                <a:solidFill>
                  <a:srgbClr val="00B050"/>
                </a:solidFill>
              </a:rPr>
              <a:t>e</a:t>
            </a:r>
            <a:r>
              <a:rPr lang="en-US" spc="-5" dirty="0">
                <a:solidFill>
                  <a:srgbClr val="00B050"/>
                </a:solidFill>
              </a:rPr>
              <a:t>li</a:t>
            </a:r>
            <a:r>
              <a:rPr lang="en-US" spc="-10" dirty="0">
                <a:solidFill>
                  <a:srgbClr val="00B050"/>
                </a:solidFill>
              </a:rPr>
              <a:t>hoo</a:t>
            </a:r>
            <a:r>
              <a:rPr lang="en-US" dirty="0">
                <a:solidFill>
                  <a:srgbClr val="00B050"/>
                </a:solidFill>
              </a:rPr>
              <a:t>d</a:t>
            </a:r>
            <a:r>
              <a:rPr lang="en-US" spc="30" dirty="0">
                <a:solidFill>
                  <a:srgbClr val="00B050"/>
                </a:solidFill>
              </a:rPr>
              <a:t> </a:t>
            </a:r>
            <a:r>
              <a:rPr lang="en-US" spc="-10" dirty="0">
                <a:solidFill>
                  <a:srgbClr val="00B050"/>
                </a:solidFill>
              </a:rPr>
              <a:t>o</a:t>
            </a:r>
            <a:r>
              <a:rPr lang="en-US" dirty="0">
                <a:solidFill>
                  <a:srgbClr val="00B050"/>
                </a:solidFill>
              </a:rPr>
              <a:t>f</a:t>
            </a:r>
            <a:r>
              <a:rPr lang="en-US" spc="-5" dirty="0">
                <a:solidFill>
                  <a:srgbClr val="00B050"/>
                </a:solidFill>
              </a:rPr>
              <a:t> </a:t>
            </a:r>
            <a:r>
              <a:rPr lang="en-US" dirty="0">
                <a:solidFill>
                  <a:srgbClr val="00B050"/>
                </a:solidFill>
              </a:rPr>
              <a:t>a</a:t>
            </a:r>
            <a:r>
              <a:rPr lang="en-US" spc="-5" dirty="0">
                <a:solidFill>
                  <a:srgbClr val="00B050"/>
                </a:solidFill>
              </a:rPr>
              <a:t> </a:t>
            </a:r>
            <a:r>
              <a:rPr lang="en-US" dirty="0">
                <a:solidFill>
                  <a:srgbClr val="00B050"/>
                </a:solidFill>
              </a:rPr>
              <a:t>s</a:t>
            </a:r>
            <a:r>
              <a:rPr lang="en-US" spc="-10" dirty="0">
                <a:solidFill>
                  <a:srgbClr val="00B050"/>
                </a:solidFill>
              </a:rPr>
              <a:t>e</a:t>
            </a:r>
            <a:r>
              <a:rPr lang="en-US" dirty="0">
                <a:solidFill>
                  <a:srgbClr val="00B050"/>
                </a:solidFill>
              </a:rPr>
              <a:t>c</a:t>
            </a:r>
            <a:r>
              <a:rPr lang="en-US" spc="-10" dirty="0">
                <a:solidFill>
                  <a:srgbClr val="00B050"/>
                </a:solidFill>
              </a:rPr>
              <a:t>u</a:t>
            </a:r>
            <a:r>
              <a:rPr lang="en-US" dirty="0">
                <a:solidFill>
                  <a:srgbClr val="00B050"/>
                </a:solidFill>
              </a:rPr>
              <a:t>r</a:t>
            </a:r>
            <a:r>
              <a:rPr lang="en-US" spc="-5" dirty="0">
                <a:solidFill>
                  <a:srgbClr val="00B050"/>
                </a:solidFill>
              </a:rPr>
              <a:t>i</a:t>
            </a:r>
            <a:r>
              <a:rPr lang="en-US" dirty="0">
                <a:solidFill>
                  <a:srgbClr val="00B050"/>
                </a:solidFill>
              </a:rPr>
              <a:t>ty</a:t>
            </a:r>
            <a:r>
              <a:rPr lang="en-US" spc="15" dirty="0">
                <a:solidFill>
                  <a:srgbClr val="00B050"/>
                </a:solidFill>
              </a:rPr>
              <a:t> </a:t>
            </a:r>
            <a:r>
              <a:rPr lang="en-US" spc="-10" dirty="0">
                <a:solidFill>
                  <a:srgbClr val="00B050"/>
                </a:solidFill>
              </a:rPr>
              <a:t>b</a:t>
            </a:r>
            <a:r>
              <a:rPr lang="en-US" dirty="0">
                <a:solidFill>
                  <a:srgbClr val="00B050"/>
                </a:solidFill>
              </a:rPr>
              <a:t>r</a:t>
            </a:r>
            <a:r>
              <a:rPr lang="en-US" spc="-10" dirty="0">
                <a:solidFill>
                  <a:srgbClr val="00B050"/>
                </a:solidFill>
              </a:rPr>
              <a:t>ea</a:t>
            </a:r>
            <a:r>
              <a:rPr lang="en-US" dirty="0">
                <a:solidFill>
                  <a:srgbClr val="00B050"/>
                </a:solidFill>
              </a:rPr>
              <a:t>ch</a:t>
            </a:r>
            <a:r>
              <a:rPr lang="en-US" spc="10" dirty="0">
                <a:solidFill>
                  <a:srgbClr val="00B050"/>
                </a:solidFill>
              </a:rPr>
              <a:t> </a:t>
            </a:r>
            <a:r>
              <a:rPr lang="en-US" spc="-10" dirty="0">
                <a:solidFill>
                  <a:srgbClr val="00B050"/>
                </a:solidFill>
              </a:rPr>
              <a:t>o</a:t>
            </a:r>
            <a:r>
              <a:rPr lang="en-US" dirty="0">
                <a:solidFill>
                  <a:srgbClr val="00B050"/>
                </a:solidFill>
              </a:rPr>
              <a:t>r v</a:t>
            </a:r>
            <a:r>
              <a:rPr lang="en-US" spc="-5" dirty="0">
                <a:solidFill>
                  <a:srgbClr val="00B050"/>
                </a:solidFill>
              </a:rPr>
              <a:t>i</a:t>
            </a:r>
            <a:r>
              <a:rPr lang="en-US" spc="-10" dirty="0">
                <a:solidFill>
                  <a:srgbClr val="00B050"/>
                </a:solidFill>
              </a:rPr>
              <a:t>o</a:t>
            </a:r>
            <a:r>
              <a:rPr lang="en-US" spc="-5" dirty="0">
                <a:solidFill>
                  <a:srgbClr val="00B050"/>
                </a:solidFill>
              </a:rPr>
              <a:t>l</a:t>
            </a:r>
            <a:r>
              <a:rPr lang="en-US" spc="-10" dirty="0">
                <a:solidFill>
                  <a:srgbClr val="00B050"/>
                </a:solidFill>
              </a:rPr>
              <a:t>a</a:t>
            </a:r>
            <a:r>
              <a:rPr lang="en-US" dirty="0">
                <a:solidFill>
                  <a:srgbClr val="00B050"/>
                </a:solidFill>
              </a:rPr>
              <a:t>t</a:t>
            </a:r>
            <a:r>
              <a:rPr lang="en-US" spc="-5" dirty="0">
                <a:solidFill>
                  <a:srgbClr val="00B050"/>
                </a:solidFill>
              </a:rPr>
              <a:t>i</a:t>
            </a:r>
            <a:r>
              <a:rPr lang="en-US" spc="-10" dirty="0">
                <a:solidFill>
                  <a:srgbClr val="00B050"/>
                </a:solidFill>
              </a:rPr>
              <a:t>on</a:t>
            </a:r>
          </a:p>
          <a:p>
            <a:pPr marL="241300" marR="388620" indent="-228600">
              <a:spcBef>
                <a:spcPts val="865"/>
              </a:spcBef>
            </a:pPr>
            <a:r>
              <a:rPr lang="en-US" spc="-10" dirty="0"/>
              <a:t>   C. </a:t>
            </a:r>
            <a:r>
              <a:rPr lang="en-US" spc="-5" dirty="0"/>
              <a:t>Is a </a:t>
            </a:r>
            <a:r>
              <a:rPr lang="en-US" dirty="0"/>
              <a:t>f</a:t>
            </a:r>
            <a:r>
              <a:rPr lang="en-US" spc="-5" dirty="0"/>
              <a:t>l</a:t>
            </a:r>
            <a:r>
              <a:rPr lang="en-US" spc="-10" dirty="0"/>
              <a:t>a</a:t>
            </a:r>
            <a:r>
              <a:rPr lang="en-US" dirty="0"/>
              <a:t>w</a:t>
            </a:r>
            <a:r>
              <a:rPr lang="en-US" spc="10" dirty="0"/>
              <a:t> </a:t>
            </a:r>
            <a:r>
              <a:rPr lang="en-US" spc="-10" dirty="0"/>
              <a:t>o</a:t>
            </a:r>
            <a:r>
              <a:rPr lang="en-US" dirty="0"/>
              <a:t>r </a:t>
            </a:r>
            <a:r>
              <a:rPr lang="en-US" spc="-40" dirty="0"/>
              <a:t>w</a:t>
            </a:r>
            <a:r>
              <a:rPr lang="en-US" spc="-10" dirty="0"/>
              <a:t>ea</a:t>
            </a:r>
            <a:r>
              <a:rPr lang="en-US" dirty="0"/>
              <a:t>k</a:t>
            </a:r>
            <a:r>
              <a:rPr lang="en-US" spc="-10" dirty="0"/>
              <a:t>ne</a:t>
            </a:r>
            <a:r>
              <a:rPr lang="en-US" dirty="0"/>
              <a:t>ss</a:t>
            </a:r>
            <a:r>
              <a:rPr lang="en-US" spc="50" dirty="0"/>
              <a:t> </a:t>
            </a:r>
            <a:r>
              <a:rPr lang="en-US" dirty="0"/>
              <a:t>t</a:t>
            </a:r>
            <a:r>
              <a:rPr lang="en-US" spc="-10" dirty="0"/>
              <a:t>ha</a:t>
            </a:r>
            <a:r>
              <a:rPr lang="en-US" dirty="0"/>
              <a:t>t</a:t>
            </a:r>
            <a:r>
              <a:rPr lang="en-US" spc="5" dirty="0"/>
              <a:t> </a:t>
            </a:r>
            <a:r>
              <a:rPr lang="en-US" dirty="0"/>
              <a:t>c</a:t>
            </a:r>
            <a:r>
              <a:rPr lang="en-US" spc="-10" dirty="0"/>
              <a:t>a</a:t>
            </a:r>
            <a:r>
              <a:rPr lang="en-US" dirty="0"/>
              <a:t>n</a:t>
            </a:r>
            <a:r>
              <a:rPr lang="en-US" spc="-5" dirty="0"/>
              <a:t> </a:t>
            </a:r>
            <a:r>
              <a:rPr lang="en-US" spc="-10" dirty="0"/>
              <a:t>be e</a:t>
            </a:r>
            <a:r>
              <a:rPr lang="en-US" spc="-15" dirty="0"/>
              <a:t>x</a:t>
            </a:r>
            <a:r>
              <a:rPr lang="en-US" spc="-10" dirty="0"/>
              <a:t>p</a:t>
            </a:r>
            <a:r>
              <a:rPr lang="en-US" spc="-5" dirty="0"/>
              <a:t>l</a:t>
            </a:r>
            <a:r>
              <a:rPr lang="en-US" spc="-10" dirty="0"/>
              <a:t>o</a:t>
            </a:r>
            <a:r>
              <a:rPr lang="en-US" spc="-5" dirty="0"/>
              <a:t>i</a:t>
            </a:r>
            <a:r>
              <a:rPr lang="en-US" dirty="0"/>
              <a:t>t</a:t>
            </a:r>
            <a:r>
              <a:rPr lang="en-US" spc="-10" dirty="0"/>
              <a:t>e</a:t>
            </a:r>
            <a:r>
              <a:rPr lang="en-US" dirty="0"/>
              <a:t>d</a:t>
            </a:r>
            <a:r>
              <a:rPr lang="en-US" spc="30" dirty="0"/>
              <a:t> </a:t>
            </a:r>
            <a:r>
              <a:rPr lang="en-US" spc="-10" dirty="0"/>
              <a:t>an</a:t>
            </a:r>
            <a:r>
              <a:rPr lang="en-US" dirty="0"/>
              <a:t>d</a:t>
            </a:r>
            <a:r>
              <a:rPr lang="en-US" spc="-5" dirty="0"/>
              <a:t> </a:t>
            </a:r>
            <a:r>
              <a:rPr lang="en-US" dirty="0"/>
              <a:t>c</a:t>
            </a:r>
            <a:r>
              <a:rPr lang="en-US" spc="-10" dirty="0"/>
              <a:t>ou</a:t>
            </a:r>
            <a:r>
              <a:rPr lang="en-US" spc="-5" dirty="0"/>
              <a:t>l</a:t>
            </a:r>
            <a:r>
              <a:rPr lang="en-US" dirty="0"/>
              <a:t>d</a:t>
            </a:r>
            <a:r>
              <a:rPr lang="en-US" spc="10" dirty="0"/>
              <a:t> </a:t>
            </a:r>
            <a:r>
              <a:rPr lang="en-US" dirty="0"/>
              <a:t>r</a:t>
            </a:r>
            <a:r>
              <a:rPr lang="en-US" spc="-10" dirty="0"/>
              <a:t>e</a:t>
            </a:r>
            <a:r>
              <a:rPr lang="en-US" dirty="0"/>
              <a:t>s</a:t>
            </a:r>
            <a:r>
              <a:rPr lang="en-US" spc="-10" dirty="0"/>
              <a:t>u</a:t>
            </a:r>
            <a:r>
              <a:rPr lang="en-US" spc="-5" dirty="0"/>
              <a:t>l</a:t>
            </a:r>
            <a:r>
              <a:rPr lang="en-US" dirty="0"/>
              <a:t>t</a:t>
            </a:r>
            <a:r>
              <a:rPr lang="en-US" spc="15" dirty="0"/>
              <a:t> </a:t>
            </a:r>
            <a:r>
              <a:rPr lang="en-US" spc="-5" dirty="0"/>
              <a:t>i</a:t>
            </a:r>
            <a:r>
              <a:rPr lang="en-US" dirty="0"/>
              <a:t>n</a:t>
            </a:r>
            <a:r>
              <a:rPr lang="en-US" spc="-5" dirty="0"/>
              <a:t> </a:t>
            </a:r>
            <a:r>
              <a:rPr lang="en-US" dirty="0"/>
              <a:t>a</a:t>
            </a:r>
            <a:r>
              <a:rPr lang="en-US" spc="-5" dirty="0"/>
              <a:t> </a:t>
            </a:r>
            <a:r>
              <a:rPr lang="en-US" spc="-10" dirty="0"/>
              <a:t>b</a:t>
            </a:r>
            <a:r>
              <a:rPr lang="en-US" dirty="0"/>
              <a:t>r</a:t>
            </a:r>
            <a:r>
              <a:rPr lang="en-US" spc="-10" dirty="0"/>
              <a:t>ea</a:t>
            </a:r>
            <a:r>
              <a:rPr lang="en-US" dirty="0"/>
              <a:t>ch</a:t>
            </a:r>
            <a:r>
              <a:rPr lang="en-US" spc="10" dirty="0"/>
              <a:t> </a:t>
            </a:r>
            <a:r>
              <a:rPr lang="en-US" spc="-10" dirty="0"/>
              <a:t>o</a:t>
            </a:r>
            <a:r>
              <a:rPr lang="en-US" dirty="0"/>
              <a:t>r a</a:t>
            </a:r>
            <a:r>
              <a:rPr lang="en-US" spc="-5" dirty="0"/>
              <a:t> </a:t>
            </a:r>
            <a:r>
              <a:rPr lang="en-US" dirty="0"/>
              <a:t>v</a:t>
            </a:r>
            <a:r>
              <a:rPr lang="en-US" spc="-5" dirty="0"/>
              <a:t>i</a:t>
            </a:r>
            <a:r>
              <a:rPr lang="en-US" spc="-10" dirty="0"/>
              <a:t>o</a:t>
            </a:r>
            <a:r>
              <a:rPr lang="en-US" spc="-5" dirty="0"/>
              <a:t>l</a:t>
            </a:r>
            <a:r>
              <a:rPr lang="en-US" spc="-10" dirty="0"/>
              <a:t>a</a:t>
            </a:r>
            <a:r>
              <a:rPr lang="en-US" dirty="0"/>
              <a:t>t</a:t>
            </a:r>
            <a:r>
              <a:rPr lang="en-US" spc="-5" dirty="0"/>
              <a:t>i</a:t>
            </a:r>
            <a:r>
              <a:rPr lang="en-US" spc="-10" dirty="0"/>
              <a:t>o</a:t>
            </a:r>
            <a:r>
              <a:rPr lang="en-US" dirty="0"/>
              <a:t>n</a:t>
            </a:r>
            <a:r>
              <a:rPr lang="en-US" spc="20" dirty="0"/>
              <a:t> </a:t>
            </a:r>
            <a:r>
              <a:rPr lang="en-US" spc="-10" dirty="0"/>
              <a:t>o</a:t>
            </a:r>
            <a:r>
              <a:rPr lang="en-US" dirty="0"/>
              <a:t>f</a:t>
            </a:r>
            <a:r>
              <a:rPr lang="en-US" spc="-5" dirty="0"/>
              <a:t> </a:t>
            </a:r>
            <a:r>
              <a:rPr lang="en-US" dirty="0"/>
              <a:t>a s</a:t>
            </a:r>
            <a:r>
              <a:rPr lang="en-US" spc="-25" dirty="0"/>
              <a:t>y</a:t>
            </a:r>
            <a:r>
              <a:rPr lang="en-US" dirty="0"/>
              <a:t>st</a:t>
            </a:r>
            <a:r>
              <a:rPr lang="en-US" spc="-5" dirty="0"/>
              <a:t>e</a:t>
            </a:r>
            <a:r>
              <a:rPr lang="en-US" dirty="0"/>
              <a:t>m</a:t>
            </a:r>
            <a:r>
              <a:rPr lang="en-US" spc="-5" dirty="0"/>
              <a:t>’</a:t>
            </a:r>
            <a:r>
              <a:rPr lang="en-US" dirty="0"/>
              <a:t>s</a:t>
            </a:r>
            <a:r>
              <a:rPr lang="en-US" spc="25" dirty="0"/>
              <a:t> </a:t>
            </a:r>
            <a:r>
              <a:rPr lang="en-US" dirty="0"/>
              <a:t>s</a:t>
            </a:r>
            <a:r>
              <a:rPr lang="en-US" spc="-5" dirty="0"/>
              <a:t>e</a:t>
            </a:r>
            <a:r>
              <a:rPr lang="en-US" dirty="0"/>
              <a:t>c</a:t>
            </a:r>
            <a:r>
              <a:rPr lang="en-US" spc="-5" dirty="0"/>
              <a:t>u</a:t>
            </a:r>
            <a:r>
              <a:rPr lang="en-US" dirty="0"/>
              <a:t>r</a:t>
            </a:r>
            <a:r>
              <a:rPr lang="en-US" spc="-5" dirty="0"/>
              <a:t>i</a:t>
            </a:r>
            <a:r>
              <a:rPr lang="en-US" dirty="0"/>
              <a:t>ty </a:t>
            </a:r>
            <a:r>
              <a:rPr lang="en-US" spc="-5" dirty="0"/>
              <a:t>poli</a:t>
            </a:r>
            <a:r>
              <a:rPr lang="en-US" dirty="0"/>
              <a:t>c</a:t>
            </a:r>
            <a:r>
              <a:rPr lang="en-US" spc="-25" dirty="0"/>
              <a:t>y</a:t>
            </a:r>
            <a:r>
              <a:rPr lang="en-US" dirty="0"/>
              <a:t>.</a:t>
            </a:r>
          </a:p>
          <a:p>
            <a:pPr marL="241300" marR="388620" indent="-228600">
              <a:spcBef>
                <a:spcPts val="865"/>
              </a:spcBef>
            </a:pPr>
            <a:r>
              <a:rPr lang="en-US" dirty="0"/>
              <a:t>   D. </a:t>
            </a:r>
            <a:r>
              <a:rPr lang="en-US" dirty="0">
                <a:solidFill>
                  <a:srgbClr val="00B050"/>
                </a:solidFill>
              </a:rPr>
              <a:t>Is the identification, assessment and prioritization of risks</a:t>
            </a:r>
          </a:p>
          <a:p>
            <a:pPr marL="241300" marR="388620" indent="-228600">
              <a:lnSpc>
                <a:spcPct val="100000"/>
              </a:lnSpc>
              <a:spcBef>
                <a:spcPts val="865"/>
              </a:spcBef>
            </a:pPr>
            <a:endParaRPr lang="en-US" dirty="0"/>
          </a:p>
          <a:p>
            <a:endParaRPr lang="en-US" kern="0" dirty="0"/>
          </a:p>
        </p:txBody>
      </p:sp>
      <p:sp>
        <p:nvSpPr>
          <p:cNvPr id="6" name="Text Placeholder 2"/>
          <p:cNvSpPr txBox="1">
            <a:spLocks/>
          </p:cNvSpPr>
          <p:nvPr/>
        </p:nvSpPr>
        <p:spPr>
          <a:xfrm>
            <a:off x="585704" y="1600200"/>
            <a:ext cx="8834119" cy="1107996"/>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AutoNum type="arabicPeriod"/>
            </a:pPr>
            <a:r>
              <a:rPr lang="en-US" kern="0" dirty="0"/>
              <a:t>An example of vulnerability is a well-trained staff:</a:t>
            </a:r>
          </a:p>
          <a:p>
            <a:pPr marL="800100" lvl="1" indent="-342900">
              <a:buAutoNum type="alphaUcPeriod"/>
            </a:pPr>
            <a:r>
              <a:rPr lang="en-US" kern="0" dirty="0"/>
              <a:t>True</a:t>
            </a:r>
          </a:p>
          <a:p>
            <a:pPr marL="800100" lvl="1" indent="-342900">
              <a:buAutoNum type="alphaUcPeriod"/>
            </a:pPr>
            <a:r>
              <a:rPr lang="en-US" kern="0" dirty="0">
                <a:solidFill>
                  <a:srgbClr val="00B050"/>
                </a:solidFill>
              </a:rPr>
              <a:t>False</a:t>
            </a:r>
          </a:p>
          <a:p>
            <a:endParaRPr lang="en-US" kern="0"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7341948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27</a:t>
            </a:fld>
            <a:endParaRPr lang="en-US" dirty="0"/>
          </a:p>
        </p:txBody>
      </p:sp>
      <p:sp>
        <p:nvSpPr>
          <p:cNvPr id="4" name="Content Placeholder 2"/>
          <p:cNvSpPr txBox="1">
            <a:spLocks/>
          </p:cNvSpPr>
          <p:nvPr/>
        </p:nvSpPr>
        <p:spPr>
          <a:xfrm>
            <a:off x="535940" y="1759386"/>
            <a:ext cx="8836660" cy="2431435"/>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800" kern="0" dirty="0">
                <a:solidFill>
                  <a:sysClr val="windowText" lastClr="000000"/>
                </a:solidFill>
              </a:rPr>
              <a:t>This module will cover topics:</a:t>
            </a:r>
          </a:p>
          <a:p>
            <a:endParaRPr lang="en-US" sz="2800" kern="0" dirty="0">
              <a:solidFill>
                <a:sysClr val="windowText" lastClr="000000"/>
              </a:solidFill>
            </a:endParaRPr>
          </a:p>
          <a:p>
            <a:pPr marL="457200" indent="-457200">
              <a:buFont typeface="Arial" panose="020B0604020202020204" pitchFamily="34" charset="0"/>
              <a:buChar char="•"/>
            </a:pPr>
            <a:r>
              <a:rPr lang="en-US" sz="2800" kern="0" dirty="0">
                <a:solidFill>
                  <a:sysClr val="windowText" lastClr="000000"/>
                </a:solidFill>
              </a:rPr>
              <a:t>User Access</a:t>
            </a:r>
          </a:p>
          <a:p>
            <a:pPr marL="457200" indent="-457200">
              <a:buFont typeface="Arial" panose="020B0604020202020204" pitchFamily="34" charset="0"/>
              <a:buChar char="•"/>
            </a:pPr>
            <a:r>
              <a:rPr lang="en-US" sz="2800" kern="0" dirty="0">
                <a:solidFill>
                  <a:sysClr val="windowText" lastClr="000000"/>
                </a:solidFill>
              </a:rPr>
              <a:t>Incident Handling</a:t>
            </a:r>
          </a:p>
        </p:txBody>
      </p:sp>
      <p:sp>
        <p:nvSpPr>
          <p:cNvPr id="2" name="Title 1"/>
          <p:cNvSpPr>
            <a:spLocks noGrp="1"/>
          </p:cNvSpPr>
          <p:nvPr>
            <p:ph type="title"/>
          </p:nvPr>
        </p:nvSpPr>
        <p:spPr>
          <a:xfrm>
            <a:off x="383540" y="921186"/>
            <a:ext cx="9138919" cy="430887"/>
          </a:xfrm>
        </p:spPr>
        <p:txBody>
          <a:bodyPr/>
          <a:lstStyle/>
          <a:p>
            <a:pPr algn="ctr"/>
            <a:r>
              <a:rPr lang="en-US" dirty="0"/>
              <a:t>Module 3</a:t>
            </a:r>
          </a:p>
        </p:txBody>
      </p:sp>
    </p:spTree>
    <p:extLst>
      <p:ext uri="{BB962C8B-B14F-4D97-AF65-F5344CB8AC3E}">
        <p14:creationId xmlns:p14="http://schemas.microsoft.com/office/powerpoint/2010/main" val="2200699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0" y="2590800"/>
            <a:ext cx="9138919" cy="1077595"/>
          </a:xfrm>
          <a:prstGeom prst="rect">
            <a:avLst/>
          </a:prstGeom>
        </p:spPr>
        <p:txBody>
          <a:bodyPr vert="horz" wrap="square" lIns="0" tIns="282565" rIns="0" bIns="0" rtlCol="0">
            <a:spAutoFit/>
          </a:bodyPr>
          <a:lstStyle/>
          <a:p>
            <a:pPr marL="12700">
              <a:lnSpc>
                <a:spcPct val="100000"/>
              </a:lnSpc>
            </a:pPr>
            <a:r>
              <a:rPr spc="-30" dirty="0"/>
              <a:t>U</a:t>
            </a:r>
            <a:r>
              <a:rPr spc="-15" dirty="0"/>
              <a:t>ser</a:t>
            </a:r>
            <a:r>
              <a:rPr spc="-90" dirty="0"/>
              <a:t> </a:t>
            </a:r>
            <a:r>
              <a:rPr spc="-30" dirty="0"/>
              <a:t>A</a:t>
            </a:r>
            <a:r>
              <a:rPr spc="-15" dirty="0"/>
              <a:t>ccess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29</a:t>
            </a:fld>
            <a:endParaRPr dirty="0"/>
          </a:p>
        </p:txBody>
      </p:sp>
      <p:sp>
        <p:nvSpPr>
          <p:cNvPr id="3" name="object 3"/>
          <p:cNvSpPr txBox="1"/>
          <p:nvPr/>
        </p:nvSpPr>
        <p:spPr>
          <a:xfrm>
            <a:off x="535940" y="1683186"/>
            <a:ext cx="8455660" cy="3323987"/>
          </a:xfrm>
          <a:prstGeom prst="rect">
            <a:avLst/>
          </a:prstGeom>
        </p:spPr>
        <p:txBody>
          <a:bodyPr vert="horz" wrap="square" lIns="0" tIns="0" rIns="0" bIns="0" rtlCol="0">
            <a:spAutoFit/>
          </a:bodyPr>
          <a:lstStyle/>
          <a:p>
            <a:pPr marL="12700" marR="5080">
              <a:lnSpc>
                <a:spcPct val="100000"/>
              </a:lnSpc>
            </a:pPr>
            <a:r>
              <a:rPr sz="3600" spc="-5" dirty="0">
                <a:latin typeface="Arial"/>
                <a:cs typeface="Arial"/>
              </a:rPr>
              <a:t>Y</a:t>
            </a:r>
            <a:r>
              <a:rPr sz="3600" spc="-10" dirty="0">
                <a:latin typeface="Arial"/>
                <a:cs typeface="Arial"/>
              </a:rPr>
              <a:t>ou</a:t>
            </a:r>
            <a:r>
              <a:rPr sz="3600" dirty="0">
                <a:latin typeface="Arial"/>
                <a:cs typeface="Arial"/>
              </a:rPr>
              <a:t>r </a:t>
            </a:r>
            <a:r>
              <a:rPr sz="3600" spc="-5" dirty="0">
                <a:latin typeface="Arial"/>
                <a:cs typeface="Arial"/>
              </a:rPr>
              <a:t>j</a:t>
            </a:r>
            <a:r>
              <a:rPr sz="3600" spc="-10" dirty="0">
                <a:latin typeface="Arial"/>
                <a:cs typeface="Arial"/>
              </a:rPr>
              <a:t>o</a:t>
            </a:r>
            <a:r>
              <a:rPr sz="3600" dirty="0">
                <a:latin typeface="Arial"/>
                <a:cs typeface="Arial"/>
              </a:rPr>
              <a:t>b</a:t>
            </a:r>
            <a:r>
              <a:rPr sz="3600" spc="10" dirty="0">
                <a:latin typeface="Arial"/>
                <a:cs typeface="Arial"/>
              </a:rPr>
              <a:t> </a:t>
            </a:r>
            <a:r>
              <a:rPr sz="3600" spc="-10" dirty="0">
                <a:latin typeface="Arial"/>
                <a:cs typeface="Arial"/>
              </a:rPr>
              <a:t>g</a:t>
            </a:r>
            <a:r>
              <a:rPr sz="3600" spc="-5" dirty="0">
                <a:latin typeface="Arial"/>
                <a:cs typeface="Arial"/>
              </a:rPr>
              <a:t>i</a:t>
            </a:r>
            <a:r>
              <a:rPr sz="3600" dirty="0">
                <a:latin typeface="Arial"/>
                <a:cs typeface="Arial"/>
              </a:rPr>
              <a:t>v</a:t>
            </a:r>
            <a:r>
              <a:rPr sz="3600" spc="-10" dirty="0">
                <a:latin typeface="Arial"/>
                <a:cs typeface="Arial"/>
              </a:rPr>
              <a:t>e</a:t>
            </a:r>
            <a:r>
              <a:rPr sz="3600" dirty="0">
                <a:latin typeface="Arial"/>
                <a:cs typeface="Arial"/>
              </a:rPr>
              <a:t>s</a:t>
            </a:r>
            <a:r>
              <a:rPr sz="3600" spc="15" dirty="0">
                <a:latin typeface="Arial"/>
                <a:cs typeface="Arial"/>
              </a:rPr>
              <a:t> </a:t>
            </a:r>
            <a:r>
              <a:rPr sz="3600" spc="-25" dirty="0">
                <a:latin typeface="Arial"/>
                <a:cs typeface="Arial"/>
              </a:rPr>
              <a:t>y</a:t>
            </a:r>
            <a:r>
              <a:rPr sz="3600" spc="-10" dirty="0">
                <a:latin typeface="Arial"/>
                <a:cs typeface="Arial"/>
              </a:rPr>
              <a:t>o</a:t>
            </a:r>
            <a:r>
              <a:rPr sz="3600" dirty="0">
                <a:latin typeface="Arial"/>
                <a:cs typeface="Arial"/>
              </a:rPr>
              <a:t>u</a:t>
            </a:r>
            <a:r>
              <a:rPr sz="3600" spc="20" dirty="0">
                <a:latin typeface="Arial"/>
                <a:cs typeface="Arial"/>
              </a:rPr>
              <a:t> </a:t>
            </a:r>
            <a:r>
              <a:rPr sz="3600" dirty="0">
                <a:latin typeface="Arial"/>
                <a:cs typeface="Arial"/>
              </a:rPr>
              <a:t>a</a:t>
            </a:r>
            <a:r>
              <a:rPr sz="3600" spc="-5" dirty="0">
                <a:latin typeface="Arial"/>
                <a:cs typeface="Arial"/>
              </a:rPr>
              <a:t> </a:t>
            </a:r>
            <a:r>
              <a:rPr sz="3600" spc="-10" dirty="0">
                <a:latin typeface="Arial"/>
                <a:cs typeface="Arial"/>
              </a:rPr>
              <a:t>g</a:t>
            </a:r>
            <a:r>
              <a:rPr sz="3600" dirty="0">
                <a:latin typeface="Arial"/>
                <a:cs typeface="Arial"/>
              </a:rPr>
              <a:t>r</a:t>
            </a:r>
            <a:r>
              <a:rPr sz="3600" spc="-10" dirty="0">
                <a:latin typeface="Arial"/>
                <a:cs typeface="Arial"/>
              </a:rPr>
              <a:t>eat dea</a:t>
            </a:r>
            <a:r>
              <a:rPr sz="3600" dirty="0">
                <a:latin typeface="Arial"/>
                <a:cs typeface="Arial"/>
              </a:rPr>
              <a:t>l</a:t>
            </a:r>
            <a:r>
              <a:rPr sz="3600" spc="10" dirty="0">
                <a:latin typeface="Arial"/>
                <a:cs typeface="Arial"/>
              </a:rPr>
              <a:t> </a:t>
            </a:r>
            <a:r>
              <a:rPr sz="3600" spc="-10" dirty="0">
                <a:latin typeface="Arial"/>
                <a:cs typeface="Arial"/>
              </a:rPr>
              <a:t>o</a:t>
            </a:r>
            <a:r>
              <a:rPr sz="3600" dirty="0">
                <a:latin typeface="Arial"/>
                <a:cs typeface="Arial"/>
              </a:rPr>
              <a:t>f</a:t>
            </a:r>
            <a:r>
              <a:rPr sz="3600" spc="5" dirty="0">
                <a:latin typeface="Arial"/>
                <a:cs typeface="Arial"/>
              </a:rPr>
              <a:t> </a:t>
            </a:r>
            <a:r>
              <a:rPr sz="3600" dirty="0">
                <a:latin typeface="Arial"/>
                <a:cs typeface="Arial"/>
              </a:rPr>
              <a:t>t</a:t>
            </a:r>
            <a:r>
              <a:rPr sz="3600" spc="-10" dirty="0">
                <a:latin typeface="Arial"/>
                <a:cs typeface="Arial"/>
              </a:rPr>
              <a:t>e</a:t>
            </a:r>
            <a:r>
              <a:rPr sz="3600" dirty="0">
                <a:latin typeface="Arial"/>
                <a:cs typeface="Arial"/>
              </a:rPr>
              <a:t>c</a:t>
            </a:r>
            <a:r>
              <a:rPr sz="3600" spc="-10" dirty="0">
                <a:latin typeface="Arial"/>
                <a:cs typeface="Arial"/>
              </a:rPr>
              <a:t>hn</a:t>
            </a:r>
            <a:r>
              <a:rPr sz="3600" spc="-5" dirty="0">
                <a:latin typeface="Arial"/>
                <a:cs typeface="Arial"/>
              </a:rPr>
              <a:t>i</a:t>
            </a:r>
            <a:r>
              <a:rPr sz="3600" dirty="0">
                <a:latin typeface="Arial"/>
                <a:cs typeface="Arial"/>
              </a:rPr>
              <a:t>c</a:t>
            </a:r>
            <a:r>
              <a:rPr sz="3600" spc="-10" dirty="0">
                <a:latin typeface="Arial"/>
                <a:cs typeface="Arial"/>
              </a:rPr>
              <a:t>a</a:t>
            </a:r>
            <a:r>
              <a:rPr sz="3600" dirty="0">
                <a:latin typeface="Arial"/>
                <a:cs typeface="Arial"/>
              </a:rPr>
              <a:t>l</a:t>
            </a:r>
            <a:r>
              <a:rPr sz="3600" spc="10" dirty="0">
                <a:latin typeface="Arial"/>
                <a:cs typeface="Arial"/>
              </a:rPr>
              <a:t> </a:t>
            </a:r>
            <a:r>
              <a:rPr sz="3600" spc="-5" dirty="0">
                <a:latin typeface="Arial"/>
                <a:cs typeface="Arial"/>
              </a:rPr>
              <a:t>i</a:t>
            </a:r>
            <a:r>
              <a:rPr sz="3600" spc="-10" dirty="0">
                <a:latin typeface="Arial"/>
                <a:cs typeface="Arial"/>
              </a:rPr>
              <a:t>n</a:t>
            </a:r>
            <a:r>
              <a:rPr sz="3600" dirty="0">
                <a:latin typeface="Arial"/>
                <a:cs typeface="Arial"/>
              </a:rPr>
              <a:t>f</a:t>
            </a:r>
            <a:r>
              <a:rPr sz="3600" spc="-5" dirty="0">
                <a:latin typeface="Arial"/>
                <a:cs typeface="Arial"/>
              </a:rPr>
              <a:t>l</a:t>
            </a:r>
            <a:r>
              <a:rPr sz="3600" spc="-10" dirty="0">
                <a:latin typeface="Arial"/>
                <a:cs typeface="Arial"/>
              </a:rPr>
              <a:t>uen</a:t>
            </a:r>
            <a:r>
              <a:rPr sz="3600" dirty="0">
                <a:latin typeface="Arial"/>
                <a:cs typeface="Arial"/>
              </a:rPr>
              <a:t>ce</a:t>
            </a:r>
            <a:r>
              <a:rPr sz="3600" spc="20" dirty="0">
                <a:latin typeface="Arial"/>
                <a:cs typeface="Arial"/>
              </a:rPr>
              <a:t> </a:t>
            </a:r>
            <a:r>
              <a:rPr sz="3600" spc="-10" dirty="0">
                <a:latin typeface="Arial"/>
                <a:cs typeface="Arial"/>
              </a:rPr>
              <a:t>o</a:t>
            </a:r>
            <a:r>
              <a:rPr sz="3600" dirty="0">
                <a:latin typeface="Arial"/>
                <a:cs typeface="Arial"/>
              </a:rPr>
              <a:t>v</a:t>
            </a:r>
            <a:r>
              <a:rPr sz="3600" spc="-10" dirty="0">
                <a:latin typeface="Arial"/>
                <a:cs typeface="Arial"/>
              </a:rPr>
              <a:t>e</a:t>
            </a:r>
            <a:r>
              <a:rPr sz="3600" dirty="0">
                <a:latin typeface="Arial"/>
                <a:cs typeface="Arial"/>
              </a:rPr>
              <a:t>r t</a:t>
            </a:r>
            <a:r>
              <a:rPr sz="3600" spc="-10" dirty="0">
                <a:latin typeface="Arial"/>
                <a:cs typeface="Arial"/>
              </a:rPr>
              <a:t>h</a:t>
            </a:r>
            <a:r>
              <a:rPr sz="3600" dirty="0">
                <a:latin typeface="Arial"/>
                <a:cs typeface="Arial"/>
              </a:rPr>
              <a:t>e</a:t>
            </a:r>
            <a:r>
              <a:rPr sz="3600" spc="-5" dirty="0">
                <a:latin typeface="Arial"/>
                <a:cs typeface="Arial"/>
              </a:rPr>
              <a:t> </a:t>
            </a:r>
            <a:r>
              <a:rPr sz="3600" dirty="0">
                <a:latin typeface="Arial"/>
                <a:cs typeface="Arial"/>
              </a:rPr>
              <a:t>s</a:t>
            </a:r>
            <a:r>
              <a:rPr sz="3600" spc="-25" dirty="0">
                <a:latin typeface="Arial"/>
                <a:cs typeface="Arial"/>
              </a:rPr>
              <a:t>y</a:t>
            </a:r>
            <a:r>
              <a:rPr sz="3600" dirty="0">
                <a:latin typeface="Arial"/>
                <a:cs typeface="Arial"/>
              </a:rPr>
              <a:t>st</a:t>
            </a:r>
            <a:r>
              <a:rPr sz="3600" spc="-10" dirty="0">
                <a:latin typeface="Arial"/>
                <a:cs typeface="Arial"/>
              </a:rPr>
              <a:t>e</a:t>
            </a:r>
            <a:r>
              <a:rPr sz="3600" dirty="0">
                <a:latin typeface="Arial"/>
                <a:cs typeface="Arial"/>
              </a:rPr>
              <a:t>m.</a:t>
            </a:r>
            <a:r>
              <a:rPr sz="3600" spc="15" dirty="0">
                <a:latin typeface="Arial"/>
                <a:cs typeface="Arial"/>
              </a:rPr>
              <a:t> T</a:t>
            </a:r>
            <a:r>
              <a:rPr sz="3600" dirty="0">
                <a:latin typeface="Arial"/>
                <a:cs typeface="Arial"/>
              </a:rPr>
              <a:t>o c</a:t>
            </a:r>
            <a:r>
              <a:rPr sz="3600" spc="-10" dirty="0">
                <a:latin typeface="Arial"/>
                <a:cs typeface="Arial"/>
              </a:rPr>
              <a:t>o</a:t>
            </a:r>
            <a:r>
              <a:rPr sz="3600" dirty="0">
                <a:latin typeface="Arial"/>
                <a:cs typeface="Arial"/>
              </a:rPr>
              <a:t>m</a:t>
            </a:r>
            <a:r>
              <a:rPr sz="3600" spc="-10" dirty="0">
                <a:latin typeface="Arial"/>
                <a:cs typeface="Arial"/>
              </a:rPr>
              <a:t>p</a:t>
            </a:r>
            <a:r>
              <a:rPr sz="3600" spc="-5" dirty="0">
                <a:latin typeface="Arial"/>
                <a:cs typeface="Arial"/>
              </a:rPr>
              <a:t>l</a:t>
            </a:r>
            <a:r>
              <a:rPr sz="3600" dirty="0">
                <a:latin typeface="Arial"/>
                <a:cs typeface="Arial"/>
              </a:rPr>
              <a:t>y</a:t>
            </a:r>
            <a:r>
              <a:rPr sz="3600" spc="15" dirty="0">
                <a:latin typeface="Arial"/>
                <a:cs typeface="Arial"/>
              </a:rPr>
              <a:t> </a:t>
            </a:r>
            <a:r>
              <a:rPr sz="3600" spc="-40" dirty="0">
                <a:latin typeface="Arial"/>
                <a:cs typeface="Arial"/>
              </a:rPr>
              <a:t>w</a:t>
            </a:r>
            <a:r>
              <a:rPr sz="3600" spc="-5" dirty="0">
                <a:latin typeface="Arial"/>
                <a:cs typeface="Arial"/>
              </a:rPr>
              <a:t>i</a:t>
            </a:r>
            <a:r>
              <a:rPr sz="3600" dirty="0">
                <a:latin typeface="Arial"/>
                <a:cs typeface="Arial"/>
              </a:rPr>
              <a:t>th</a:t>
            </a:r>
            <a:r>
              <a:rPr sz="3600" spc="30" dirty="0">
                <a:latin typeface="Arial"/>
                <a:cs typeface="Arial"/>
              </a:rPr>
              <a:t> </a:t>
            </a:r>
            <a:r>
              <a:rPr sz="3600" dirty="0">
                <a:latin typeface="Arial"/>
                <a:cs typeface="Arial"/>
              </a:rPr>
              <a:t>F</a:t>
            </a:r>
            <a:r>
              <a:rPr sz="3600" spc="-10" dirty="0">
                <a:latin typeface="Arial"/>
                <a:cs typeface="Arial"/>
              </a:rPr>
              <a:t>ede</a:t>
            </a:r>
            <a:r>
              <a:rPr sz="3600" dirty="0">
                <a:latin typeface="Arial"/>
                <a:cs typeface="Arial"/>
              </a:rPr>
              <a:t>r</a:t>
            </a:r>
            <a:r>
              <a:rPr sz="3600" spc="-10" dirty="0">
                <a:latin typeface="Arial"/>
                <a:cs typeface="Arial"/>
              </a:rPr>
              <a:t>a</a:t>
            </a:r>
            <a:r>
              <a:rPr sz="3600" dirty="0">
                <a:latin typeface="Arial"/>
                <a:cs typeface="Arial"/>
              </a:rPr>
              <a:t>l</a:t>
            </a:r>
            <a:r>
              <a:rPr sz="3600" spc="10" dirty="0">
                <a:latin typeface="Arial"/>
                <a:cs typeface="Arial"/>
              </a:rPr>
              <a:t> </a:t>
            </a:r>
            <a:r>
              <a:rPr sz="3600" spc="-10" dirty="0">
                <a:latin typeface="Arial"/>
                <a:cs typeface="Arial"/>
              </a:rPr>
              <a:t>po</a:t>
            </a:r>
            <a:r>
              <a:rPr sz="3600" spc="-5" dirty="0">
                <a:latin typeface="Arial"/>
                <a:cs typeface="Arial"/>
              </a:rPr>
              <a:t>li</a:t>
            </a:r>
            <a:r>
              <a:rPr sz="3600" dirty="0">
                <a:latin typeface="Arial"/>
                <a:cs typeface="Arial"/>
              </a:rPr>
              <a:t>c</a:t>
            </a:r>
            <a:r>
              <a:rPr sz="3600" spc="-5" dirty="0">
                <a:latin typeface="Arial"/>
                <a:cs typeface="Arial"/>
              </a:rPr>
              <a:t>i</a:t>
            </a:r>
            <a:r>
              <a:rPr sz="3600" spc="-10" dirty="0">
                <a:latin typeface="Arial"/>
                <a:cs typeface="Arial"/>
              </a:rPr>
              <a:t>e</a:t>
            </a:r>
            <a:r>
              <a:rPr sz="3600" dirty="0">
                <a:latin typeface="Arial"/>
                <a:cs typeface="Arial"/>
              </a:rPr>
              <a:t>s</a:t>
            </a:r>
            <a:r>
              <a:rPr sz="3600" spc="25" dirty="0">
                <a:latin typeface="Arial"/>
                <a:cs typeface="Arial"/>
              </a:rPr>
              <a:t> </a:t>
            </a:r>
            <a:r>
              <a:rPr sz="3600" spc="-10" dirty="0">
                <a:latin typeface="Arial"/>
                <a:cs typeface="Arial"/>
              </a:rPr>
              <a:t>an</a:t>
            </a:r>
            <a:r>
              <a:rPr sz="3600" dirty="0">
                <a:latin typeface="Arial"/>
                <a:cs typeface="Arial"/>
              </a:rPr>
              <a:t>d</a:t>
            </a:r>
            <a:r>
              <a:rPr sz="3600" spc="-5" dirty="0">
                <a:latin typeface="Arial"/>
                <a:cs typeface="Arial"/>
              </a:rPr>
              <a:t> </a:t>
            </a:r>
            <a:r>
              <a:rPr sz="3600" dirty="0">
                <a:latin typeface="Arial"/>
                <a:cs typeface="Arial"/>
              </a:rPr>
              <a:t>r</a:t>
            </a:r>
            <a:r>
              <a:rPr sz="3600" spc="-10" dirty="0">
                <a:latin typeface="Arial"/>
                <a:cs typeface="Arial"/>
              </a:rPr>
              <a:t>egu</a:t>
            </a:r>
            <a:r>
              <a:rPr sz="3600" spc="-5" dirty="0">
                <a:latin typeface="Arial"/>
                <a:cs typeface="Arial"/>
              </a:rPr>
              <a:t>l</a:t>
            </a:r>
            <a:r>
              <a:rPr sz="3600" spc="-10" dirty="0">
                <a:latin typeface="Arial"/>
                <a:cs typeface="Arial"/>
              </a:rPr>
              <a:t>a</a:t>
            </a:r>
            <a:r>
              <a:rPr sz="3600" dirty="0">
                <a:latin typeface="Arial"/>
                <a:cs typeface="Arial"/>
              </a:rPr>
              <a:t>t</a:t>
            </a:r>
            <a:r>
              <a:rPr sz="3600" spc="-5" dirty="0">
                <a:latin typeface="Arial"/>
                <a:cs typeface="Arial"/>
              </a:rPr>
              <a:t>i</a:t>
            </a:r>
            <a:r>
              <a:rPr sz="3600" spc="-10" dirty="0">
                <a:latin typeface="Arial"/>
                <a:cs typeface="Arial"/>
              </a:rPr>
              <a:t>on</a:t>
            </a:r>
            <a:r>
              <a:rPr sz="3600" dirty="0">
                <a:latin typeface="Arial"/>
                <a:cs typeface="Arial"/>
              </a:rPr>
              <a:t>s,</a:t>
            </a:r>
            <a:r>
              <a:rPr sz="3600" spc="30" dirty="0">
                <a:latin typeface="Arial"/>
                <a:cs typeface="Arial"/>
              </a:rPr>
              <a:t> </a:t>
            </a:r>
            <a:r>
              <a:rPr sz="3600" spc="-10" dirty="0">
                <a:latin typeface="Arial"/>
                <a:cs typeface="Arial"/>
              </a:rPr>
              <a:t>and goo</a:t>
            </a:r>
            <a:r>
              <a:rPr sz="3600" dirty="0">
                <a:latin typeface="Arial"/>
                <a:cs typeface="Arial"/>
              </a:rPr>
              <a:t>d</a:t>
            </a:r>
            <a:r>
              <a:rPr sz="3600" spc="10" dirty="0">
                <a:latin typeface="Arial"/>
                <a:cs typeface="Arial"/>
              </a:rPr>
              <a:t> </a:t>
            </a:r>
            <a:r>
              <a:rPr sz="3600" spc="-10" dirty="0">
                <a:latin typeface="Arial"/>
                <a:cs typeface="Arial"/>
              </a:rPr>
              <a:t>p</a:t>
            </a:r>
            <a:r>
              <a:rPr sz="3600" dirty="0">
                <a:latin typeface="Arial"/>
                <a:cs typeface="Arial"/>
              </a:rPr>
              <a:t>r</a:t>
            </a:r>
            <a:r>
              <a:rPr sz="3600" spc="-10" dirty="0">
                <a:latin typeface="Arial"/>
                <a:cs typeface="Arial"/>
              </a:rPr>
              <a:t>a</a:t>
            </a:r>
            <a:r>
              <a:rPr sz="3600" dirty="0">
                <a:latin typeface="Arial"/>
                <a:cs typeface="Arial"/>
              </a:rPr>
              <a:t>ct</a:t>
            </a:r>
            <a:r>
              <a:rPr sz="3600" spc="-5" dirty="0">
                <a:latin typeface="Arial"/>
                <a:cs typeface="Arial"/>
              </a:rPr>
              <a:t>i</a:t>
            </a:r>
            <a:r>
              <a:rPr sz="3600" dirty="0">
                <a:latin typeface="Arial"/>
                <a:cs typeface="Arial"/>
              </a:rPr>
              <a:t>c</a:t>
            </a:r>
            <a:r>
              <a:rPr sz="3600" spc="-10" dirty="0">
                <a:latin typeface="Arial"/>
                <a:cs typeface="Arial"/>
              </a:rPr>
              <a:t>e</a:t>
            </a:r>
            <a:r>
              <a:rPr sz="3600" dirty="0">
                <a:latin typeface="Arial"/>
                <a:cs typeface="Arial"/>
              </a:rPr>
              <a:t>s,</a:t>
            </a:r>
            <a:r>
              <a:rPr sz="3600" spc="5" dirty="0">
                <a:latin typeface="Arial"/>
                <a:cs typeface="Arial"/>
              </a:rPr>
              <a:t> </a:t>
            </a:r>
            <a:r>
              <a:rPr sz="3600" spc="-5" dirty="0">
                <a:latin typeface="Arial"/>
                <a:cs typeface="Arial"/>
              </a:rPr>
              <a:t>i</a:t>
            </a:r>
            <a:r>
              <a:rPr sz="3600" dirty="0">
                <a:latin typeface="Arial"/>
                <a:cs typeface="Arial"/>
              </a:rPr>
              <a:t>t</a:t>
            </a:r>
            <a:r>
              <a:rPr sz="3600" spc="5" dirty="0">
                <a:latin typeface="Arial"/>
                <a:cs typeface="Arial"/>
              </a:rPr>
              <a:t> </a:t>
            </a:r>
            <a:r>
              <a:rPr sz="3600" spc="-5" dirty="0">
                <a:latin typeface="Arial"/>
                <a:cs typeface="Arial"/>
              </a:rPr>
              <a:t>i</a:t>
            </a:r>
            <a:r>
              <a:rPr sz="3600" dirty="0">
                <a:latin typeface="Arial"/>
                <a:cs typeface="Arial"/>
              </a:rPr>
              <a:t>s </a:t>
            </a:r>
            <a:r>
              <a:rPr sz="3600" spc="-5" dirty="0">
                <a:latin typeface="Arial"/>
                <a:cs typeface="Arial"/>
              </a:rPr>
              <a:t>i</a:t>
            </a:r>
            <a:r>
              <a:rPr sz="3600" dirty="0">
                <a:latin typeface="Arial"/>
                <a:cs typeface="Arial"/>
              </a:rPr>
              <a:t>m</a:t>
            </a:r>
            <a:r>
              <a:rPr sz="3600" spc="-10" dirty="0">
                <a:latin typeface="Arial"/>
                <a:cs typeface="Arial"/>
              </a:rPr>
              <a:t>po</a:t>
            </a:r>
            <a:r>
              <a:rPr sz="3600" dirty="0">
                <a:latin typeface="Arial"/>
                <a:cs typeface="Arial"/>
              </a:rPr>
              <a:t>rt</a:t>
            </a:r>
            <a:r>
              <a:rPr sz="3600" spc="-10" dirty="0">
                <a:latin typeface="Arial"/>
                <a:cs typeface="Arial"/>
              </a:rPr>
              <a:t>an</a:t>
            </a:r>
            <a:r>
              <a:rPr sz="3600" dirty="0">
                <a:latin typeface="Arial"/>
                <a:cs typeface="Arial"/>
              </a:rPr>
              <a:t>t</a:t>
            </a:r>
            <a:r>
              <a:rPr sz="3600" spc="15" dirty="0">
                <a:latin typeface="Arial"/>
                <a:cs typeface="Arial"/>
              </a:rPr>
              <a:t> </a:t>
            </a:r>
            <a:r>
              <a:rPr sz="3600" dirty="0">
                <a:latin typeface="Arial"/>
                <a:cs typeface="Arial"/>
              </a:rPr>
              <a:t>to</a:t>
            </a:r>
            <a:r>
              <a:rPr sz="3600" spc="-15" dirty="0">
                <a:latin typeface="Arial"/>
                <a:cs typeface="Arial"/>
              </a:rPr>
              <a:t> </a:t>
            </a:r>
            <a:r>
              <a:rPr sz="3600" spc="-10" dirty="0">
                <a:latin typeface="Arial"/>
                <a:cs typeface="Arial"/>
              </a:rPr>
              <a:t>ob</a:t>
            </a:r>
            <a:r>
              <a:rPr sz="3600" dirty="0">
                <a:latin typeface="Arial"/>
                <a:cs typeface="Arial"/>
              </a:rPr>
              <a:t>s</a:t>
            </a:r>
            <a:r>
              <a:rPr sz="3600" spc="-10" dirty="0">
                <a:latin typeface="Arial"/>
                <a:cs typeface="Arial"/>
              </a:rPr>
              <a:t>e</a:t>
            </a:r>
            <a:r>
              <a:rPr sz="3600" dirty="0">
                <a:latin typeface="Arial"/>
                <a:cs typeface="Arial"/>
              </a:rPr>
              <a:t>rve</a:t>
            </a:r>
            <a:r>
              <a:rPr sz="3600" spc="10" dirty="0">
                <a:latin typeface="Arial"/>
                <a:cs typeface="Arial"/>
              </a:rPr>
              <a:t> </a:t>
            </a:r>
            <a:r>
              <a:rPr sz="3600" dirty="0">
                <a:latin typeface="Arial"/>
                <a:cs typeface="Arial"/>
              </a:rPr>
              <a:t>s</a:t>
            </a:r>
            <a:r>
              <a:rPr sz="3600" spc="-10" dirty="0">
                <a:latin typeface="Arial"/>
                <a:cs typeface="Arial"/>
              </a:rPr>
              <a:t>epa</a:t>
            </a:r>
            <a:r>
              <a:rPr sz="3600" dirty="0">
                <a:latin typeface="Arial"/>
                <a:cs typeface="Arial"/>
              </a:rPr>
              <a:t>r</a:t>
            </a:r>
            <a:r>
              <a:rPr sz="3600" spc="-10" dirty="0">
                <a:latin typeface="Arial"/>
                <a:cs typeface="Arial"/>
              </a:rPr>
              <a:t>a</a:t>
            </a:r>
            <a:r>
              <a:rPr sz="3600" dirty="0">
                <a:latin typeface="Arial"/>
                <a:cs typeface="Arial"/>
              </a:rPr>
              <a:t>t</a:t>
            </a:r>
            <a:r>
              <a:rPr sz="3600" spc="-5" dirty="0">
                <a:latin typeface="Arial"/>
                <a:cs typeface="Arial"/>
              </a:rPr>
              <a:t>i</a:t>
            </a:r>
            <a:r>
              <a:rPr sz="3600" spc="-10" dirty="0">
                <a:latin typeface="Arial"/>
                <a:cs typeface="Arial"/>
              </a:rPr>
              <a:t>on o</a:t>
            </a:r>
            <a:r>
              <a:rPr sz="3600" dirty="0">
                <a:latin typeface="Arial"/>
                <a:cs typeface="Arial"/>
              </a:rPr>
              <a:t>f</a:t>
            </a:r>
            <a:r>
              <a:rPr sz="3600" spc="5" dirty="0">
                <a:latin typeface="Arial"/>
                <a:cs typeface="Arial"/>
              </a:rPr>
              <a:t> </a:t>
            </a:r>
            <a:r>
              <a:rPr sz="3600" spc="-10" dirty="0">
                <a:latin typeface="Arial"/>
                <a:cs typeface="Arial"/>
              </a:rPr>
              <a:t>du</a:t>
            </a:r>
            <a:r>
              <a:rPr sz="3600" dirty="0">
                <a:latin typeface="Arial"/>
                <a:cs typeface="Arial"/>
              </a:rPr>
              <a:t>t</a:t>
            </a:r>
            <a:r>
              <a:rPr sz="3600" spc="-5" dirty="0">
                <a:latin typeface="Arial"/>
                <a:cs typeface="Arial"/>
              </a:rPr>
              <a:t>i</a:t>
            </a:r>
            <a:r>
              <a:rPr sz="3600" spc="-10" dirty="0">
                <a:latin typeface="Arial"/>
                <a:cs typeface="Arial"/>
              </a:rPr>
              <a:t>e</a:t>
            </a:r>
            <a:r>
              <a:rPr sz="3600" dirty="0">
                <a:latin typeface="Arial"/>
                <a:cs typeface="Arial"/>
              </a:rPr>
              <a:t>s </a:t>
            </a:r>
            <a:r>
              <a:rPr sz="3600" spc="-10" dirty="0">
                <a:latin typeface="Arial"/>
                <a:cs typeface="Arial"/>
              </a:rPr>
              <a:t>gu</a:t>
            </a:r>
            <a:r>
              <a:rPr sz="3600" spc="-5" dirty="0">
                <a:latin typeface="Arial"/>
                <a:cs typeface="Arial"/>
              </a:rPr>
              <a:t>i</a:t>
            </a:r>
            <a:r>
              <a:rPr sz="3600" spc="-10" dirty="0">
                <a:latin typeface="Arial"/>
                <a:cs typeface="Arial"/>
              </a:rPr>
              <a:t>de</a:t>
            </a:r>
            <a:r>
              <a:rPr sz="3600" spc="-5" dirty="0">
                <a:latin typeface="Arial"/>
                <a:cs typeface="Arial"/>
              </a:rPr>
              <a:t>li</a:t>
            </a:r>
            <a:r>
              <a:rPr sz="3600" spc="-10" dirty="0">
                <a:latin typeface="Arial"/>
                <a:cs typeface="Arial"/>
              </a:rPr>
              <a:t>ne</a:t>
            </a:r>
            <a:r>
              <a:rPr sz="3600" dirty="0">
                <a:latin typeface="Arial"/>
                <a:cs typeface="Arial"/>
              </a:rPr>
              <a:t>s.</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U</a:t>
            </a:r>
            <a:r>
              <a:rPr sz="1800" spc="-10" dirty="0"/>
              <a:t>se</a:t>
            </a:r>
            <a:r>
              <a:rPr sz="1800" dirty="0"/>
              <a:t>r</a:t>
            </a:r>
            <a:r>
              <a:rPr sz="1800" spc="-65" dirty="0"/>
              <a:t> </a:t>
            </a:r>
            <a:r>
              <a:rPr sz="1800" spc="-55" dirty="0"/>
              <a:t>A</a:t>
            </a:r>
            <a:r>
              <a:rPr sz="1800" spc="-10" dirty="0"/>
              <a:t>c</a:t>
            </a:r>
            <a:r>
              <a:rPr sz="1800" spc="5" dirty="0"/>
              <a:t>c</a:t>
            </a:r>
            <a:r>
              <a:rPr sz="1800" spc="-10" dirty="0"/>
              <a:t>ess</a:t>
            </a:r>
            <a:endParaRPr sz="1800" dirty="0"/>
          </a:p>
          <a:p>
            <a:pPr marL="12700">
              <a:lnSpc>
                <a:spcPts val="3315"/>
              </a:lnSpc>
            </a:pPr>
            <a:r>
              <a:rPr spc="-10" dirty="0"/>
              <a:t>I</a:t>
            </a:r>
            <a:r>
              <a:rPr spc="-25" dirty="0"/>
              <a:t>n</a:t>
            </a:r>
            <a:r>
              <a:rPr spc="-5" dirty="0"/>
              <a:t>t</a:t>
            </a:r>
            <a:r>
              <a:rPr spc="-15" dirty="0"/>
              <a:t>r</a:t>
            </a:r>
            <a:r>
              <a:rPr spc="-25" dirty="0"/>
              <a:t>odu</a:t>
            </a:r>
            <a:r>
              <a:rPr spc="-15" dirty="0"/>
              <a:t>c</a:t>
            </a:r>
            <a:r>
              <a:rPr spc="-10" dirty="0"/>
              <a:t>ti</a:t>
            </a:r>
            <a:r>
              <a:rPr spc="-25" dirty="0"/>
              <a:t>o</a:t>
            </a:r>
            <a:r>
              <a:rPr spc="-20" dirty="0"/>
              <a:t>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a:t>
            </a:fld>
            <a:endParaRPr dirty="0"/>
          </a:p>
        </p:txBody>
      </p:sp>
      <p:sp>
        <p:nvSpPr>
          <p:cNvPr id="3" name="object 3"/>
          <p:cNvSpPr txBox="1"/>
          <p:nvPr/>
        </p:nvSpPr>
        <p:spPr>
          <a:xfrm>
            <a:off x="1856105" y="2424514"/>
            <a:ext cx="6068695" cy="1392689"/>
          </a:xfrm>
          <a:prstGeom prst="rect">
            <a:avLst/>
          </a:prstGeom>
        </p:spPr>
        <p:txBody>
          <a:bodyPr vert="horz" wrap="square" lIns="0" tIns="0" rIns="0" bIns="0" rtlCol="0">
            <a:spAutoFit/>
          </a:bodyPr>
          <a:lstStyle/>
          <a:p>
            <a:pPr marL="12700" marR="93980">
              <a:lnSpc>
                <a:spcPct val="100000"/>
              </a:lnSpc>
            </a:pPr>
            <a:r>
              <a:rPr sz="1800" spc="15" dirty="0">
                <a:latin typeface="Arial"/>
                <a:cs typeface="Arial"/>
              </a:rPr>
              <a:t>T</a:t>
            </a:r>
            <a:r>
              <a:rPr sz="1800" spc="-10" dirty="0">
                <a:latin typeface="Arial"/>
                <a:cs typeface="Arial"/>
              </a:rPr>
              <a:t>h</a:t>
            </a:r>
            <a:r>
              <a:rPr sz="1800" spc="-5" dirty="0">
                <a:latin typeface="Arial"/>
                <a:cs typeface="Arial"/>
              </a:rPr>
              <a:t>i</a:t>
            </a:r>
            <a:r>
              <a:rPr sz="1800" dirty="0">
                <a:latin typeface="Arial"/>
                <a:cs typeface="Arial"/>
              </a:rPr>
              <a:t>s c</a:t>
            </a:r>
            <a:r>
              <a:rPr sz="1800" spc="-10" dirty="0">
                <a:latin typeface="Arial"/>
                <a:cs typeface="Arial"/>
              </a:rPr>
              <a:t>ou</a:t>
            </a:r>
            <a:r>
              <a:rPr sz="1800" dirty="0">
                <a:latin typeface="Arial"/>
                <a:cs typeface="Arial"/>
              </a:rPr>
              <a:t>rse</a:t>
            </a:r>
            <a:r>
              <a:rPr sz="1800" spc="10" dirty="0">
                <a:latin typeface="Arial"/>
                <a:cs typeface="Arial"/>
              </a:rPr>
              <a:t> </a:t>
            </a:r>
            <a:r>
              <a:rPr sz="1800" spc="-40" dirty="0">
                <a:latin typeface="Arial"/>
                <a:cs typeface="Arial"/>
              </a:rPr>
              <a:t>w</a:t>
            </a:r>
            <a:r>
              <a:rPr sz="1800" spc="-5" dirty="0">
                <a:latin typeface="Arial"/>
                <a:cs typeface="Arial"/>
              </a:rPr>
              <a:t>il</a:t>
            </a:r>
            <a:r>
              <a:rPr sz="1800" dirty="0">
                <a:latin typeface="Arial"/>
                <a:cs typeface="Arial"/>
              </a:rPr>
              <a:t>l</a:t>
            </a:r>
            <a:r>
              <a:rPr sz="1800" spc="4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sc</a:t>
            </a:r>
            <a:r>
              <a:rPr sz="1800" spc="-10" dirty="0">
                <a:latin typeface="Arial"/>
                <a:cs typeface="Arial"/>
              </a:rPr>
              <a:t>u</a:t>
            </a:r>
            <a:r>
              <a:rPr sz="1800" dirty="0">
                <a:latin typeface="Arial"/>
                <a:cs typeface="Arial"/>
              </a:rPr>
              <a:t>ss </a:t>
            </a:r>
            <a:r>
              <a:rPr sz="1800" spc="-25" dirty="0">
                <a:latin typeface="Arial"/>
                <a:cs typeface="Arial"/>
              </a:rPr>
              <a:t>y</a:t>
            </a:r>
            <a:r>
              <a:rPr sz="1800" spc="-10" dirty="0">
                <a:latin typeface="Arial"/>
                <a:cs typeface="Arial"/>
              </a:rPr>
              <a:t>ou</a:t>
            </a:r>
            <a:r>
              <a:rPr sz="1800" dirty="0">
                <a:latin typeface="Arial"/>
                <a:cs typeface="Arial"/>
              </a:rPr>
              <a:t>r</a:t>
            </a:r>
            <a:r>
              <a:rPr sz="1800" spc="40" dirty="0">
                <a:latin typeface="Arial"/>
                <a:cs typeface="Arial"/>
              </a:rPr>
              <a:t> </a:t>
            </a:r>
            <a:r>
              <a:rPr sz="1800" dirty="0">
                <a:latin typeface="Arial"/>
                <a:cs typeface="Arial"/>
              </a:rPr>
              <a:t>r</a:t>
            </a:r>
            <a:r>
              <a:rPr sz="1800" spc="-10" dirty="0">
                <a:latin typeface="Arial"/>
                <a:cs typeface="Arial"/>
              </a:rPr>
              <a:t>o</a:t>
            </a:r>
            <a:r>
              <a:rPr sz="1800" spc="-5" dirty="0">
                <a:latin typeface="Arial"/>
                <a:cs typeface="Arial"/>
              </a:rPr>
              <a:t>l</a:t>
            </a:r>
            <a:r>
              <a:rPr sz="1800" dirty="0">
                <a:latin typeface="Arial"/>
                <a:cs typeface="Arial"/>
              </a:rPr>
              <a:t>e</a:t>
            </a:r>
            <a:r>
              <a:rPr sz="1800" spc="-5" dirty="0">
                <a:latin typeface="Arial"/>
                <a:cs typeface="Arial"/>
              </a:rPr>
              <a:t> i</a:t>
            </a:r>
            <a:r>
              <a:rPr sz="1800" dirty="0">
                <a:latin typeface="Arial"/>
                <a:cs typeface="Arial"/>
              </a:rPr>
              <a:t>n</a:t>
            </a:r>
            <a:r>
              <a:rPr sz="1800" spc="10" dirty="0">
                <a:latin typeface="Arial"/>
                <a:cs typeface="Arial"/>
              </a:rPr>
              <a:t> </a:t>
            </a:r>
            <a:r>
              <a:rPr sz="1800" dirty="0">
                <a:latin typeface="Arial"/>
                <a:cs typeface="Arial"/>
              </a:rPr>
              <a:t>k</a:t>
            </a:r>
            <a:r>
              <a:rPr sz="1800" spc="-10" dirty="0">
                <a:latin typeface="Arial"/>
                <a:cs typeface="Arial"/>
              </a:rPr>
              <a:t>eep</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IT</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2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re t</a:t>
            </a:r>
            <a:r>
              <a:rPr sz="1800" spc="-10" dirty="0">
                <a:latin typeface="Arial"/>
                <a:cs typeface="Arial"/>
              </a:rPr>
              <a:t>h</a:t>
            </a:r>
            <a:r>
              <a:rPr sz="1800" dirty="0">
                <a:latin typeface="Arial"/>
                <a:cs typeface="Arial"/>
              </a:rPr>
              <a:t>r</a:t>
            </a:r>
            <a:r>
              <a:rPr sz="1800" spc="-10" dirty="0">
                <a:latin typeface="Arial"/>
                <a:cs typeface="Arial"/>
              </a:rPr>
              <a:t>oughou</a:t>
            </a:r>
            <a:r>
              <a:rPr sz="1800" dirty="0">
                <a:latin typeface="Arial"/>
                <a:cs typeface="Arial"/>
              </a:rPr>
              <a:t>t</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li</a:t>
            </a:r>
            <a:r>
              <a:rPr sz="1800" dirty="0">
                <a:latin typeface="Arial"/>
                <a:cs typeface="Arial"/>
              </a:rPr>
              <a:t>fe</a:t>
            </a:r>
            <a:r>
              <a:rPr sz="1800" spc="10" dirty="0">
                <a:latin typeface="Arial"/>
                <a:cs typeface="Arial"/>
              </a:rPr>
              <a:t> </a:t>
            </a:r>
            <a:r>
              <a:rPr sz="1800" dirty="0">
                <a:latin typeface="Arial"/>
                <a:cs typeface="Arial"/>
              </a:rPr>
              <a:t>c</a:t>
            </a:r>
            <a:r>
              <a:rPr sz="1800" spc="-25" dirty="0">
                <a:latin typeface="Arial"/>
                <a:cs typeface="Arial"/>
              </a:rPr>
              <a:t>y</a:t>
            </a:r>
            <a:r>
              <a:rPr sz="1800" dirty="0">
                <a:latin typeface="Arial"/>
                <a:cs typeface="Arial"/>
              </a:rPr>
              <a:t>c</a:t>
            </a:r>
            <a:r>
              <a:rPr sz="1800" spc="-5" dirty="0">
                <a:latin typeface="Arial"/>
                <a:cs typeface="Arial"/>
              </a:rPr>
              <a:t>l</a:t>
            </a:r>
            <a:r>
              <a:rPr sz="1800" dirty="0">
                <a:latin typeface="Arial"/>
                <a:cs typeface="Arial"/>
              </a:rPr>
              <a:t>e</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spc="-10" dirty="0">
                <a:latin typeface="Arial"/>
                <a:cs typeface="Arial"/>
              </a:rPr>
              <a:t>da</a:t>
            </a:r>
            <a:r>
              <a:rPr sz="1800" spc="-5" dirty="0">
                <a:latin typeface="Arial"/>
                <a:cs typeface="Arial"/>
              </a:rPr>
              <a:t>il</a:t>
            </a:r>
            <a:r>
              <a:rPr sz="1800" dirty="0">
                <a:latin typeface="Arial"/>
                <a:cs typeface="Arial"/>
              </a:rPr>
              <a:t>y</a:t>
            </a:r>
            <a:r>
              <a:rPr sz="1800" spc="15" dirty="0">
                <a:latin typeface="Arial"/>
                <a:cs typeface="Arial"/>
              </a:rPr>
              <a:t> </a:t>
            </a:r>
            <a:r>
              <a:rPr sz="1800" spc="-10" dirty="0">
                <a:latin typeface="Arial"/>
                <a:cs typeface="Arial"/>
              </a:rPr>
              <a:t>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p>
          <a:p>
            <a:pPr>
              <a:lnSpc>
                <a:spcPct val="100000"/>
              </a:lnSpc>
              <a:spcBef>
                <a:spcPts val="32"/>
              </a:spcBef>
            </a:pPr>
            <a:endParaRPr sz="1850" dirty="0">
              <a:latin typeface="Times New Roman"/>
              <a:cs typeface="Times New Roman"/>
            </a:endParaRPr>
          </a:p>
          <a:p>
            <a:pPr marL="12700">
              <a:lnSpc>
                <a:spcPct val="100000"/>
              </a:lnSpc>
            </a:pPr>
            <a:r>
              <a:rPr sz="1800" spc="-5" dirty="0">
                <a:latin typeface="Arial"/>
                <a:cs typeface="Arial"/>
              </a:rPr>
              <a:t>A</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en</a:t>
            </a:r>
            <a:r>
              <a:rPr sz="1800" dirty="0">
                <a:latin typeface="Arial"/>
                <a:cs typeface="Arial"/>
              </a:rPr>
              <a:t>d</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c</a:t>
            </a:r>
            <a:r>
              <a:rPr sz="1800" spc="-10" dirty="0">
                <a:latin typeface="Arial"/>
                <a:cs typeface="Arial"/>
              </a:rPr>
              <a:t>ou</a:t>
            </a:r>
            <a:r>
              <a:rPr sz="1800" dirty="0">
                <a:latin typeface="Arial"/>
                <a:cs typeface="Arial"/>
              </a:rPr>
              <a:t>rs</a:t>
            </a:r>
            <a:r>
              <a:rPr sz="1800" spc="-10" dirty="0">
                <a:latin typeface="Arial"/>
                <a:cs typeface="Arial"/>
              </a:rPr>
              <a:t>e</a:t>
            </a:r>
            <a:r>
              <a:rPr sz="1800" dirty="0">
                <a:latin typeface="Arial"/>
                <a:cs typeface="Arial"/>
              </a:rPr>
              <a:t>,</a:t>
            </a:r>
            <a:r>
              <a:rPr sz="1800" spc="5" dirty="0">
                <a:latin typeface="Arial"/>
                <a:cs typeface="Arial"/>
              </a:rPr>
              <a:t> </a:t>
            </a:r>
            <a:r>
              <a:rPr sz="1800" spc="-25" dirty="0">
                <a:latin typeface="Arial"/>
                <a:cs typeface="Arial"/>
              </a:rPr>
              <a:t>y</a:t>
            </a:r>
            <a:r>
              <a:rPr sz="1800" spc="-10" dirty="0">
                <a:latin typeface="Arial"/>
                <a:cs typeface="Arial"/>
              </a:rPr>
              <a:t>o</a:t>
            </a:r>
            <a:r>
              <a:rPr sz="1800" dirty="0">
                <a:latin typeface="Arial"/>
                <a:cs typeface="Arial"/>
              </a:rPr>
              <a:t>u</a:t>
            </a:r>
            <a:r>
              <a:rPr sz="1800" spc="25" dirty="0">
                <a:latin typeface="Arial"/>
                <a:cs typeface="Arial"/>
              </a:rPr>
              <a:t> </a:t>
            </a:r>
            <a:r>
              <a:rPr sz="1800" spc="-40" dirty="0">
                <a:latin typeface="Arial"/>
                <a:cs typeface="Arial"/>
              </a:rPr>
              <a:t>w</a:t>
            </a:r>
            <a:r>
              <a:rPr sz="1800" spc="-5" dirty="0">
                <a:latin typeface="Arial"/>
                <a:cs typeface="Arial"/>
              </a:rPr>
              <a:t>il</a:t>
            </a:r>
            <a:r>
              <a:rPr sz="1800" dirty="0">
                <a:latin typeface="Arial"/>
                <a:cs typeface="Arial"/>
              </a:rPr>
              <a:t>l</a:t>
            </a:r>
            <a:r>
              <a:rPr sz="1800" spc="45" dirty="0">
                <a:latin typeface="Arial"/>
                <a:cs typeface="Arial"/>
              </a:rPr>
              <a:t> </a:t>
            </a:r>
            <a:r>
              <a:rPr sz="1800" dirty="0">
                <a:latin typeface="Arial"/>
                <a:cs typeface="Arial"/>
              </a:rPr>
              <a:t>r</a:t>
            </a:r>
            <a:r>
              <a:rPr sz="1800" spc="-10" dirty="0">
                <a:latin typeface="Arial"/>
                <a:cs typeface="Arial"/>
              </a:rPr>
              <a:t>ea</a:t>
            </a:r>
            <a:r>
              <a:rPr sz="1800" dirty="0">
                <a:latin typeface="Arial"/>
                <a:cs typeface="Arial"/>
              </a:rPr>
              <a:t>d</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a</a:t>
            </a:r>
            <a:r>
              <a:rPr sz="1800" dirty="0">
                <a:latin typeface="Arial"/>
                <a:cs typeface="Arial"/>
              </a:rPr>
              <a:t>ck</a:t>
            </a:r>
            <a:r>
              <a:rPr sz="1800" spc="-10" dirty="0">
                <a:latin typeface="Arial"/>
                <a:cs typeface="Arial"/>
              </a:rPr>
              <a:t>no</a:t>
            </a:r>
            <a:r>
              <a:rPr sz="1800" spc="-40" dirty="0">
                <a:latin typeface="Arial"/>
                <a:cs typeface="Arial"/>
              </a:rPr>
              <a:t>w</a:t>
            </a:r>
            <a:r>
              <a:rPr sz="1800" spc="-5" dirty="0">
                <a:latin typeface="Arial"/>
                <a:cs typeface="Arial"/>
              </a:rPr>
              <a:t>l</a:t>
            </a:r>
            <a:r>
              <a:rPr sz="1800" spc="-10" dirty="0">
                <a:latin typeface="Arial"/>
                <a:cs typeface="Arial"/>
              </a:rPr>
              <a:t>ed</a:t>
            </a:r>
            <a:r>
              <a:rPr sz="1800" spc="5" dirty="0">
                <a:latin typeface="Arial"/>
                <a:cs typeface="Arial"/>
              </a:rPr>
              <a:t>g</a:t>
            </a:r>
            <a:r>
              <a:rPr sz="1800" dirty="0">
                <a:latin typeface="Arial"/>
                <a:cs typeface="Arial"/>
              </a:rPr>
              <a:t>e</a:t>
            </a:r>
            <a:r>
              <a:rPr sz="1800" spc="45" dirty="0">
                <a:latin typeface="Arial"/>
                <a:cs typeface="Arial"/>
              </a:rPr>
              <a:t> </a:t>
            </a:r>
            <a:r>
              <a:rPr sz="1800" dirty="0">
                <a:latin typeface="Arial"/>
                <a:cs typeface="Arial"/>
              </a:rPr>
              <a:t>t</a:t>
            </a:r>
            <a:r>
              <a:rPr sz="1800" spc="-10" dirty="0">
                <a:latin typeface="Arial"/>
                <a:cs typeface="Arial"/>
              </a:rPr>
              <a:t>he</a:t>
            </a:r>
            <a:endParaRPr sz="1800" dirty="0">
              <a:latin typeface="Arial"/>
              <a:cs typeface="Arial"/>
            </a:endParaRPr>
          </a:p>
          <a:p>
            <a:pPr marL="12700">
              <a:lnSpc>
                <a:spcPct val="100000"/>
              </a:lnSpc>
            </a:pPr>
            <a:r>
              <a:rPr lang="en-US" sz="1800" i="1" spc="-5" dirty="0">
                <a:latin typeface="Arial"/>
                <a:cs typeface="Arial"/>
              </a:rPr>
              <a:t>FMCSA </a:t>
            </a:r>
            <a:r>
              <a:rPr sz="1800" i="1" dirty="0">
                <a:latin typeface="Arial"/>
                <a:cs typeface="Arial"/>
              </a:rPr>
              <a:t> </a:t>
            </a:r>
            <a:r>
              <a:rPr sz="1800" i="1" spc="-5" dirty="0">
                <a:latin typeface="Arial"/>
                <a:cs typeface="Arial"/>
              </a:rPr>
              <a:t>Rule</a:t>
            </a:r>
            <a:r>
              <a:rPr sz="1800" i="1" dirty="0">
                <a:latin typeface="Arial"/>
                <a:cs typeface="Arial"/>
              </a:rPr>
              <a:t>s</a:t>
            </a:r>
            <a:r>
              <a:rPr sz="1800" i="1" spc="15" dirty="0">
                <a:latin typeface="Arial"/>
                <a:cs typeface="Arial"/>
              </a:rPr>
              <a:t> </a:t>
            </a:r>
            <a:r>
              <a:rPr sz="1800" i="1" spc="-5" dirty="0">
                <a:latin typeface="Arial"/>
                <a:cs typeface="Arial"/>
              </a:rPr>
              <a:t>o</a:t>
            </a:r>
            <a:r>
              <a:rPr sz="1800" i="1" dirty="0">
                <a:latin typeface="Arial"/>
                <a:cs typeface="Arial"/>
              </a:rPr>
              <a:t>f</a:t>
            </a:r>
            <a:r>
              <a:rPr sz="1800" i="1" spc="5" dirty="0">
                <a:latin typeface="Arial"/>
                <a:cs typeface="Arial"/>
              </a:rPr>
              <a:t> </a:t>
            </a:r>
            <a:r>
              <a:rPr sz="1800" i="1" spc="-5" dirty="0">
                <a:latin typeface="Arial"/>
                <a:cs typeface="Arial"/>
              </a:rPr>
              <a:t>B</a:t>
            </a:r>
            <a:r>
              <a:rPr sz="1800" i="1" spc="-10" dirty="0">
                <a:latin typeface="Arial"/>
                <a:cs typeface="Arial"/>
              </a:rPr>
              <a:t>eha</a:t>
            </a:r>
            <a:r>
              <a:rPr sz="1800" i="1" dirty="0">
                <a:latin typeface="Arial"/>
                <a:cs typeface="Arial"/>
              </a:rPr>
              <a:t>v</a:t>
            </a:r>
            <a:r>
              <a:rPr sz="1800" i="1" spc="-5" dirty="0">
                <a:latin typeface="Arial"/>
                <a:cs typeface="Arial"/>
              </a:rPr>
              <a:t>i</a:t>
            </a:r>
            <a:r>
              <a:rPr sz="1800" i="1" spc="-10" dirty="0">
                <a:latin typeface="Arial"/>
                <a:cs typeface="Arial"/>
              </a:rPr>
              <a:t>o</a:t>
            </a:r>
            <a:r>
              <a:rPr sz="1800" i="1" dirty="0">
                <a:latin typeface="Arial"/>
                <a:cs typeface="Arial"/>
              </a:rPr>
              <a:t>r</a:t>
            </a:r>
            <a:r>
              <a:rPr sz="1800" i="1" spc="15" dirty="0">
                <a:latin typeface="Arial"/>
                <a:cs typeface="Arial"/>
              </a:rPr>
              <a:t> </a:t>
            </a:r>
            <a:r>
              <a:rPr sz="1800" i="1" dirty="0">
                <a:latin typeface="Arial"/>
                <a:cs typeface="Arial"/>
              </a:rPr>
              <a:t>f</a:t>
            </a:r>
            <a:r>
              <a:rPr sz="1800" i="1" spc="-10" dirty="0">
                <a:latin typeface="Arial"/>
                <a:cs typeface="Arial"/>
              </a:rPr>
              <a:t>o</a:t>
            </a:r>
            <a:r>
              <a:rPr sz="1800" i="1" dirty="0">
                <a:latin typeface="Arial"/>
                <a:cs typeface="Arial"/>
              </a:rPr>
              <a:t>r </a:t>
            </a:r>
            <a:r>
              <a:rPr sz="1800" i="1" spc="-5" dirty="0">
                <a:latin typeface="Arial"/>
                <a:cs typeface="Arial"/>
              </a:rPr>
              <a:t>P</a:t>
            </a:r>
            <a:r>
              <a:rPr sz="1800" i="1" dirty="0">
                <a:latin typeface="Arial"/>
                <a:cs typeface="Arial"/>
              </a:rPr>
              <a:t>r</a:t>
            </a:r>
            <a:r>
              <a:rPr sz="1800" i="1" spc="-5" dirty="0">
                <a:latin typeface="Arial"/>
                <a:cs typeface="Arial"/>
              </a:rPr>
              <a:t>i</a:t>
            </a:r>
            <a:r>
              <a:rPr sz="1800" i="1" dirty="0">
                <a:latin typeface="Arial"/>
                <a:cs typeface="Arial"/>
              </a:rPr>
              <a:t>v</a:t>
            </a:r>
            <a:r>
              <a:rPr sz="1800" i="1" spc="-5" dirty="0">
                <a:latin typeface="Arial"/>
                <a:cs typeface="Arial"/>
              </a:rPr>
              <a:t>il</a:t>
            </a:r>
            <a:r>
              <a:rPr sz="1800" i="1" spc="-10" dirty="0">
                <a:latin typeface="Arial"/>
                <a:cs typeface="Arial"/>
              </a:rPr>
              <a:t>ege</a:t>
            </a:r>
            <a:r>
              <a:rPr sz="1800" i="1" dirty="0">
                <a:latin typeface="Arial"/>
                <a:cs typeface="Arial"/>
              </a:rPr>
              <a:t>d</a:t>
            </a:r>
            <a:r>
              <a:rPr sz="1800" i="1" spc="20" dirty="0">
                <a:latin typeface="Arial"/>
                <a:cs typeface="Arial"/>
              </a:rPr>
              <a:t> </a:t>
            </a:r>
            <a:r>
              <a:rPr sz="1800" i="1" spc="-5" dirty="0">
                <a:latin typeface="Arial"/>
                <a:cs typeface="Arial"/>
              </a:rPr>
              <a:t>U</a:t>
            </a:r>
            <a:r>
              <a:rPr sz="1800" i="1" dirty="0">
                <a:latin typeface="Arial"/>
                <a:cs typeface="Arial"/>
              </a:rPr>
              <a:t>s</a:t>
            </a:r>
            <a:r>
              <a:rPr sz="1800" i="1" spc="-10" dirty="0">
                <a:latin typeface="Arial"/>
                <a:cs typeface="Arial"/>
              </a:rPr>
              <a:t>e</a:t>
            </a:r>
            <a:r>
              <a:rPr sz="1800" i="1" dirty="0">
                <a:latin typeface="Arial"/>
                <a:cs typeface="Arial"/>
              </a:rPr>
              <a:t>r</a:t>
            </a:r>
            <a:r>
              <a:rPr sz="1800" i="1" spc="-60" dirty="0">
                <a:latin typeface="Arial"/>
                <a:cs typeface="Arial"/>
              </a:rPr>
              <a:t> </a:t>
            </a:r>
            <a:r>
              <a:rPr sz="1800" i="1" spc="-5" dirty="0">
                <a:latin typeface="Arial"/>
                <a:cs typeface="Arial"/>
              </a:rPr>
              <a:t>A</a:t>
            </a:r>
            <a:r>
              <a:rPr sz="1800" i="1" dirty="0">
                <a:latin typeface="Arial"/>
                <a:cs typeface="Arial"/>
              </a:rPr>
              <a:t>cc</a:t>
            </a:r>
            <a:r>
              <a:rPr sz="1800" i="1" spc="-10" dirty="0">
                <a:latin typeface="Arial"/>
                <a:cs typeface="Arial"/>
              </a:rPr>
              <a:t>oun</a:t>
            </a:r>
            <a:r>
              <a:rPr sz="1800" i="1" dirty="0">
                <a:latin typeface="Arial"/>
                <a:cs typeface="Arial"/>
              </a:rPr>
              <a:t>ts.</a:t>
            </a:r>
            <a:endParaRPr sz="1800" dirty="0">
              <a:latin typeface="Arial"/>
              <a:cs typeface="Arial"/>
            </a:endParaRPr>
          </a:p>
        </p:txBody>
      </p:sp>
      <p:sp>
        <p:nvSpPr>
          <p:cNvPr id="2" name="object 2"/>
          <p:cNvSpPr txBox="1">
            <a:spLocks noGrp="1"/>
          </p:cNvSpPr>
          <p:nvPr>
            <p:ph type="title"/>
          </p:nvPr>
        </p:nvSpPr>
        <p:spPr>
          <a:xfrm>
            <a:off x="383540" y="921186"/>
            <a:ext cx="9138919" cy="1179810"/>
          </a:xfrm>
          <a:prstGeom prst="rect">
            <a:avLst/>
          </a:prstGeom>
        </p:spPr>
        <p:txBody>
          <a:bodyPr vert="horz" wrap="square" lIns="0" tIns="0" rIns="0" bIns="0" rtlCol="0">
            <a:spAutoFit/>
          </a:bodyPr>
          <a:lstStyle/>
          <a:p>
            <a:pPr marL="12700">
              <a:lnSpc>
                <a:spcPts val="2390"/>
              </a:lnSpc>
            </a:pPr>
            <a:r>
              <a:rPr sz="2000" spc="-10" dirty="0"/>
              <a:t>I</a:t>
            </a:r>
            <a:r>
              <a:rPr sz="2000" dirty="0"/>
              <a:t>ntroduct</a:t>
            </a:r>
            <a:r>
              <a:rPr sz="2000" spc="-5" dirty="0"/>
              <a:t>i</a:t>
            </a:r>
            <a:r>
              <a:rPr sz="2000" dirty="0"/>
              <a:t>on</a:t>
            </a:r>
          </a:p>
          <a:p>
            <a:pPr marL="12700">
              <a:lnSpc>
                <a:spcPts val="3350"/>
              </a:lnSpc>
            </a:pPr>
            <a:r>
              <a:rPr sz="2400" spc="-30" dirty="0"/>
              <a:t>W</a:t>
            </a:r>
            <a:r>
              <a:rPr sz="2400" spc="-15" dirty="0"/>
              <a:t>e</a:t>
            </a:r>
            <a:r>
              <a:rPr sz="2400" spc="-10" dirty="0"/>
              <a:t>l</a:t>
            </a:r>
            <a:r>
              <a:rPr sz="2400" spc="-15" dirty="0"/>
              <a:t>c</a:t>
            </a:r>
            <a:r>
              <a:rPr sz="2400" spc="-30" dirty="0"/>
              <a:t>om</a:t>
            </a:r>
            <a:r>
              <a:rPr sz="2400" spc="-20" dirty="0"/>
              <a:t>e</a:t>
            </a:r>
            <a:r>
              <a:rPr sz="2400" spc="15" dirty="0"/>
              <a:t> </a:t>
            </a:r>
            <a:r>
              <a:rPr sz="2400" spc="-15" dirty="0"/>
              <a:t>to</a:t>
            </a:r>
            <a:r>
              <a:rPr lang="en-US" sz="2400" spc="-15" dirty="0"/>
              <a:t> Cybersecurity Training for</a:t>
            </a:r>
            <a:r>
              <a:rPr sz="2400" spc="-5" dirty="0"/>
              <a:t> </a:t>
            </a:r>
            <a:r>
              <a:rPr sz="2400" spc="-10" dirty="0"/>
              <a:t>I</a:t>
            </a:r>
            <a:r>
              <a:rPr sz="2400" spc="-25" dirty="0"/>
              <a:t>n</a:t>
            </a:r>
            <a:r>
              <a:rPr sz="2400" spc="-5" dirty="0"/>
              <a:t>f</a:t>
            </a:r>
            <a:r>
              <a:rPr sz="2400" spc="-25" dirty="0"/>
              <a:t>o</a:t>
            </a:r>
            <a:r>
              <a:rPr sz="2400" spc="-15" dirty="0"/>
              <a:t>r</a:t>
            </a:r>
            <a:r>
              <a:rPr sz="2400" spc="-30" dirty="0"/>
              <a:t>m</a:t>
            </a:r>
            <a:r>
              <a:rPr sz="2400" spc="-15" dirty="0"/>
              <a:t>a</a:t>
            </a:r>
            <a:r>
              <a:rPr sz="2400" spc="-10" dirty="0"/>
              <a:t>ti</a:t>
            </a:r>
            <a:r>
              <a:rPr sz="2400" spc="-25" dirty="0"/>
              <a:t>o</a:t>
            </a:r>
            <a:r>
              <a:rPr sz="2400" spc="-20" dirty="0"/>
              <a:t>n</a:t>
            </a:r>
            <a:r>
              <a:rPr sz="2400" spc="20" dirty="0"/>
              <a:t> </a:t>
            </a:r>
            <a:r>
              <a:rPr lang="en-US" sz="2400" spc="-25" dirty="0"/>
              <a:t>Technology</a:t>
            </a:r>
            <a:r>
              <a:rPr lang="en-US" sz="2400" spc="5" dirty="0"/>
              <a:t> </a:t>
            </a:r>
            <a:r>
              <a:rPr lang="en-US" sz="2400" spc="-10" dirty="0"/>
              <a:t>Professionals</a:t>
            </a:r>
            <a:endParaRPr sz="2400" spc="-1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30</a:t>
            </a:fld>
            <a:endParaRPr dirty="0"/>
          </a:p>
        </p:txBody>
      </p:sp>
      <p:sp>
        <p:nvSpPr>
          <p:cNvPr id="3" name="object 3"/>
          <p:cNvSpPr txBox="1"/>
          <p:nvPr/>
        </p:nvSpPr>
        <p:spPr>
          <a:xfrm>
            <a:off x="535940" y="1818397"/>
            <a:ext cx="8986519" cy="3439403"/>
          </a:xfrm>
          <a:prstGeom prst="rect">
            <a:avLst/>
          </a:prstGeom>
        </p:spPr>
        <p:txBody>
          <a:bodyPr vert="horz" wrap="square" lIns="0" tIns="0" rIns="0" bIns="0" rtlCol="0">
            <a:spAutoFit/>
          </a:bodyPr>
          <a:lstStyle/>
          <a:p>
            <a:pPr marL="241300" marR="5080" indent="-228600">
              <a:lnSpc>
                <a:spcPct val="100000"/>
              </a:lnSpc>
            </a:pPr>
            <a:r>
              <a:rPr sz="2400" dirty="0">
                <a:latin typeface="Webdings"/>
                <a:cs typeface="Webdings"/>
              </a:rPr>
              <a:t></a:t>
            </a:r>
            <a:r>
              <a:rPr sz="2400" b="1" spc="-55" dirty="0">
                <a:latin typeface="Arial"/>
                <a:cs typeface="Arial"/>
              </a:rPr>
              <a:t>A</a:t>
            </a:r>
            <a:r>
              <a:rPr sz="2400" b="1" spc="-10" dirty="0">
                <a:latin typeface="Arial"/>
                <a:cs typeface="Arial"/>
              </a:rPr>
              <a:t>cc</a:t>
            </a:r>
            <a:r>
              <a:rPr sz="2400" b="1" spc="5" dirty="0">
                <a:latin typeface="Arial"/>
                <a:cs typeface="Arial"/>
              </a:rPr>
              <a:t>e</a:t>
            </a:r>
            <a:r>
              <a:rPr sz="2400" b="1" spc="-10" dirty="0">
                <a:latin typeface="Arial"/>
                <a:cs typeface="Arial"/>
              </a:rPr>
              <a:t>s</a:t>
            </a:r>
            <a:r>
              <a:rPr sz="2400" b="1" dirty="0">
                <a:latin typeface="Arial"/>
                <a:cs typeface="Arial"/>
              </a:rPr>
              <a:t>s</a:t>
            </a:r>
            <a:r>
              <a:rPr sz="2400" b="1" spc="55" dirty="0">
                <a:latin typeface="Arial"/>
                <a:cs typeface="Arial"/>
              </a:rPr>
              <a:t> </a:t>
            </a:r>
            <a:r>
              <a:rPr sz="2400" b="1" spc="-10" dirty="0">
                <a:latin typeface="Arial"/>
                <a:cs typeface="Arial"/>
              </a:rPr>
              <a:t>c</a:t>
            </a:r>
            <a:r>
              <a:rPr sz="2400" b="1" dirty="0">
                <a:latin typeface="Arial"/>
                <a:cs typeface="Arial"/>
              </a:rPr>
              <a:t>ont</a:t>
            </a:r>
            <a:r>
              <a:rPr sz="2400" b="1" spc="-5" dirty="0">
                <a:latin typeface="Arial"/>
                <a:cs typeface="Arial"/>
              </a:rPr>
              <a:t>r</a:t>
            </a:r>
            <a:r>
              <a:rPr sz="2400" b="1" dirty="0">
                <a:latin typeface="Arial"/>
                <a:cs typeface="Arial"/>
              </a:rPr>
              <a:t>ols</a:t>
            </a:r>
            <a:r>
              <a:rPr sz="2400" b="1" spc="-10" dirty="0">
                <a:latin typeface="Arial"/>
                <a:cs typeface="Arial"/>
              </a:rPr>
              <a:t> </a:t>
            </a:r>
            <a:r>
              <a:rPr sz="2400" spc="-10" dirty="0">
                <a:latin typeface="Arial"/>
                <a:cs typeface="Arial"/>
              </a:rPr>
              <a:t>e</a:t>
            </a:r>
            <a:r>
              <a:rPr sz="2400" spc="-15" dirty="0">
                <a:latin typeface="Arial"/>
                <a:cs typeface="Arial"/>
              </a:rPr>
              <a:t>x</a:t>
            </a:r>
            <a:r>
              <a:rPr sz="2400" spc="-5" dirty="0">
                <a:latin typeface="Arial"/>
                <a:cs typeface="Arial"/>
              </a:rPr>
              <a:t>i</a:t>
            </a:r>
            <a:r>
              <a:rPr sz="2400" dirty="0">
                <a:latin typeface="Arial"/>
                <a:cs typeface="Arial"/>
              </a:rPr>
              <a:t>st</a:t>
            </a:r>
            <a:r>
              <a:rPr sz="2400" spc="15" dirty="0">
                <a:latin typeface="Arial"/>
                <a:cs typeface="Arial"/>
              </a:rPr>
              <a:t> </a:t>
            </a:r>
            <a:r>
              <a:rPr sz="2400" dirty="0">
                <a:latin typeface="Arial"/>
                <a:cs typeface="Arial"/>
              </a:rPr>
              <a:t>to</a:t>
            </a:r>
            <a:r>
              <a:rPr sz="2400" spc="-5" dirty="0">
                <a:latin typeface="Arial"/>
                <a:cs typeface="Arial"/>
              </a:rPr>
              <a:t> </a:t>
            </a:r>
            <a:r>
              <a:rPr sz="2400" spc="-10" dirty="0">
                <a:latin typeface="Arial"/>
                <a:cs typeface="Arial"/>
              </a:rPr>
              <a:t>en</a:t>
            </a:r>
            <a:r>
              <a:rPr sz="2400" dirty="0">
                <a:latin typeface="Arial"/>
                <a:cs typeface="Arial"/>
              </a:rPr>
              <a:t>s</a:t>
            </a:r>
            <a:r>
              <a:rPr sz="2400" spc="-10" dirty="0">
                <a:latin typeface="Arial"/>
                <a:cs typeface="Arial"/>
              </a:rPr>
              <a:t>u</a:t>
            </a:r>
            <a:r>
              <a:rPr sz="2400" dirty="0">
                <a:latin typeface="Arial"/>
                <a:cs typeface="Arial"/>
              </a:rPr>
              <a:t>re</a:t>
            </a:r>
            <a:r>
              <a:rPr sz="2400" spc="10" dirty="0">
                <a:latin typeface="Arial"/>
                <a:cs typeface="Arial"/>
              </a:rPr>
              <a:t> </a:t>
            </a:r>
            <a:r>
              <a:rPr sz="2400" dirty="0">
                <a:latin typeface="Arial"/>
                <a:cs typeface="Arial"/>
              </a:rPr>
              <a:t>t</a:t>
            </a:r>
            <a:r>
              <a:rPr sz="2400" spc="-10" dirty="0">
                <a:latin typeface="Arial"/>
                <a:cs typeface="Arial"/>
              </a:rPr>
              <a:t>ha</a:t>
            </a:r>
            <a:r>
              <a:rPr sz="2400" dirty="0">
                <a:latin typeface="Arial"/>
                <a:cs typeface="Arial"/>
              </a:rPr>
              <a:t>t</a:t>
            </a:r>
            <a:r>
              <a:rPr sz="2400" spc="-5" dirty="0">
                <a:latin typeface="Arial"/>
                <a:cs typeface="Arial"/>
              </a:rPr>
              <a:t> </a:t>
            </a:r>
            <a:r>
              <a:rPr sz="2400" spc="-10" dirty="0">
                <a:latin typeface="Arial"/>
                <a:cs typeface="Arial"/>
              </a:rPr>
              <a:t>on</a:t>
            </a:r>
            <a:r>
              <a:rPr sz="2400" spc="-5" dirty="0">
                <a:latin typeface="Arial"/>
                <a:cs typeface="Arial"/>
              </a:rPr>
              <a:t>l</a:t>
            </a:r>
            <a:r>
              <a:rPr sz="2400" dirty="0">
                <a:latin typeface="Arial"/>
                <a:cs typeface="Arial"/>
              </a:rPr>
              <a:t>y </a:t>
            </a:r>
            <a:r>
              <a:rPr sz="2400" spc="-10" dirty="0">
                <a:latin typeface="Arial"/>
                <a:cs typeface="Arial"/>
              </a:rPr>
              <a:t>au</a:t>
            </a:r>
            <a:r>
              <a:rPr sz="2400" dirty="0">
                <a:latin typeface="Arial"/>
                <a:cs typeface="Arial"/>
              </a:rPr>
              <a:t>t</a:t>
            </a:r>
            <a:r>
              <a:rPr sz="2400" spc="-10" dirty="0">
                <a:latin typeface="Arial"/>
                <a:cs typeface="Arial"/>
              </a:rPr>
              <a:t>ho</a:t>
            </a:r>
            <a:r>
              <a:rPr sz="2400" dirty="0">
                <a:latin typeface="Arial"/>
                <a:cs typeface="Arial"/>
              </a:rPr>
              <a:t>r</a:t>
            </a:r>
            <a:r>
              <a:rPr sz="2400" spc="-5" dirty="0">
                <a:latin typeface="Arial"/>
                <a:cs typeface="Arial"/>
              </a:rPr>
              <a:t>i</a:t>
            </a:r>
            <a:r>
              <a:rPr sz="2400" dirty="0">
                <a:latin typeface="Arial"/>
                <a:cs typeface="Arial"/>
              </a:rPr>
              <a:t>z</a:t>
            </a:r>
            <a:r>
              <a:rPr sz="2400" spc="-10" dirty="0">
                <a:latin typeface="Arial"/>
                <a:cs typeface="Arial"/>
              </a:rPr>
              <a:t>e</a:t>
            </a:r>
            <a:r>
              <a:rPr sz="2400" dirty="0">
                <a:latin typeface="Arial"/>
                <a:cs typeface="Arial"/>
              </a:rPr>
              <a:t>d</a:t>
            </a:r>
            <a:r>
              <a:rPr sz="2400" spc="20" dirty="0">
                <a:latin typeface="Arial"/>
                <a:cs typeface="Arial"/>
              </a:rPr>
              <a:t> </a:t>
            </a:r>
            <a:r>
              <a:rPr sz="2400" spc="-5" dirty="0">
                <a:latin typeface="Arial"/>
                <a:cs typeface="Arial"/>
              </a:rPr>
              <a:t>i</a:t>
            </a:r>
            <a:r>
              <a:rPr sz="2400" spc="-10" dirty="0">
                <a:latin typeface="Arial"/>
                <a:cs typeface="Arial"/>
              </a:rPr>
              <a:t>nd</a:t>
            </a:r>
            <a:r>
              <a:rPr sz="2400" spc="-5" dirty="0">
                <a:latin typeface="Arial"/>
                <a:cs typeface="Arial"/>
              </a:rPr>
              <a:t>i</a:t>
            </a:r>
            <a:r>
              <a:rPr sz="2400" dirty="0">
                <a:latin typeface="Arial"/>
                <a:cs typeface="Arial"/>
              </a:rPr>
              <a:t>v</a:t>
            </a:r>
            <a:r>
              <a:rPr sz="2400" spc="-5" dirty="0">
                <a:latin typeface="Arial"/>
                <a:cs typeface="Arial"/>
              </a:rPr>
              <a:t>i</a:t>
            </a:r>
            <a:r>
              <a:rPr sz="2400" spc="-10" dirty="0">
                <a:latin typeface="Arial"/>
                <a:cs typeface="Arial"/>
              </a:rPr>
              <a:t>dua</a:t>
            </a:r>
            <a:r>
              <a:rPr sz="2400" spc="-5" dirty="0">
                <a:latin typeface="Arial"/>
                <a:cs typeface="Arial"/>
              </a:rPr>
              <a:t>l</a:t>
            </a:r>
            <a:r>
              <a:rPr sz="2400" dirty="0">
                <a:latin typeface="Arial"/>
                <a:cs typeface="Arial"/>
              </a:rPr>
              <a:t>s</a:t>
            </a:r>
            <a:r>
              <a:rPr sz="2400" spc="25" dirty="0">
                <a:latin typeface="Arial"/>
                <a:cs typeface="Arial"/>
              </a:rPr>
              <a:t> </a:t>
            </a:r>
            <a:r>
              <a:rPr sz="2400" spc="-10" dirty="0">
                <a:latin typeface="Arial"/>
                <a:cs typeface="Arial"/>
              </a:rPr>
              <a:t>ga</a:t>
            </a:r>
            <a:r>
              <a:rPr sz="2400" spc="-5" dirty="0">
                <a:latin typeface="Arial"/>
                <a:cs typeface="Arial"/>
              </a:rPr>
              <a:t>i</a:t>
            </a:r>
            <a:r>
              <a:rPr sz="2400" dirty="0">
                <a:latin typeface="Arial"/>
                <a:cs typeface="Arial"/>
              </a:rPr>
              <a:t>n</a:t>
            </a:r>
            <a:r>
              <a:rPr sz="2400" spc="10" dirty="0">
                <a:latin typeface="Arial"/>
                <a:cs typeface="Arial"/>
              </a:rPr>
              <a:t> </a:t>
            </a:r>
            <a:r>
              <a:rPr sz="2400" spc="-10" dirty="0">
                <a:latin typeface="Arial"/>
                <a:cs typeface="Arial"/>
              </a:rPr>
              <a:t>a</a:t>
            </a:r>
            <a:r>
              <a:rPr sz="2400" dirty="0">
                <a:latin typeface="Arial"/>
                <a:cs typeface="Arial"/>
              </a:rPr>
              <a:t>cc</a:t>
            </a:r>
            <a:r>
              <a:rPr sz="2400" spc="-10" dirty="0">
                <a:latin typeface="Arial"/>
                <a:cs typeface="Arial"/>
              </a:rPr>
              <a:t>e</a:t>
            </a:r>
            <a:r>
              <a:rPr sz="2400" dirty="0">
                <a:latin typeface="Arial"/>
                <a:cs typeface="Arial"/>
              </a:rPr>
              <a:t>ss</a:t>
            </a:r>
            <a:r>
              <a:rPr sz="2400" spc="15" dirty="0">
                <a:latin typeface="Arial"/>
                <a:cs typeface="Arial"/>
              </a:rPr>
              <a:t> </a:t>
            </a:r>
            <a:r>
              <a:rPr sz="2400" dirty="0">
                <a:latin typeface="Arial"/>
                <a:cs typeface="Arial"/>
              </a:rPr>
              <a:t>to</a:t>
            </a:r>
            <a:r>
              <a:rPr sz="2400" spc="-15" dirty="0">
                <a:latin typeface="Arial"/>
                <a:cs typeface="Arial"/>
              </a:rPr>
              <a:t> </a:t>
            </a:r>
            <a:r>
              <a:rPr sz="2400" spc="-5" dirty="0">
                <a:latin typeface="Arial"/>
                <a:cs typeface="Arial"/>
              </a:rPr>
              <a:t>i</a:t>
            </a:r>
            <a:r>
              <a:rPr sz="2400" spc="-10" dirty="0">
                <a:latin typeface="Arial"/>
                <a:cs typeface="Arial"/>
              </a:rPr>
              <a:t>n</a:t>
            </a:r>
            <a:r>
              <a:rPr sz="2400" dirty="0">
                <a:latin typeface="Arial"/>
                <a:cs typeface="Arial"/>
              </a:rPr>
              <a:t>f</a:t>
            </a:r>
            <a:r>
              <a:rPr sz="2400" spc="-10" dirty="0">
                <a:latin typeface="Arial"/>
                <a:cs typeface="Arial"/>
              </a:rPr>
              <a:t>o</a:t>
            </a:r>
            <a:r>
              <a:rPr sz="2400" dirty="0">
                <a:latin typeface="Arial"/>
                <a:cs typeface="Arial"/>
              </a:rPr>
              <a:t>rm</a:t>
            </a:r>
            <a:r>
              <a:rPr sz="2400" spc="-10" dirty="0">
                <a:latin typeface="Arial"/>
                <a:cs typeface="Arial"/>
              </a:rPr>
              <a:t>a</a:t>
            </a:r>
            <a:r>
              <a:rPr sz="2400" dirty="0">
                <a:latin typeface="Arial"/>
                <a:cs typeface="Arial"/>
              </a:rPr>
              <a:t>t</a:t>
            </a:r>
            <a:r>
              <a:rPr sz="2400" spc="-5" dirty="0">
                <a:latin typeface="Arial"/>
                <a:cs typeface="Arial"/>
              </a:rPr>
              <a:t>i</a:t>
            </a:r>
            <a:r>
              <a:rPr sz="2400" spc="-10" dirty="0">
                <a:latin typeface="Arial"/>
                <a:cs typeface="Arial"/>
              </a:rPr>
              <a:t>on </a:t>
            </a:r>
            <a:r>
              <a:rPr sz="2400" dirty="0">
                <a:latin typeface="Arial"/>
                <a:cs typeface="Arial"/>
              </a:rPr>
              <a:t>s</a:t>
            </a:r>
            <a:r>
              <a:rPr sz="2400" spc="-25" dirty="0">
                <a:latin typeface="Arial"/>
                <a:cs typeface="Arial"/>
              </a:rPr>
              <a:t>y</a:t>
            </a:r>
            <a:r>
              <a:rPr sz="2400" dirty="0">
                <a:latin typeface="Arial"/>
                <a:cs typeface="Arial"/>
              </a:rPr>
              <a:t>st</a:t>
            </a:r>
            <a:r>
              <a:rPr sz="2400" spc="-10" dirty="0">
                <a:latin typeface="Arial"/>
                <a:cs typeface="Arial"/>
              </a:rPr>
              <a:t>e</a:t>
            </a:r>
            <a:r>
              <a:rPr sz="2400" dirty="0">
                <a:latin typeface="Arial"/>
                <a:cs typeface="Arial"/>
              </a:rPr>
              <a:t>m</a:t>
            </a:r>
            <a:r>
              <a:rPr sz="2400" spc="25" dirty="0">
                <a:latin typeface="Arial"/>
                <a:cs typeface="Arial"/>
              </a:rPr>
              <a:t> </a:t>
            </a:r>
            <a:r>
              <a:rPr sz="2400" dirty="0">
                <a:latin typeface="Arial"/>
                <a:cs typeface="Arial"/>
              </a:rPr>
              <a:t>r</a:t>
            </a:r>
            <a:r>
              <a:rPr sz="2400" spc="-10" dirty="0">
                <a:latin typeface="Arial"/>
                <a:cs typeface="Arial"/>
              </a:rPr>
              <a:t>e</a:t>
            </a:r>
            <a:r>
              <a:rPr sz="2400" dirty="0">
                <a:latin typeface="Arial"/>
                <a:cs typeface="Arial"/>
              </a:rPr>
              <a:t>s</a:t>
            </a:r>
            <a:r>
              <a:rPr sz="2400" spc="-10" dirty="0">
                <a:latin typeface="Arial"/>
                <a:cs typeface="Arial"/>
              </a:rPr>
              <a:t>ou</a:t>
            </a:r>
            <a:r>
              <a:rPr sz="2400" dirty="0">
                <a:latin typeface="Arial"/>
                <a:cs typeface="Arial"/>
              </a:rPr>
              <a:t>rc</a:t>
            </a:r>
            <a:r>
              <a:rPr sz="2400" spc="-10" dirty="0">
                <a:latin typeface="Arial"/>
                <a:cs typeface="Arial"/>
              </a:rPr>
              <a:t>e</a:t>
            </a:r>
            <a:r>
              <a:rPr sz="2400" dirty="0">
                <a:latin typeface="Arial"/>
                <a:cs typeface="Arial"/>
              </a:rPr>
              <a:t>s,</a:t>
            </a:r>
            <a:r>
              <a:rPr sz="2400" spc="5" dirty="0">
                <a:latin typeface="Arial"/>
                <a:cs typeface="Arial"/>
              </a:rPr>
              <a:t> </a:t>
            </a:r>
            <a:r>
              <a:rPr sz="2400" dirty="0">
                <a:latin typeface="Arial"/>
                <a:cs typeface="Arial"/>
              </a:rPr>
              <a:t>t</a:t>
            </a:r>
            <a:r>
              <a:rPr sz="2400" spc="-10" dirty="0">
                <a:latin typeface="Arial"/>
                <a:cs typeface="Arial"/>
              </a:rPr>
              <a:t>ha</a:t>
            </a:r>
            <a:r>
              <a:rPr sz="2400" dirty="0">
                <a:latin typeface="Arial"/>
                <a:cs typeface="Arial"/>
              </a:rPr>
              <a:t>t</a:t>
            </a:r>
            <a:r>
              <a:rPr sz="2400" spc="5" dirty="0">
                <a:latin typeface="Arial"/>
                <a:cs typeface="Arial"/>
              </a:rPr>
              <a:t> </a:t>
            </a:r>
            <a:r>
              <a:rPr sz="2400" dirty="0">
                <a:latin typeface="Arial"/>
                <a:cs typeface="Arial"/>
              </a:rPr>
              <a:t>t</a:t>
            </a:r>
            <a:r>
              <a:rPr sz="2400" spc="-10" dirty="0">
                <a:latin typeface="Arial"/>
                <a:cs typeface="Arial"/>
              </a:rPr>
              <a:t>he</a:t>
            </a:r>
            <a:r>
              <a:rPr sz="2400" dirty="0">
                <a:latin typeface="Arial"/>
                <a:cs typeface="Arial"/>
              </a:rPr>
              <a:t>y </a:t>
            </a:r>
            <a:r>
              <a:rPr sz="2400" spc="-10" dirty="0">
                <a:latin typeface="Arial"/>
                <a:cs typeface="Arial"/>
              </a:rPr>
              <a:t>a</a:t>
            </a:r>
            <a:r>
              <a:rPr sz="2400" dirty="0">
                <a:latin typeface="Arial"/>
                <a:cs typeface="Arial"/>
              </a:rPr>
              <a:t>re</a:t>
            </a:r>
            <a:r>
              <a:rPr sz="2400" spc="-5" dirty="0">
                <a:latin typeface="Arial"/>
                <a:cs typeface="Arial"/>
              </a:rPr>
              <a:t> </a:t>
            </a:r>
            <a:r>
              <a:rPr sz="2400" spc="-10" dirty="0">
                <a:latin typeface="Arial"/>
                <a:cs typeface="Arial"/>
              </a:rPr>
              <a:t>a</a:t>
            </a:r>
            <a:r>
              <a:rPr sz="2400" dirty="0">
                <a:latin typeface="Arial"/>
                <a:cs typeface="Arial"/>
              </a:rPr>
              <a:t>ss</a:t>
            </a:r>
            <a:r>
              <a:rPr sz="2400" spc="-5" dirty="0">
                <a:latin typeface="Arial"/>
                <a:cs typeface="Arial"/>
              </a:rPr>
              <a:t>i</a:t>
            </a:r>
            <a:r>
              <a:rPr sz="2400" spc="-10" dirty="0">
                <a:latin typeface="Arial"/>
                <a:cs typeface="Arial"/>
              </a:rPr>
              <a:t>gne</a:t>
            </a:r>
            <a:r>
              <a:rPr sz="2400" dirty="0">
                <a:latin typeface="Arial"/>
                <a:cs typeface="Arial"/>
              </a:rPr>
              <a:t>d</a:t>
            </a:r>
            <a:r>
              <a:rPr sz="2400" spc="20" dirty="0">
                <a:latin typeface="Arial"/>
                <a:cs typeface="Arial"/>
              </a:rPr>
              <a:t> </a:t>
            </a:r>
            <a:r>
              <a:rPr sz="2400" spc="-10" dirty="0">
                <a:latin typeface="Arial"/>
                <a:cs typeface="Arial"/>
              </a:rPr>
              <a:t>an app</a:t>
            </a:r>
            <a:r>
              <a:rPr sz="2400" dirty="0">
                <a:latin typeface="Arial"/>
                <a:cs typeface="Arial"/>
              </a:rPr>
              <a:t>r</a:t>
            </a:r>
            <a:r>
              <a:rPr sz="2400" spc="-10" dirty="0">
                <a:latin typeface="Arial"/>
                <a:cs typeface="Arial"/>
              </a:rPr>
              <a:t>op</a:t>
            </a:r>
            <a:r>
              <a:rPr sz="2400" dirty="0">
                <a:latin typeface="Arial"/>
                <a:cs typeface="Arial"/>
              </a:rPr>
              <a:t>r</a:t>
            </a:r>
            <a:r>
              <a:rPr sz="2400" spc="-5" dirty="0">
                <a:latin typeface="Arial"/>
                <a:cs typeface="Arial"/>
              </a:rPr>
              <a:t>i</a:t>
            </a:r>
            <a:r>
              <a:rPr sz="2400" spc="-10" dirty="0">
                <a:latin typeface="Arial"/>
                <a:cs typeface="Arial"/>
              </a:rPr>
              <a:t>a</a:t>
            </a:r>
            <a:r>
              <a:rPr sz="2400" dirty="0">
                <a:latin typeface="Arial"/>
                <a:cs typeface="Arial"/>
              </a:rPr>
              <a:t>te</a:t>
            </a:r>
            <a:r>
              <a:rPr sz="2400" spc="20" dirty="0">
                <a:latin typeface="Arial"/>
                <a:cs typeface="Arial"/>
              </a:rPr>
              <a:t> </a:t>
            </a:r>
            <a:r>
              <a:rPr sz="2400" spc="-5" dirty="0">
                <a:latin typeface="Arial"/>
                <a:cs typeface="Arial"/>
              </a:rPr>
              <a:t>l</a:t>
            </a:r>
            <a:r>
              <a:rPr sz="2400" spc="-10" dirty="0">
                <a:latin typeface="Arial"/>
                <a:cs typeface="Arial"/>
              </a:rPr>
              <a:t>e</a:t>
            </a:r>
            <a:r>
              <a:rPr sz="2400" dirty="0">
                <a:latin typeface="Arial"/>
                <a:cs typeface="Arial"/>
              </a:rPr>
              <a:t>v</a:t>
            </a:r>
            <a:r>
              <a:rPr sz="2400" spc="-10" dirty="0">
                <a:latin typeface="Arial"/>
                <a:cs typeface="Arial"/>
              </a:rPr>
              <a:t>e</a:t>
            </a:r>
            <a:r>
              <a:rPr sz="2400" dirty="0">
                <a:latin typeface="Arial"/>
                <a:cs typeface="Arial"/>
              </a:rPr>
              <a:t>l</a:t>
            </a:r>
            <a:r>
              <a:rPr sz="2400" spc="10" dirty="0">
                <a:latin typeface="Arial"/>
                <a:cs typeface="Arial"/>
              </a:rPr>
              <a:t> </a:t>
            </a:r>
            <a:r>
              <a:rPr sz="2400" spc="-10" dirty="0">
                <a:latin typeface="Arial"/>
                <a:cs typeface="Arial"/>
              </a:rPr>
              <a:t>o</a:t>
            </a:r>
            <a:r>
              <a:rPr sz="2400" dirty="0">
                <a:latin typeface="Arial"/>
                <a:cs typeface="Arial"/>
              </a:rPr>
              <a:t>f</a:t>
            </a:r>
            <a:r>
              <a:rPr sz="2400" spc="5" dirty="0">
                <a:latin typeface="Arial"/>
                <a:cs typeface="Arial"/>
              </a:rPr>
              <a:t> </a:t>
            </a:r>
            <a:r>
              <a:rPr sz="2400" spc="-10" dirty="0">
                <a:latin typeface="Arial"/>
                <a:cs typeface="Arial"/>
              </a:rPr>
              <a:t>p</a:t>
            </a:r>
            <a:r>
              <a:rPr sz="2400" dirty="0">
                <a:latin typeface="Arial"/>
                <a:cs typeface="Arial"/>
              </a:rPr>
              <a:t>r</a:t>
            </a:r>
            <a:r>
              <a:rPr sz="2400" spc="-5" dirty="0">
                <a:latin typeface="Arial"/>
                <a:cs typeface="Arial"/>
              </a:rPr>
              <a:t>i</a:t>
            </a:r>
            <a:r>
              <a:rPr sz="2400" dirty="0">
                <a:latin typeface="Arial"/>
                <a:cs typeface="Arial"/>
              </a:rPr>
              <a:t>v</a:t>
            </a:r>
            <a:r>
              <a:rPr sz="2400" spc="-5" dirty="0">
                <a:latin typeface="Arial"/>
                <a:cs typeface="Arial"/>
              </a:rPr>
              <a:t>il</a:t>
            </a:r>
            <a:r>
              <a:rPr sz="2400" spc="-10" dirty="0">
                <a:latin typeface="Arial"/>
                <a:cs typeface="Arial"/>
              </a:rPr>
              <a:t>ege</a:t>
            </a:r>
            <a:r>
              <a:rPr sz="2400" dirty="0">
                <a:latin typeface="Arial"/>
                <a:cs typeface="Arial"/>
              </a:rPr>
              <a:t>,</a:t>
            </a:r>
            <a:r>
              <a:rPr sz="2400" spc="15" dirty="0">
                <a:latin typeface="Arial"/>
                <a:cs typeface="Arial"/>
              </a:rPr>
              <a:t> </a:t>
            </a:r>
            <a:r>
              <a:rPr sz="2400" spc="-10" dirty="0">
                <a:latin typeface="Arial"/>
                <a:cs typeface="Arial"/>
              </a:rPr>
              <a:t>an</a:t>
            </a:r>
            <a:r>
              <a:rPr sz="2400" dirty="0">
                <a:latin typeface="Arial"/>
                <a:cs typeface="Arial"/>
              </a:rPr>
              <a:t>d</a:t>
            </a:r>
            <a:r>
              <a:rPr sz="2400" spc="10" dirty="0">
                <a:latin typeface="Arial"/>
                <a:cs typeface="Arial"/>
              </a:rPr>
              <a:t> </a:t>
            </a:r>
            <a:r>
              <a:rPr sz="2400" dirty="0">
                <a:latin typeface="Arial"/>
                <a:cs typeface="Arial"/>
              </a:rPr>
              <a:t>t</a:t>
            </a:r>
            <a:r>
              <a:rPr sz="2400" spc="-10" dirty="0">
                <a:latin typeface="Arial"/>
                <a:cs typeface="Arial"/>
              </a:rPr>
              <a:t>ha</a:t>
            </a:r>
            <a:r>
              <a:rPr sz="2400" dirty="0">
                <a:latin typeface="Arial"/>
                <a:cs typeface="Arial"/>
              </a:rPr>
              <a:t>t</a:t>
            </a:r>
            <a:r>
              <a:rPr sz="2400" spc="5" dirty="0">
                <a:latin typeface="Arial"/>
                <a:cs typeface="Arial"/>
              </a:rPr>
              <a:t> </a:t>
            </a:r>
            <a:r>
              <a:rPr sz="2400" dirty="0">
                <a:latin typeface="Arial"/>
                <a:cs typeface="Arial"/>
              </a:rPr>
              <a:t>t</a:t>
            </a:r>
            <a:r>
              <a:rPr sz="2400" spc="-10" dirty="0">
                <a:latin typeface="Arial"/>
                <a:cs typeface="Arial"/>
              </a:rPr>
              <a:t>he</a:t>
            </a:r>
            <a:r>
              <a:rPr sz="2400" dirty="0">
                <a:latin typeface="Arial"/>
                <a:cs typeface="Arial"/>
              </a:rPr>
              <a:t>y </a:t>
            </a:r>
            <a:r>
              <a:rPr sz="2400" spc="-10" dirty="0">
                <a:latin typeface="Arial"/>
                <a:cs typeface="Arial"/>
              </a:rPr>
              <a:t>a</a:t>
            </a:r>
            <a:r>
              <a:rPr sz="2400" dirty="0">
                <a:latin typeface="Arial"/>
                <a:cs typeface="Arial"/>
              </a:rPr>
              <a:t>re </a:t>
            </a:r>
            <a:r>
              <a:rPr sz="2400" spc="-5" dirty="0">
                <a:latin typeface="Arial"/>
                <a:cs typeface="Arial"/>
              </a:rPr>
              <a:t>i</a:t>
            </a:r>
            <a:r>
              <a:rPr sz="2400" spc="-10" dirty="0">
                <a:latin typeface="Arial"/>
                <a:cs typeface="Arial"/>
              </a:rPr>
              <a:t>nd</a:t>
            </a:r>
            <a:r>
              <a:rPr sz="2400" spc="-5" dirty="0">
                <a:latin typeface="Arial"/>
                <a:cs typeface="Arial"/>
              </a:rPr>
              <a:t>i</a:t>
            </a:r>
            <a:r>
              <a:rPr sz="2400" dirty="0">
                <a:latin typeface="Arial"/>
                <a:cs typeface="Arial"/>
              </a:rPr>
              <a:t>v</a:t>
            </a:r>
            <a:r>
              <a:rPr sz="2400" spc="-5" dirty="0">
                <a:latin typeface="Arial"/>
                <a:cs typeface="Arial"/>
              </a:rPr>
              <a:t>i</a:t>
            </a:r>
            <a:r>
              <a:rPr sz="2400" spc="-10" dirty="0">
                <a:latin typeface="Arial"/>
                <a:cs typeface="Arial"/>
              </a:rPr>
              <a:t>dua</a:t>
            </a:r>
            <a:r>
              <a:rPr sz="2400" spc="-5" dirty="0">
                <a:latin typeface="Arial"/>
                <a:cs typeface="Arial"/>
              </a:rPr>
              <a:t>ll</a:t>
            </a:r>
            <a:r>
              <a:rPr sz="2400" dirty="0">
                <a:latin typeface="Arial"/>
                <a:cs typeface="Arial"/>
              </a:rPr>
              <a:t>y</a:t>
            </a:r>
            <a:r>
              <a:rPr sz="2400" spc="35" dirty="0">
                <a:latin typeface="Arial"/>
                <a:cs typeface="Arial"/>
              </a:rPr>
              <a:t> </a:t>
            </a:r>
            <a:r>
              <a:rPr sz="2400" spc="-10" dirty="0">
                <a:latin typeface="Arial"/>
                <a:cs typeface="Arial"/>
              </a:rPr>
              <a:t>a</a:t>
            </a:r>
            <a:r>
              <a:rPr sz="2400" dirty="0">
                <a:latin typeface="Arial"/>
                <a:cs typeface="Arial"/>
              </a:rPr>
              <a:t>cc</a:t>
            </a:r>
            <a:r>
              <a:rPr sz="2400" spc="-10" dirty="0">
                <a:latin typeface="Arial"/>
                <a:cs typeface="Arial"/>
              </a:rPr>
              <a:t>oun</a:t>
            </a:r>
            <a:r>
              <a:rPr sz="2400" dirty="0">
                <a:latin typeface="Arial"/>
                <a:cs typeface="Arial"/>
              </a:rPr>
              <a:t>t</a:t>
            </a:r>
            <a:r>
              <a:rPr sz="2400" spc="-10" dirty="0">
                <a:latin typeface="Arial"/>
                <a:cs typeface="Arial"/>
              </a:rPr>
              <a:t>ab</a:t>
            </a:r>
            <a:r>
              <a:rPr sz="2400" spc="-5" dirty="0">
                <a:latin typeface="Arial"/>
                <a:cs typeface="Arial"/>
              </a:rPr>
              <a:t>l</a:t>
            </a:r>
            <a:r>
              <a:rPr sz="2400" dirty="0">
                <a:latin typeface="Arial"/>
                <a:cs typeface="Arial"/>
              </a:rPr>
              <a:t>e</a:t>
            </a:r>
            <a:r>
              <a:rPr sz="2400" spc="20" dirty="0">
                <a:latin typeface="Arial"/>
                <a:cs typeface="Arial"/>
              </a:rPr>
              <a:t> </a:t>
            </a:r>
            <a:r>
              <a:rPr sz="2400" dirty="0">
                <a:latin typeface="Arial"/>
                <a:cs typeface="Arial"/>
              </a:rPr>
              <a:t>f</a:t>
            </a:r>
            <a:r>
              <a:rPr sz="2400" spc="-10" dirty="0">
                <a:latin typeface="Arial"/>
                <a:cs typeface="Arial"/>
              </a:rPr>
              <a:t>o</a:t>
            </a:r>
            <a:r>
              <a:rPr sz="2400" dirty="0">
                <a:latin typeface="Arial"/>
                <a:cs typeface="Arial"/>
              </a:rPr>
              <a:t>r t</a:t>
            </a:r>
            <a:r>
              <a:rPr sz="2400" spc="-10" dirty="0">
                <a:latin typeface="Arial"/>
                <a:cs typeface="Arial"/>
              </a:rPr>
              <a:t>he</a:t>
            </a:r>
            <a:r>
              <a:rPr sz="2400" spc="-5" dirty="0">
                <a:latin typeface="Arial"/>
                <a:cs typeface="Arial"/>
              </a:rPr>
              <a:t>i</a:t>
            </a:r>
            <a:r>
              <a:rPr sz="2400" dirty="0">
                <a:latin typeface="Arial"/>
                <a:cs typeface="Arial"/>
              </a:rPr>
              <a:t>r </a:t>
            </a:r>
            <a:r>
              <a:rPr sz="2400" spc="-10" dirty="0">
                <a:latin typeface="Arial"/>
                <a:cs typeface="Arial"/>
              </a:rPr>
              <a:t>a</a:t>
            </a:r>
            <a:r>
              <a:rPr sz="2400" dirty="0">
                <a:latin typeface="Arial"/>
                <a:cs typeface="Arial"/>
              </a:rPr>
              <a:t>ct</a:t>
            </a:r>
            <a:r>
              <a:rPr sz="2400" spc="-5" dirty="0">
                <a:latin typeface="Arial"/>
                <a:cs typeface="Arial"/>
              </a:rPr>
              <a:t>i</a:t>
            </a:r>
            <a:r>
              <a:rPr sz="2400" spc="-10" dirty="0">
                <a:latin typeface="Arial"/>
                <a:cs typeface="Arial"/>
              </a:rPr>
              <a:t>on</a:t>
            </a:r>
            <a:r>
              <a:rPr sz="2400" dirty="0">
                <a:latin typeface="Arial"/>
                <a:cs typeface="Arial"/>
              </a:rPr>
              <a:t>s.</a:t>
            </a:r>
          </a:p>
          <a:p>
            <a:pPr marL="241300" marR="27940" indent="-228600">
              <a:lnSpc>
                <a:spcPct val="100000"/>
              </a:lnSpc>
              <a:spcBef>
                <a:spcPts val="865"/>
              </a:spcBef>
            </a:pPr>
            <a:r>
              <a:rPr sz="2400" dirty="0">
                <a:latin typeface="Webdings"/>
                <a:cs typeface="Webdings"/>
              </a:rPr>
              <a:t></a:t>
            </a:r>
            <a:r>
              <a:rPr sz="2400" dirty="0">
                <a:latin typeface="Arial"/>
                <a:cs typeface="Arial"/>
              </a:rPr>
              <a:t>At</a:t>
            </a:r>
            <a:r>
              <a:rPr sz="2400" spc="-5" dirty="0">
                <a:latin typeface="Arial"/>
                <a:cs typeface="Arial"/>
              </a:rPr>
              <a:t> </a:t>
            </a:r>
            <a:r>
              <a:rPr lang="en-US" sz="2400" spc="-5" dirty="0">
                <a:latin typeface="Arial"/>
                <a:cs typeface="Arial"/>
              </a:rPr>
              <a:t>FMCSA</a:t>
            </a:r>
            <a:r>
              <a:rPr sz="2400" dirty="0">
                <a:latin typeface="Arial"/>
                <a:cs typeface="Arial"/>
              </a:rPr>
              <a:t>,</a:t>
            </a:r>
            <a:r>
              <a:rPr sz="2400" spc="5" dirty="0">
                <a:latin typeface="Arial"/>
                <a:cs typeface="Arial"/>
              </a:rPr>
              <a:t> </a:t>
            </a:r>
            <a:r>
              <a:rPr sz="2400" dirty="0">
                <a:latin typeface="Arial"/>
                <a:cs typeface="Arial"/>
              </a:rPr>
              <a:t>s</a:t>
            </a:r>
            <a:r>
              <a:rPr sz="2400" spc="-25" dirty="0">
                <a:latin typeface="Arial"/>
                <a:cs typeface="Arial"/>
              </a:rPr>
              <a:t>y</a:t>
            </a:r>
            <a:r>
              <a:rPr sz="2400" dirty="0">
                <a:latin typeface="Arial"/>
                <a:cs typeface="Arial"/>
              </a:rPr>
              <a:t>st</a:t>
            </a:r>
            <a:r>
              <a:rPr sz="2400" spc="-5" dirty="0">
                <a:latin typeface="Arial"/>
                <a:cs typeface="Arial"/>
              </a:rPr>
              <a:t>e</a:t>
            </a:r>
            <a:r>
              <a:rPr sz="2400" dirty="0">
                <a:latin typeface="Arial"/>
                <a:cs typeface="Arial"/>
              </a:rPr>
              <a:t>m</a:t>
            </a:r>
            <a:r>
              <a:rPr sz="2400" spc="25" dirty="0">
                <a:latin typeface="Arial"/>
                <a:cs typeface="Arial"/>
              </a:rPr>
              <a:t> </a:t>
            </a:r>
            <a:r>
              <a:rPr sz="2400" spc="-5" dirty="0">
                <a:latin typeface="Arial"/>
                <a:cs typeface="Arial"/>
              </a:rPr>
              <a:t>a</a:t>
            </a:r>
            <a:r>
              <a:rPr sz="2400" dirty="0">
                <a:latin typeface="Arial"/>
                <a:cs typeface="Arial"/>
              </a:rPr>
              <a:t>cc</a:t>
            </a:r>
            <a:r>
              <a:rPr sz="2400" spc="-5" dirty="0">
                <a:latin typeface="Arial"/>
                <a:cs typeface="Arial"/>
              </a:rPr>
              <a:t>e</a:t>
            </a:r>
            <a:r>
              <a:rPr sz="2400" dirty="0">
                <a:latin typeface="Arial"/>
                <a:cs typeface="Arial"/>
              </a:rPr>
              <a:t>ss </a:t>
            </a:r>
            <a:r>
              <a:rPr sz="2400" spc="-5" dirty="0">
                <a:latin typeface="Arial"/>
                <a:cs typeface="Arial"/>
              </a:rPr>
              <a:t>ad</a:t>
            </a:r>
            <a:r>
              <a:rPr sz="2400" dirty="0">
                <a:latin typeface="Arial"/>
                <a:cs typeface="Arial"/>
              </a:rPr>
              <a:t>m</a:t>
            </a:r>
            <a:r>
              <a:rPr sz="2400" spc="-5" dirty="0">
                <a:latin typeface="Arial"/>
                <a:cs typeface="Arial"/>
              </a:rPr>
              <a:t>ini</a:t>
            </a:r>
            <a:r>
              <a:rPr sz="2400" dirty="0">
                <a:latin typeface="Arial"/>
                <a:cs typeface="Arial"/>
              </a:rPr>
              <a:t>str</a:t>
            </a:r>
            <a:r>
              <a:rPr sz="2400" spc="-5" dirty="0">
                <a:latin typeface="Arial"/>
                <a:cs typeface="Arial"/>
              </a:rPr>
              <a:t>a</a:t>
            </a:r>
            <a:r>
              <a:rPr sz="2400" dirty="0">
                <a:latin typeface="Arial"/>
                <a:cs typeface="Arial"/>
              </a:rPr>
              <a:t>t</a:t>
            </a:r>
            <a:r>
              <a:rPr sz="2400" spc="-5" dirty="0">
                <a:latin typeface="Arial"/>
                <a:cs typeface="Arial"/>
              </a:rPr>
              <a:t>o</a:t>
            </a:r>
            <a:r>
              <a:rPr sz="2400" dirty="0">
                <a:latin typeface="Arial"/>
                <a:cs typeface="Arial"/>
              </a:rPr>
              <a:t>rs</a:t>
            </a:r>
            <a:r>
              <a:rPr sz="2400" spc="25" dirty="0">
                <a:latin typeface="Arial"/>
                <a:cs typeface="Arial"/>
              </a:rPr>
              <a:t> </a:t>
            </a:r>
            <a:r>
              <a:rPr sz="2400" spc="-5" dirty="0">
                <a:latin typeface="Arial"/>
                <a:cs typeface="Arial"/>
              </a:rPr>
              <a:t>o</a:t>
            </a:r>
            <a:r>
              <a:rPr sz="2400" dirty="0">
                <a:latin typeface="Arial"/>
                <a:cs typeface="Arial"/>
              </a:rPr>
              <a:t>r </a:t>
            </a:r>
            <a:r>
              <a:rPr sz="2400" spc="-10" dirty="0">
                <a:latin typeface="Arial"/>
                <a:cs typeface="Arial"/>
              </a:rPr>
              <a:t>de</a:t>
            </a:r>
            <a:r>
              <a:rPr sz="2400" dirty="0">
                <a:latin typeface="Arial"/>
                <a:cs typeface="Arial"/>
              </a:rPr>
              <a:t>s</a:t>
            </a:r>
            <a:r>
              <a:rPr sz="2400" spc="-5" dirty="0">
                <a:latin typeface="Arial"/>
                <a:cs typeface="Arial"/>
              </a:rPr>
              <a:t>i</a:t>
            </a:r>
            <a:r>
              <a:rPr sz="2400" spc="-10" dirty="0">
                <a:latin typeface="Arial"/>
                <a:cs typeface="Arial"/>
              </a:rPr>
              <a:t>gnee</a:t>
            </a:r>
            <a:r>
              <a:rPr sz="2400" dirty="0">
                <a:latin typeface="Arial"/>
                <a:cs typeface="Arial"/>
              </a:rPr>
              <a:t>s</a:t>
            </a:r>
            <a:r>
              <a:rPr sz="2400" spc="25" dirty="0">
                <a:latin typeface="Arial"/>
                <a:cs typeface="Arial"/>
              </a:rPr>
              <a:t> </a:t>
            </a:r>
            <a:r>
              <a:rPr sz="2400" spc="-10" dirty="0">
                <a:latin typeface="Arial"/>
                <a:cs typeface="Arial"/>
              </a:rPr>
              <a:t>p</a:t>
            </a:r>
            <a:r>
              <a:rPr sz="2400" dirty="0">
                <a:latin typeface="Arial"/>
                <a:cs typeface="Arial"/>
              </a:rPr>
              <a:t>r</a:t>
            </a:r>
            <a:r>
              <a:rPr sz="2400" spc="-10" dirty="0">
                <a:latin typeface="Arial"/>
                <a:cs typeface="Arial"/>
              </a:rPr>
              <a:t>o</a:t>
            </a:r>
            <a:r>
              <a:rPr sz="2400" dirty="0">
                <a:latin typeface="Arial"/>
                <a:cs typeface="Arial"/>
              </a:rPr>
              <a:t>c</a:t>
            </a:r>
            <a:r>
              <a:rPr sz="2400" spc="-10" dirty="0">
                <a:latin typeface="Arial"/>
                <a:cs typeface="Arial"/>
              </a:rPr>
              <a:t>e</a:t>
            </a:r>
            <a:r>
              <a:rPr sz="2400" dirty="0">
                <a:latin typeface="Arial"/>
                <a:cs typeface="Arial"/>
              </a:rPr>
              <a:t>ss</a:t>
            </a:r>
            <a:r>
              <a:rPr sz="2400" spc="15" dirty="0">
                <a:latin typeface="Arial"/>
                <a:cs typeface="Arial"/>
              </a:rPr>
              <a:t> </a:t>
            </a:r>
            <a:r>
              <a:rPr sz="2400" spc="-10" dirty="0">
                <a:latin typeface="Arial"/>
                <a:cs typeface="Arial"/>
              </a:rPr>
              <a:t>a</a:t>
            </a:r>
            <a:r>
              <a:rPr sz="2400" spc="-5" dirty="0">
                <a:latin typeface="Arial"/>
                <a:cs typeface="Arial"/>
              </a:rPr>
              <a:t>l</a:t>
            </a:r>
            <a:r>
              <a:rPr sz="2400" dirty="0">
                <a:latin typeface="Arial"/>
                <a:cs typeface="Arial"/>
              </a:rPr>
              <a:t>l </a:t>
            </a:r>
            <a:r>
              <a:rPr sz="2400" spc="-5" dirty="0">
                <a:latin typeface="Arial"/>
                <a:cs typeface="Arial"/>
              </a:rPr>
              <a:t>i</a:t>
            </a:r>
            <a:r>
              <a:rPr sz="2400" spc="-10" dirty="0">
                <a:latin typeface="Arial"/>
                <a:cs typeface="Arial"/>
              </a:rPr>
              <a:t>n</a:t>
            </a:r>
            <a:r>
              <a:rPr sz="2400" dirty="0">
                <a:latin typeface="Arial"/>
                <a:cs typeface="Arial"/>
              </a:rPr>
              <a:t>t</a:t>
            </a:r>
            <a:r>
              <a:rPr sz="2400" spc="-10" dirty="0">
                <a:latin typeface="Arial"/>
                <a:cs typeface="Arial"/>
              </a:rPr>
              <a:t>e</a:t>
            </a:r>
            <a:r>
              <a:rPr sz="2400" dirty="0">
                <a:latin typeface="Arial"/>
                <a:cs typeface="Arial"/>
              </a:rPr>
              <a:t>r</a:t>
            </a:r>
            <a:r>
              <a:rPr sz="2400" spc="-10" dirty="0">
                <a:latin typeface="Arial"/>
                <a:cs typeface="Arial"/>
              </a:rPr>
              <a:t>na</a:t>
            </a:r>
            <a:r>
              <a:rPr sz="2400" dirty="0">
                <a:latin typeface="Arial"/>
                <a:cs typeface="Arial"/>
              </a:rPr>
              <a:t>l</a:t>
            </a:r>
            <a:r>
              <a:rPr sz="2400" spc="20" dirty="0">
                <a:latin typeface="Arial"/>
                <a:cs typeface="Arial"/>
              </a:rPr>
              <a:t> </a:t>
            </a:r>
            <a:r>
              <a:rPr sz="2400" dirty="0">
                <a:latin typeface="Arial"/>
                <a:cs typeface="Arial"/>
              </a:rPr>
              <a:t>r</a:t>
            </a:r>
            <a:r>
              <a:rPr sz="2400" spc="-10" dirty="0">
                <a:latin typeface="Arial"/>
                <a:cs typeface="Arial"/>
              </a:rPr>
              <a:t>eque</a:t>
            </a:r>
            <a:r>
              <a:rPr sz="2400" dirty="0">
                <a:latin typeface="Arial"/>
                <a:cs typeface="Arial"/>
              </a:rPr>
              <a:t>sts f</a:t>
            </a:r>
            <a:r>
              <a:rPr sz="2400" spc="-10" dirty="0">
                <a:latin typeface="Arial"/>
                <a:cs typeface="Arial"/>
              </a:rPr>
              <a:t>or a</a:t>
            </a:r>
            <a:r>
              <a:rPr sz="2400" dirty="0">
                <a:latin typeface="Arial"/>
                <a:cs typeface="Arial"/>
              </a:rPr>
              <a:t>cc</a:t>
            </a:r>
            <a:r>
              <a:rPr sz="2400" spc="-10" dirty="0">
                <a:latin typeface="Arial"/>
                <a:cs typeface="Arial"/>
              </a:rPr>
              <a:t>e</a:t>
            </a:r>
            <a:r>
              <a:rPr sz="2400" dirty="0">
                <a:latin typeface="Arial"/>
                <a:cs typeface="Arial"/>
              </a:rPr>
              <a:t>ss.</a:t>
            </a:r>
            <a:r>
              <a:rPr sz="2400" spc="5" dirty="0">
                <a:latin typeface="Arial"/>
                <a:cs typeface="Arial"/>
              </a:rPr>
              <a:t> </a:t>
            </a:r>
            <a:r>
              <a:rPr sz="2400" spc="-5" dirty="0">
                <a:latin typeface="Arial"/>
                <a:cs typeface="Arial"/>
              </a:rPr>
              <a:t>A</a:t>
            </a:r>
            <a:r>
              <a:rPr sz="2400" dirty="0">
                <a:latin typeface="Arial"/>
                <a:cs typeface="Arial"/>
              </a:rPr>
              <a:t>cc</a:t>
            </a:r>
            <a:r>
              <a:rPr sz="2400" spc="-10" dirty="0">
                <a:latin typeface="Arial"/>
                <a:cs typeface="Arial"/>
              </a:rPr>
              <a:t>e</a:t>
            </a:r>
            <a:r>
              <a:rPr sz="2400" dirty="0">
                <a:latin typeface="Arial"/>
                <a:cs typeface="Arial"/>
              </a:rPr>
              <a:t>ss </a:t>
            </a:r>
            <a:r>
              <a:rPr sz="2400" spc="-5" dirty="0">
                <a:latin typeface="Arial"/>
                <a:cs typeface="Arial"/>
              </a:rPr>
              <a:t>i</a:t>
            </a:r>
            <a:r>
              <a:rPr sz="2400" dirty="0">
                <a:latin typeface="Arial"/>
                <a:cs typeface="Arial"/>
              </a:rPr>
              <a:t>s </a:t>
            </a:r>
            <a:r>
              <a:rPr sz="2400" spc="-10" dirty="0">
                <a:latin typeface="Arial"/>
                <a:cs typeface="Arial"/>
              </a:rPr>
              <a:t>g</a:t>
            </a:r>
            <a:r>
              <a:rPr sz="2400" dirty="0">
                <a:latin typeface="Arial"/>
                <a:cs typeface="Arial"/>
              </a:rPr>
              <a:t>r</a:t>
            </a:r>
            <a:r>
              <a:rPr sz="2400" spc="-10" dirty="0">
                <a:latin typeface="Arial"/>
                <a:cs typeface="Arial"/>
              </a:rPr>
              <a:t>an</a:t>
            </a:r>
            <a:r>
              <a:rPr sz="2400" dirty="0">
                <a:latin typeface="Arial"/>
                <a:cs typeface="Arial"/>
              </a:rPr>
              <a:t>t</a:t>
            </a:r>
            <a:r>
              <a:rPr sz="2400" spc="-10" dirty="0">
                <a:latin typeface="Arial"/>
                <a:cs typeface="Arial"/>
              </a:rPr>
              <a:t>e</a:t>
            </a:r>
            <a:r>
              <a:rPr sz="2400" dirty="0">
                <a:latin typeface="Arial"/>
                <a:cs typeface="Arial"/>
              </a:rPr>
              <a:t>d</a:t>
            </a:r>
            <a:r>
              <a:rPr sz="2400" spc="10" dirty="0">
                <a:latin typeface="Arial"/>
                <a:cs typeface="Arial"/>
              </a:rPr>
              <a:t> </a:t>
            </a:r>
            <a:r>
              <a:rPr sz="2400" spc="-10" dirty="0">
                <a:latin typeface="Arial"/>
                <a:cs typeface="Arial"/>
              </a:rPr>
              <a:t>a</a:t>
            </a:r>
            <a:r>
              <a:rPr sz="2400" dirty="0">
                <a:latin typeface="Arial"/>
                <a:cs typeface="Arial"/>
              </a:rPr>
              <a:t>cc</a:t>
            </a:r>
            <a:r>
              <a:rPr sz="2400" spc="-10" dirty="0">
                <a:latin typeface="Arial"/>
                <a:cs typeface="Arial"/>
              </a:rPr>
              <a:t>o</a:t>
            </a:r>
            <a:r>
              <a:rPr sz="2400" dirty="0">
                <a:latin typeface="Arial"/>
                <a:cs typeface="Arial"/>
              </a:rPr>
              <a:t>r</a:t>
            </a:r>
            <a:r>
              <a:rPr sz="2400" spc="-10" dirty="0">
                <a:latin typeface="Arial"/>
                <a:cs typeface="Arial"/>
              </a:rPr>
              <a:t>d</a:t>
            </a:r>
            <a:r>
              <a:rPr sz="2400" spc="-5" dirty="0">
                <a:latin typeface="Arial"/>
                <a:cs typeface="Arial"/>
              </a:rPr>
              <a:t>i</a:t>
            </a:r>
            <a:r>
              <a:rPr sz="2400" spc="-10" dirty="0">
                <a:latin typeface="Arial"/>
                <a:cs typeface="Arial"/>
              </a:rPr>
              <a:t>n</a:t>
            </a:r>
            <a:r>
              <a:rPr sz="2400" dirty="0">
                <a:latin typeface="Arial"/>
                <a:cs typeface="Arial"/>
              </a:rPr>
              <a:t>g</a:t>
            </a:r>
            <a:r>
              <a:rPr sz="2400" spc="20" dirty="0">
                <a:latin typeface="Arial"/>
                <a:cs typeface="Arial"/>
              </a:rPr>
              <a:t> </a:t>
            </a:r>
            <a:r>
              <a:rPr sz="2400" dirty="0">
                <a:latin typeface="Arial"/>
                <a:cs typeface="Arial"/>
              </a:rPr>
              <a:t>to</a:t>
            </a:r>
            <a:r>
              <a:rPr sz="2400" spc="-15" dirty="0">
                <a:latin typeface="Arial"/>
                <a:cs typeface="Arial"/>
              </a:rPr>
              <a:t> </a:t>
            </a:r>
            <a:r>
              <a:rPr sz="2400" dirty="0">
                <a:latin typeface="Arial"/>
                <a:cs typeface="Arial"/>
              </a:rPr>
              <a:t>t</a:t>
            </a:r>
            <a:r>
              <a:rPr sz="2400" spc="-10" dirty="0">
                <a:latin typeface="Arial"/>
                <a:cs typeface="Arial"/>
              </a:rPr>
              <a:t>h</a:t>
            </a:r>
            <a:r>
              <a:rPr sz="2400" dirty="0">
                <a:latin typeface="Arial"/>
                <a:cs typeface="Arial"/>
              </a:rPr>
              <a:t>e</a:t>
            </a:r>
            <a:r>
              <a:rPr sz="2400" spc="-5" dirty="0">
                <a:latin typeface="Arial"/>
                <a:cs typeface="Arial"/>
              </a:rPr>
              <a:t> </a:t>
            </a:r>
            <a:r>
              <a:rPr sz="2400" dirty="0">
                <a:latin typeface="Arial"/>
                <a:cs typeface="Arial"/>
              </a:rPr>
              <a:t>m</a:t>
            </a:r>
            <a:r>
              <a:rPr sz="2400" spc="-10" dirty="0">
                <a:latin typeface="Arial"/>
                <a:cs typeface="Arial"/>
              </a:rPr>
              <a:t>o</a:t>
            </a:r>
            <a:r>
              <a:rPr sz="2400" dirty="0">
                <a:latin typeface="Arial"/>
                <a:cs typeface="Arial"/>
              </a:rPr>
              <a:t>st r</a:t>
            </a:r>
            <a:r>
              <a:rPr sz="2400" spc="-10" dirty="0">
                <a:latin typeface="Arial"/>
                <a:cs typeface="Arial"/>
              </a:rPr>
              <a:t>e</a:t>
            </a:r>
            <a:r>
              <a:rPr sz="2400" dirty="0">
                <a:latin typeface="Arial"/>
                <a:cs typeface="Arial"/>
              </a:rPr>
              <a:t>str</a:t>
            </a:r>
            <a:r>
              <a:rPr sz="2400" spc="-5" dirty="0">
                <a:latin typeface="Arial"/>
                <a:cs typeface="Arial"/>
              </a:rPr>
              <a:t>i</a:t>
            </a:r>
            <a:r>
              <a:rPr sz="2400" dirty="0">
                <a:latin typeface="Arial"/>
                <a:cs typeface="Arial"/>
              </a:rPr>
              <a:t>ct</a:t>
            </a:r>
            <a:r>
              <a:rPr sz="2400" spc="-5" dirty="0">
                <a:latin typeface="Arial"/>
                <a:cs typeface="Arial"/>
              </a:rPr>
              <a:t>i</a:t>
            </a:r>
            <a:r>
              <a:rPr sz="2400" dirty="0">
                <a:latin typeface="Arial"/>
                <a:cs typeface="Arial"/>
              </a:rPr>
              <a:t>ve</a:t>
            </a:r>
            <a:r>
              <a:rPr sz="2400" spc="-5" dirty="0">
                <a:latin typeface="Arial"/>
                <a:cs typeface="Arial"/>
              </a:rPr>
              <a:t> </a:t>
            </a:r>
            <a:r>
              <a:rPr sz="2400" dirty="0">
                <a:latin typeface="Arial"/>
                <a:cs typeface="Arial"/>
              </a:rPr>
              <a:t>s</a:t>
            </a:r>
            <a:r>
              <a:rPr sz="2400" spc="-10" dirty="0">
                <a:latin typeface="Arial"/>
                <a:cs typeface="Arial"/>
              </a:rPr>
              <a:t>e</a:t>
            </a:r>
            <a:r>
              <a:rPr sz="2400" dirty="0">
                <a:latin typeface="Arial"/>
                <a:cs typeface="Arial"/>
              </a:rPr>
              <a:t>t</a:t>
            </a:r>
            <a:r>
              <a:rPr sz="2400" spc="5" dirty="0">
                <a:latin typeface="Arial"/>
                <a:cs typeface="Arial"/>
              </a:rPr>
              <a:t> </a:t>
            </a:r>
            <a:r>
              <a:rPr sz="2400" spc="-10" dirty="0">
                <a:latin typeface="Arial"/>
                <a:cs typeface="Arial"/>
              </a:rPr>
              <a:t>o</a:t>
            </a:r>
            <a:r>
              <a:rPr sz="2400" dirty="0">
                <a:latin typeface="Arial"/>
                <a:cs typeface="Arial"/>
              </a:rPr>
              <a:t>f</a:t>
            </a:r>
            <a:r>
              <a:rPr sz="2400" spc="5" dirty="0">
                <a:latin typeface="Arial"/>
                <a:cs typeface="Arial"/>
              </a:rPr>
              <a:t> </a:t>
            </a:r>
            <a:r>
              <a:rPr sz="2400" dirty="0">
                <a:latin typeface="Arial"/>
                <a:cs typeface="Arial"/>
              </a:rPr>
              <a:t>r</a:t>
            </a:r>
            <a:r>
              <a:rPr sz="2400" spc="-5" dirty="0">
                <a:latin typeface="Arial"/>
                <a:cs typeface="Arial"/>
              </a:rPr>
              <a:t>i</a:t>
            </a:r>
            <a:r>
              <a:rPr sz="2400" spc="-10" dirty="0">
                <a:latin typeface="Arial"/>
                <a:cs typeface="Arial"/>
              </a:rPr>
              <a:t>gh</a:t>
            </a:r>
            <a:r>
              <a:rPr sz="2400" dirty="0">
                <a:latin typeface="Arial"/>
                <a:cs typeface="Arial"/>
              </a:rPr>
              <a:t>ts </a:t>
            </a:r>
            <a:r>
              <a:rPr sz="2400" spc="-10" dirty="0">
                <a:latin typeface="Arial"/>
                <a:cs typeface="Arial"/>
              </a:rPr>
              <a:t>o</a:t>
            </a:r>
            <a:r>
              <a:rPr sz="2400" dirty="0">
                <a:latin typeface="Arial"/>
                <a:cs typeface="Arial"/>
              </a:rPr>
              <a:t>r </a:t>
            </a:r>
            <a:r>
              <a:rPr sz="2400" spc="-10" dirty="0">
                <a:latin typeface="Arial"/>
                <a:cs typeface="Arial"/>
              </a:rPr>
              <a:t>p</a:t>
            </a:r>
            <a:r>
              <a:rPr sz="2400" dirty="0">
                <a:latin typeface="Arial"/>
                <a:cs typeface="Arial"/>
              </a:rPr>
              <a:t>r</a:t>
            </a:r>
            <a:r>
              <a:rPr sz="2400" spc="-5" dirty="0">
                <a:latin typeface="Arial"/>
                <a:cs typeface="Arial"/>
              </a:rPr>
              <a:t>i</a:t>
            </a:r>
            <a:r>
              <a:rPr sz="2400" dirty="0">
                <a:latin typeface="Arial"/>
                <a:cs typeface="Arial"/>
              </a:rPr>
              <a:t>v</a:t>
            </a:r>
            <a:r>
              <a:rPr sz="2400" spc="-5" dirty="0">
                <a:latin typeface="Arial"/>
                <a:cs typeface="Arial"/>
              </a:rPr>
              <a:t>il</a:t>
            </a:r>
            <a:r>
              <a:rPr sz="2400" spc="-10" dirty="0">
                <a:latin typeface="Arial"/>
                <a:cs typeface="Arial"/>
              </a:rPr>
              <a:t>ege</a:t>
            </a:r>
            <a:r>
              <a:rPr sz="2400" dirty="0">
                <a:latin typeface="Arial"/>
                <a:cs typeface="Arial"/>
              </a:rPr>
              <a:t>s</a:t>
            </a:r>
            <a:r>
              <a:rPr sz="2400" spc="25" dirty="0">
                <a:latin typeface="Arial"/>
                <a:cs typeface="Arial"/>
              </a:rPr>
              <a:t> </a:t>
            </a:r>
            <a:r>
              <a:rPr sz="2400" spc="-10" dirty="0">
                <a:latin typeface="Arial"/>
                <a:cs typeface="Arial"/>
              </a:rPr>
              <a:t>needed</a:t>
            </a:r>
            <a:r>
              <a:rPr sz="2400" dirty="0">
                <a:latin typeface="Arial"/>
                <a:cs typeface="Arial"/>
              </a:rPr>
              <a:t>.</a:t>
            </a:r>
            <a:r>
              <a:rPr sz="2400" spc="15" dirty="0">
                <a:latin typeface="Arial"/>
                <a:cs typeface="Arial"/>
              </a:rPr>
              <a:t> T</a:t>
            </a:r>
            <a:r>
              <a:rPr sz="2400" spc="-10" dirty="0">
                <a:latin typeface="Arial"/>
                <a:cs typeface="Arial"/>
              </a:rPr>
              <a:t>he da</a:t>
            </a:r>
            <a:r>
              <a:rPr sz="2400" dirty="0">
                <a:latin typeface="Arial"/>
                <a:cs typeface="Arial"/>
              </a:rPr>
              <a:t>ta</a:t>
            </a:r>
            <a:r>
              <a:rPr sz="2400" spc="-5" dirty="0">
                <a:latin typeface="Arial"/>
                <a:cs typeface="Arial"/>
              </a:rPr>
              <a:t> </a:t>
            </a:r>
            <a:r>
              <a:rPr sz="2400" spc="-10" dirty="0">
                <a:latin typeface="Arial"/>
                <a:cs typeface="Arial"/>
              </a:rPr>
              <a:t>o</a:t>
            </a:r>
            <a:r>
              <a:rPr sz="2400" spc="-40" dirty="0">
                <a:latin typeface="Arial"/>
                <a:cs typeface="Arial"/>
              </a:rPr>
              <a:t>w</a:t>
            </a:r>
            <a:r>
              <a:rPr sz="2400" spc="-10" dirty="0">
                <a:latin typeface="Arial"/>
                <a:cs typeface="Arial"/>
              </a:rPr>
              <a:t>ne</a:t>
            </a:r>
            <a:r>
              <a:rPr sz="2400" dirty="0">
                <a:latin typeface="Arial"/>
                <a:cs typeface="Arial"/>
              </a:rPr>
              <a:t>r</a:t>
            </a:r>
            <a:r>
              <a:rPr sz="2400" spc="50" dirty="0">
                <a:latin typeface="Arial"/>
                <a:cs typeface="Arial"/>
              </a:rPr>
              <a:t> </a:t>
            </a:r>
            <a:r>
              <a:rPr sz="2400" spc="-5" dirty="0">
                <a:latin typeface="Arial"/>
                <a:cs typeface="Arial"/>
              </a:rPr>
              <a:t>i</a:t>
            </a:r>
            <a:r>
              <a:rPr sz="2400" dirty="0">
                <a:latin typeface="Arial"/>
                <a:cs typeface="Arial"/>
              </a:rPr>
              <a:t>s r</a:t>
            </a:r>
            <a:r>
              <a:rPr sz="2400" spc="-10" dirty="0">
                <a:latin typeface="Arial"/>
                <a:cs typeface="Arial"/>
              </a:rPr>
              <a:t>e</a:t>
            </a:r>
            <a:r>
              <a:rPr sz="2400" dirty="0">
                <a:latin typeface="Arial"/>
                <a:cs typeface="Arial"/>
              </a:rPr>
              <a:t>s</a:t>
            </a:r>
            <a:r>
              <a:rPr sz="2400" spc="-10" dirty="0">
                <a:latin typeface="Arial"/>
                <a:cs typeface="Arial"/>
              </a:rPr>
              <a:t>pon</a:t>
            </a:r>
            <a:r>
              <a:rPr sz="2400" dirty="0">
                <a:latin typeface="Arial"/>
                <a:cs typeface="Arial"/>
              </a:rPr>
              <a:t>s</a:t>
            </a:r>
            <a:r>
              <a:rPr sz="2400" spc="-5" dirty="0">
                <a:latin typeface="Arial"/>
                <a:cs typeface="Arial"/>
              </a:rPr>
              <a:t>i</a:t>
            </a:r>
            <a:r>
              <a:rPr sz="2400" spc="-10" dirty="0">
                <a:latin typeface="Arial"/>
                <a:cs typeface="Arial"/>
              </a:rPr>
              <a:t>b</a:t>
            </a:r>
            <a:r>
              <a:rPr sz="2400" spc="-5" dirty="0">
                <a:latin typeface="Arial"/>
                <a:cs typeface="Arial"/>
              </a:rPr>
              <a:t>l</a:t>
            </a:r>
            <a:r>
              <a:rPr sz="2400" dirty="0">
                <a:latin typeface="Arial"/>
                <a:cs typeface="Arial"/>
              </a:rPr>
              <a:t>e</a:t>
            </a:r>
            <a:r>
              <a:rPr sz="2400" spc="30" dirty="0">
                <a:latin typeface="Arial"/>
                <a:cs typeface="Arial"/>
              </a:rPr>
              <a:t> </a:t>
            </a:r>
            <a:r>
              <a:rPr sz="2400" dirty="0">
                <a:latin typeface="Arial"/>
                <a:cs typeface="Arial"/>
              </a:rPr>
              <a:t>f</a:t>
            </a:r>
            <a:r>
              <a:rPr sz="2400" spc="-10" dirty="0">
                <a:latin typeface="Arial"/>
                <a:cs typeface="Arial"/>
              </a:rPr>
              <a:t>o</a:t>
            </a:r>
            <a:r>
              <a:rPr sz="2400" dirty="0">
                <a:latin typeface="Arial"/>
                <a:cs typeface="Arial"/>
              </a:rPr>
              <a:t>r</a:t>
            </a:r>
            <a:r>
              <a:rPr sz="2400" spc="-10" dirty="0">
                <a:latin typeface="Arial"/>
                <a:cs typeface="Arial"/>
              </a:rPr>
              <a:t> </a:t>
            </a:r>
            <a:r>
              <a:rPr sz="2400" dirty="0">
                <a:latin typeface="Arial"/>
                <a:cs typeface="Arial"/>
              </a:rPr>
              <a:t>s</a:t>
            </a:r>
            <a:r>
              <a:rPr sz="2400" spc="-10" dirty="0">
                <a:latin typeface="Arial"/>
                <a:cs typeface="Arial"/>
              </a:rPr>
              <a:t>pe</a:t>
            </a:r>
            <a:r>
              <a:rPr sz="2400" dirty="0">
                <a:latin typeface="Arial"/>
                <a:cs typeface="Arial"/>
              </a:rPr>
              <a:t>c</a:t>
            </a:r>
            <a:r>
              <a:rPr sz="2400" spc="-5" dirty="0">
                <a:latin typeface="Arial"/>
                <a:cs typeface="Arial"/>
              </a:rPr>
              <a:t>i</a:t>
            </a:r>
            <a:r>
              <a:rPr sz="2400" dirty="0">
                <a:latin typeface="Arial"/>
                <a:cs typeface="Arial"/>
              </a:rPr>
              <a:t>f</a:t>
            </a:r>
            <a:r>
              <a:rPr sz="2400" spc="-25" dirty="0">
                <a:latin typeface="Arial"/>
                <a:cs typeface="Arial"/>
              </a:rPr>
              <a:t>y</a:t>
            </a:r>
            <a:r>
              <a:rPr sz="2400" spc="-5" dirty="0">
                <a:latin typeface="Arial"/>
                <a:cs typeface="Arial"/>
              </a:rPr>
              <a:t>i</a:t>
            </a:r>
            <a:r>
              <a:rPr sz="2400" spc="-10" dirty="0">
                <a:latin typeface="Arial"/>
                <a:cs typeface="Arial"/>
              </a:rPr>
              <a:t>n</a:t>
            </a:r>
            <a:r>
              <a:rPr sz="2400" dirty="0">
                <a:latin typeface="Arial"/>
                <a:cs typeface="Arial"/>
              </a:rPr>
              <a:t>g</a:t>
            </a:r>
            <a:r>
              <a:rPr sz="2400" spc="45" dirty="0">
                <a:latin typeface="Arial"/>
                <a:cs typeface="Arial"/>
              </a:rPr>
              <a:t> </a:t>
            </a:r>
            <a:r>
              <a:rPr sz="2400" dirty="0">
                <a:latin typeface="Arial"/>
                <a:cs typeface="Arial"/>
              </a:rPr>
              <a:t>t</a:t>
            </a:r>
            <a:r>
              <a:rPr sz="2400" spc="-10" dirty="0">
                <a:latin typeface="Arial"/>
                <a:cs typeface="Arial"/>
              </a:rPr>
              <a:t>h</a:t>
            </a:r>
            <a:r>
              <a:rPr sz="2400" dirty="0">
                <a:latin typeface="Arial"/>
                <a:cs typeface="Arial"/>
              </a:rPr>
              <a:t>e</a:t>
            </a:r>
            <a:r>
              <a:rPr sz="2400" spc="-5" dirty="0">
                <a:latin typeface="Arial"/>
                <a:cs typeface="Arial"/>
              </a:rPr>
              <a:t> </a:t>
            </a:r>
            <a:r>
              <a:rPr sz="2400" dirty="0">
                <a:latin typeface="Arial"/>
                <a:cs typeface="Arial"/>
              </a:rPr>
              <a:t>t</a:t>
            </a:r>
            <a:r>
              <a:rPr sz="2400" spc="-25" dirty="0">
                <a:latin typeface="Arial"/>
                <a:cs typeface="Arial"/>
              </a:rPr>
              <a:t>y</a:t>
            </a:r>
            <a:r>
              <a:rPr sz="2400" spc="-10" dirty="0">
                <a:latin typeface="Arial"/>
                <a:cs typeface="Arial"/>
              </a:rPr>
              <a:t>pe o</a:t>
            </a:r>
            <a:r>
              <a:rPr sz="2400" dirty="0">
                <a:latin typeface="Arial"/>
                <a:cs typeface="Arial"/>
              </a:rPr>
              <a:t>f</a:t>
            </a:r>
            <a:r>
              <a:rPr sz="2400" spc="5" dirty="0">
                <a:latin typeface="Arial"/>
                <a:cs typeface="Arial"/>
              </a:rPr>
              <a:t> </a:t>
            </a:r>
            <a:r>
              <a:rPr sz="2400" spc="-10" dirty="0">
                <a:latin typeface="Arial"/>
                <a:cs typeface="Arial"/>
              </a:rPr>
              <a:t>u</a:t>
            </a:r>
            <a:r>
              <a:rPr sz="2400" dirty="0">
                <a:latin typeface="Arial"/>
                <a:cs typeface="Arial"/>
              </a:rPr>
              <a:t>s</a:t>
            </a:r>
            <a:r>
              <a:rPr sz="2400" spc="-10" dirty="0">
                <a:latin typeface="Arial"/>
                <a:cs typeface="Arial"/>
              </a:rPr>
              <a:t>e</a:t>
            </a:r>
            <a:r>
              <a:rPr sz="2400" dirty="0">
                <a:latin typeface="Arial"/>
                <a:cs typeface="Arial"/>
              </a:rPr>
              <a:t>r </a:t>
            </a:r>
            <a:r>
              <a:rPr sz="2400" spc="-10" dirty="0">
                <a:latin typeface="Arial"/>
                <a:cs typeface="Arial"/>
              </a:rPr>
              <a:t>a</a:t>
            </a:r>
            <a:r>
              <a:rPr sz="2400" dirty="0">
                <a:latin typeface="Arial"/>
                <a:cs typeface="Arial"/>
              </a:rPr>
              <a:t>cc</a:t>
            </a:r>
            <a:r>
              <a:rPr sz="2400" spc="-10" dirty="0">
                <a:latin typeface="Arial"/>
                <a:cs typeface="Arial"/>
              </a:rPr>
              <a:t>e</a:t>
            </a:r>
            <a:r>
              <a:rPr sz="2400" dirty="0">
                <a:latin typeface="Arial"/>
                <a:cs typeface="Arial"/>
              </a:rPr>
              <a:t>ss </a:t>
            </a:r>
            <a:r>
              <a:rPr sz="2400" spc="-40" dirty="0">
                <a:latin typeface="Arial"/>
                <a:cs typeface="Arial"/>
              </a:rPr>
              <a:t>w</a:t>
            </a:r>
            <a:r>
              <a:rPr sz="2400" spc="-10" dirty="0">
                <a:latin typeface="Arial"/>
                <a:cs typeface="Arial"/>
              </a:rPr>
              <a:t>h</a:t>
            </a:r>
            <a:r>
              <a:rPr sz="2400" spc="-5" dirty="0">
                <a:latin typeface="Arial"/>
                <a:cs typeface="Arial"/>
              </a:rPr>
              <a:t>i</a:t>
            </a:r>
            <a:r>
              <a:rPr sz="2400" dirty="0">
                <a:latin typeface="Arial"/>
                <a:cs typeface="Arial"/>
              </a:rPr>
              <a:t>ch</a:t>
            </a:r>
            <a:r>
              <a:rPr sz="2400" spc="45" dirty="0">
                <a:latin typeface="Arial"/>
                <a:cs typeface="Arial"/>
              </a:rPr>
              <a:t> </a:t>
            </a:r>
            <a:r>
              <a:rPr sz="2400" dirty="0">
                <a:latin typeface="Arial"/>
                <a:cs typeface="Arial"/>
              </a:rPr>
              <a:t>m</a:t>
            </a:r>
            <a:r>
              <a:rPr sz="2400" spc="-10" dirty="0">
                <a:latin typeface="Arial"/>
                <a:cs typeface="Arial"/>
              </a:rPr>
              <a:t>a</a:t>
            </a:r>
            <a:r>
              <a:rPr sz="2400" dirty="0">
                <a:latin typeface="Arial"/>
                <a:cs typeface="Arial"/>
              </a:rPr>
              <a:t>y </a:t>
            </a:r>
            <a:r>
              <a:rPr sz="2400" spc="-10" dirty="0">
                <a:latin typeface="Arial"/>
                <a:cs typeface="Arial"/>
              </a:rPr>
              <a:t>b</a:t>
            </a:r>
            <a:r>
              <a:rPr sz="2400" dirty="0">
                <a:latin typeface="Arial"/>
                <a:cs typeface="Arial"/>
              </a:rPr>
              <a:t>e</a:t>
            </a:r>
            <a:r>
              <a:rPr sz="2400" spc="10" dirty="0">
                <a:latin typeface="Arial"/>
                <a:cs typeface="Arial"/>
              </a:rPr>
              <a:t> </a:t>
            </a:r>
            <a:r>
              <a:rPr sz="2400" spc="-10" dirty="0">
                <a:latin typeface="Arial"/>
                <a:cs typeface="Arial"/>
              </a:rPr>
              <a:t>app</a:t>
            </a:r>
            <a:r>
              <a:rPr sz="2400" dirty="0">
                <a:latin typeface="Arial"/>
                <a:cs typeface="Arial"/>
              </a:rPr>
              <a:t>r</a:t>
            </a:r>
            <a:r>
              <a:rPr sz="2400" spc="-10" dirty="0">
                <a:latin typeface="Arial"/>
                <a:cs typeface="Arial"/>
              </a:rPr>
              <a:t>o</a:t>
            </a:r>
            <a:r>
              <a:rPr sz="2400" dirty="0">
                <a:latin typeface="Arial"/>
                <a:cs typeface="Arial"/>
              </a:rPr>
              <a:t>v</a:t>
            </a:r>
            <a:r>
              <a:rPr sz="2400" spc="-10" dirty="0">
                <a:latin typeface="Arial"/>
                <a:cs typeface="Arial"/>
              </a:rPr>
              <a:t>ed.</a:t>
            </a:r>
            <a:endParaRPr sz="24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U</a:t>
            </a:r>
            <a:r>
              <a:rPr sz="1800" spc="-10" dirty="0"/>
              <a:t>se</a:t>
            </a:r>
            <a:r>
              <a:rPr sz="1800" dirty="0"/>
              <a:t>r</a:t>
            </a:r>
            <a:r>
              <a:rPr sz="1800" spc="-65" dirty="0"/>
              <a:t> </a:t>
            </a:r>
            <a:r>
              <a:rPr sz="1800" spc="-55" dirty="0"/>
              <a:t>A</a:t>
            </a:r>
            <a:r>
              <a:rPr sz="1800" spc="-10" dirty="0"/>
              <a:t>c</a:t>
            </a:r>
            <a:r>
              <a:rPr sz="1800" spc="5" dirty="0"/>
              <a:t>c</a:t>
            </a:r>
            <a:r>
              <a:rPr sz="1800" spc="-10" dirty="0"/>
              <a:t>ess</a:t>
            </a:r>
            <a:endParaRPr sz="1800" dirty="0"/>
          </a:p>
          <a:p>
            <a:pPr marL="12700">
              <a:lnSpc>
                <a:spcPts val="3315"/>
              </a:lnSpc>
            </a:pPr>
            <a:r>
              <a:rPr spc="-25" dirty="0"/>
              <a:t>L</a:t>
            </a:r>
            <a:r>
              <a:rPr spc="-15" dirty="0"/>
              <a:t>eve</a:t>
            </a:r>
            <a:r>
              <a:rPr spc="-10" dirty="0"/>
              <a:t>l</a:t>
            </a:r>
            <a:r>
              <a:rPr dirty="0"/>
              <a:t> </a:t>
            </a:r>
            <a:r>
              <a:rPr spc="-25" dirty="0"/>
              <a:t>o</a:t>
            </a:r>
            <a:r>
              <a:rPr spc="-10" dirty="0"/>
              <a:t>f</a:t>
            </a:r>
            <a:r>
              <a:rPr spc="-90" dirty="0"/>
              <a:t> </a:t>
            </a:r>
            <a:r>
              <a:rPr spc="-30" dirty="0"/>
              <a:t>A</a:t>
            </a:r>
            <a:r>
              <a:rPr spc="-15" dirty="0"/>
              <a:t>ccess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31</a:t>
            </a:fld>
            <a:endParaRPr dirty="0"/>
          </a:p>
        </p:txBody>
      </p:sp>
      <p:sp>
        <p:nvSpPr>
          <p:cNvPr id="4" name="object 4"/>
          <p:cNvSpPr txBox="1"/>
          <p:nvPr/>
        </p:nvSpPr>
        <p:spPr>
          <a:xfrm>
            <a:off x="612140" y="5961243"/>
            <a:ext cx="7389495" cy="170180"/>
          </a:xfrm>
          <a:prstGeom prst="rect">
            <a:avLst/>
          </a:prstGeom>
        </p:spPr>
        <p:txBody>
          <a:bodyPr vert="horz" wrap="square" lIns="0" tIns="0" rIns="0" bIns="0" rtlCol="0">
            <a:spAutoFit/>
          </a:bodyPr>
          <a:lstStyle/>
          <a:p>
            <a:pPr marL="12700">
              <a:lnSpc>
                <a:spcPct val="100000"/>
              </a:lnSpc>
            </a:pPr>
            <a:r>
              <a:rPr sz="1050" spc="22" baseline="27777" dirty="0">
                <a:latin typeface="Arial"/>
                <a:cs typeface="Arial"/>
              </a:rPr>
              <a:t>1</a:t>
            </a:r>
            <a:r>
              <a:rPr sz="1100" spc="-5" dirty="0">
                <a:latin typeface="Arial"/>
                <a:cs typeface="Arial"/>
              </a:rPr>
              <a:t>So</a:t>
            </a:r>
            <a:r>
              <a:rPr sz="1100" dirty="0">
                <a:latin typeface="Arial"/>
                <a:cs typeface="Arial"/>
              </a:rPr>
              <a:t>me</a:t>
            </a:r>
            <a:r>
              <a:rPr sz="1100" spc="-10" dirty="0">
                <a:latin typeface="Arial"/>
                <a:cs typeface="Arial"/>
              </a:rPr>
              <a:t> </a:t>
            </a:r>
            <a:r>
              <a:rPr sz="1100" spc="5" dirty="0">
                <a:latin typeface="Arial"/>
                <a:cs typeface="Arial"/>
              </a:rPr>
              <a:t>O</a:t>
            </a:r>
            <a:r>
              <a:rPr sz="1100" spc="-5" dirty="0">
                <a:latin typeface="Arial"/>
                <a:cs typeface="Arial"/>
              </a:rPr>
              <a:t>pDi</a:t>
            </a:r>
            <a:r>
              <a:rPr sz="1100" spc="-15" dirty="0">
                <a:latin typeface="Arial"/>
                <a:cs typeface="Arial"/>
              </a:rPr>
              <a:t>v</a:t>
            </a:r>
            <a:r>
              <a:rPr sz="1100" dirty="0">
                <a:latin typeface="Arial"/>
                <a:cs typeface="Arial"/>
              </a:rPr>
              <a:t>s</a:t>
            </a:r>
            <a:r>
              <a:rPr sz="1100" spc="5" dirty="0">
                <a:latin typeface="Arial"/>
                <a:cs typeface="Arial"/>
              </a:rPr>
              <a:t> </a:t>
            </a:r>
            <a:r>
              <a:rPr sz="1100" spc="-5" dirty="0">
                <a:latin typeface="Arial"/>
                <a:cs typeface="Arial"/>
              </a:rPr>
              <a:t>ha</a:t>
            </a:r>
            <a:r>
              <a:rPr sz="1100" spc="-15" dirty="0">
                <a:latin typeface="Arial"/>
                <a:cs typeface="Arial"/>
              </a:rPr>
              <a:t>v</a:t>
            </a:r>
            <a:r>
              <a:rPr sz="1100" dirty="0">
                <a:latin typeface="Arial"/>
                <a:cs typeface="Arial"/>
              </a:rPr>
              <a:t>e </a:t>
            </a:r>
            <a:r>
              <a:rPr sz="1100" spc="5" dirty="0">
                <a:latin typeface="Arial"/>
                <a:cs typeface="Arial"/>
              </a:rPr>
              <a:t>t</a:t>
            </a:r>
            <a:r>
              <a:rPr sz="1100" spc="-5" dirty="0">
                <a:latin typeface="Arial"/>
                <a:cs typeface="Arial"/>
              </a:rPr>
              <a:t>hei</a:t>
            </a:r>
            <a:r>
              <a:rPr sz="1100" dirty="0">
                <a:latin typeface="Arial"/>
                <a:cs typeface="Arial"/>
              </a:rPr>
              <a:t>r</a:t>
            </a:r>
            <a:r>
              <a:rPr sz="1100" spc="-15" dirty="0">
                <a:latin typeface="Arial"/>
                <a:cs typeface="Arial"/>
              </a:rPr>
              <a:t> </a:t>
            </a:r>
            <a:r>
              <a:rPr sz="1100" spc="-5" dirty="0">
                <a:latin typeface="Arial"/>
                <a:cs typeface="Arial"/>
              </a:rPr>
              <a:t>o</a:t>
            </a:r>
            <a:r>
              <a:rPr sz="1100" spc="-20" dirty="0">
                <a:latin typeface="Arial"/>
                <a:cs typeface="Arial"/>
              </a:rPr>
              <a:t>w</a:t>
            </a:r>
            <a:r>
              <a:rPr sz="1100" dirty="0">
                <a:latin typeface="Arial"/>
                <a:cs typeface="Arial"/>
              </a:rPr>
              <a:t>n</a:t>
            </a:r>
            <a:r>
              <a:rPr sz="1100" spc="15" dirty="0">
                <a:latin typeface="Arial"/>
                <a:cs typeface="Arial"/>
              </a:rPr>
              <a:t> </a:t>
            </a:r>
            <a:r>
              <a:rPr sz="1100" spc="-5" dirty="0">
                <a:latin typeface="Arial"/>
                <a:cs typeface="Arial"/>
              </a:rPr>
              <a:t>Rule</a:t>
            </a:r>
            <a:r>
              <a:rPr sz="1100" dirty="0">
                <a:latin typeface="Arial"/>
                <a:cs typeface="Arial"/>
              </a:rPr>
              <a:t>s</a:t>
            </a:r>
            <a:r>
              <a:rPr sz="1100" spc="5" dirty="0">
                <a:latin typeface="Arial"/>
                <a:cs typeface="Arial"/>
              </a:rPr>
              <a:t> </a:t>
            </a:r>
            <a:r>
              <a:rPr sz="1100" spc="-5" dirty="0">
                <a:latin typeface="Arial"/>
                <a:cs typeface="Arial"/>
              </a:rPr>
              <a:t>o</a:t>
            </a:r>
            <a:r>
              <a:rPr sz="1100" dirty="0">
                <a:latin typeface="Arial"/>
                <a:cs typeface="Arial"/>
              </a:rPr>
              <a:t>f</a:t>
            </a:r>
            <a:r>
              <a:rPr sz="1100" spc="-15" dirty="0">
                <a:latin typeface="Arial"/>
                <a:cs typeface="Arial"/>
              </a:rPr>
              <a:t> </a:t>
            </a:r>
            <a:r>
              <a:rPr sz="1100" spc="-5" dirty="0">
                <a:latin typeface="Arial"/>
                <a:cs typeface="Arial"/>
              </a:rPr>
              <a:t>Beha</a:t>
            </a:r>
            <a:r>
              <a:rPr sz="1100" spc="-15" dirty="0">
                <a:latin typeface="Arial"/>
                <a:cs typeface="Arial"/>
              </a:rPr>
              <a:t>v</a:t>
            </a:r>
            <a:r>
              <a:rPr sz="1100" spc="-5" dirty="0">
                <a:latin typeface="Arial"/>
                <a:cs typeface="Arial"/>
              </a:rPr>
              <a:t>io</a:t>
            </a:r>
            <a:r>
              <a:rPr sz="1100" dirty="0">
                <a:latin typeface="Arial"/>
                <a:cs typeface="Arial"/>
              </a:rPr>
              <a:t>r</a:t>
            </a:r>
            <a:r>
              <a:rPr sz="1100" spc="20" dirty="0">
                <a:latin typeface="Arial"/>
                <a:cs typeface="Arial"/>
              </a:rPr>
              <a:t> </a:t>
            </a:r>
            <a:r>
              <a:rPr sz="1100" spc="-20" dirty="0">
                <a:latin typeface="Arial"/>
                <a:cs typeface="Arial"/>
              </a:rPr>
              <a:t>w</a:t>
            </a:r>
            <a:r>
              <a:rPr sz="1100" spc="-5" dirty="0">
                <a:latin typeface="Arial"/>
                <a:cs typeface="Arial"/>
              </a:rPr>
              <a:t>hi</a:t>
            </a:r>
            <a:r>
              <a:rPr sz="1100" dirty="0">
                <a:latin typeface="Arial"/>
                <a:cs typeface="Arial"/>
              </a:rPr>
              <a:t>ch</a:t>
            </a:r>
            <a:r>
              <a:rPr sz="1100" spc="15" dirty="0">
                <a:latin typeface="Arial"/>
                <a:cs typeface="Arial"/>
              </a:rPr>
              <a:t> </a:t>
            </a:r>
            <a:r>
              <a:rPr sz="1100" spc="-5" dirty="0">
                <a:latin typeface="Arial"/>
                <a:cs typeface="Arial"/>
              </a:rPr>
              <a:t>u</a:t>
            </a:r>
            <a:r>
              <a:rPr sz="1100" dirty="0">
                <a:latin typeface="Arial"/>
                <a:cs typeface="Arial"/>
              </a:rPr>
              <a:t>s</a:t>
            </a:r>
            <a:r>
              <a:rPr sz="1100" spc="-5" dirty="0">
                <a:latin typeface="Arial"/>
                <a:cs typeface="Arial"/>
              </a:rPr>
              <a:t>e</a:t>
            </a:r>
            <a:r>
              <a:rPr sz="1100" dirty="0">
                <a:latin typeface="Arial"/>
                <a:cs typeface="Arial"/>
              </a:rPr>
              <a:t>rs</a:t>
            </a:r>
            <a:r>
              <a:rPr sz="1100" spc="-20" dirty="0">
                <a:latin typeface="Arial"/>
                <a:cs typeface="Arial"/>
              </a:rPr>
              <a:t> </a:t>
            </a:r>
            <a:r>
              <a:rPr sz="1100" dirty="0">
                <a:latin typeface="Arial"/>
                <a:cs typeface="Arial"/>
              </a:rPr>
              <a:t>m</a:t>
            </a:r>
            <a:r>
              <a:rPr sz="1100" spc="-5" dirty="0">
                <a:latin typeface="Arial"/>
                <a:cs typeface="Arial"/>
              </a:rPr>
              <a:t>u</a:t>
            </a:r>
            <a:r>
              <a:rPr sz="1100" dirty="0">
                <a:latin typeface="Arial"/>
                <a:cs typeface="Arial"/>
              </a:rPr>
              <a:t>st</a:t>
            </a:r>
            <a:r>
              <a:rPr sz="1100" spc="-25" dirty="0">
                <a:latin typeface="Arial"/>
                <a:cs typeface="Arial"/>
              </a:rPr>
              <a:t> </a:t>
            </a:r>
            <a:r>
              <a:rPr sz="1100" dirty="0">
                <a:latin typeface="Arial"/>
                <a:cs typeface="Arial"/>
              </a:rPr>
              <a:t>r</a:t>
            </a:r>
            <a:r>
              <a:rPr sz="1100" spc="-5" dirty="0">
                <a:latin typeface="Arial"/>
                <a:cs typeface="Arial"/>
              </a:rPr>
              <a:t>ea</a:t>
            </a:r>
            <a:r>
              <a:rPr sz="1100" dirty="0">
                <a:latin typeface="Arial"/>
                <a:cs typeface="Arial"/>
              </a:rPr>
              <a:t>d</a:t>
            </a:r>
            <a:r>
              <a:rPr sz="1100" spc="-20" dirty="0">
                <a:latin typeface="Arial"/>
                <a:cs typeface="Arial"/>
              </a:rPr>
              <a:t> </a:t>
            </a:r>
            <a:r>
              <a:rPr sz="1100" spc="-5" dirty="0">
                <a:latin typeface="Arial"/>
                <a:cs typeface="Arial"/>
              </a:rPr>
              <a:t>an</a:t>
            </a:r>
            <a:r>
              <a:rPr sz="1100" dirty="0">
                <a:latin typeface="Arial"/>
                <a:cs typeface="Arial"/>
              </a:rPr>
              <a:t>d s</a:t>
            </a:r>
            <a:r>
              <a:rPr sz="1100" spc="-5" dirty="0">
                <a:latin typeface="Arial"/>
                <a:cs typeface="Arial"/>
              </a:rPr>
              <a:t>i</a:t>
            </a:r>
            <a:r>
              <a:rPr sz="1100" spc="10" dirty="0">
                <a:latin typeface="Arial"/>
                <a:cs typeface="Arial"/>
              </a:rPr>
              <a:t>g</a:t>
            </a:r>
            <a:r>
              <a:rPr sz="1100" dirty="0">
                <a:latin typeface="Arial"/>
                <a:cs typeface="Arial"/>
              </a:rPr>
              <a:t>n</a:t>
            </a:r>
            <a:r>
              <a:rPr sz="1100" spc="-20" dirty="0">
                <a:latin typeface="Arial"/>
                <a:cs typeface="Arial"/>
              </a:rPr>
              <a:t> </a:t>
            </a:r>
            <a:r>
              <a:rPr sz="1100" spc="-5" dirty="0">
                <a:latin typeface="Arial"/>
                <a:cs typeface="Arial"/>
              </a:rPr>
              <a:t>be</a:t>
            </a:r>
            <a:r>
              <a:rPr sz="1100" spc="15" dirty="0">
                <a:latin typeface="Arial"/>
                <a:cs typeface="Arial"/>
              </a:rPr>
              <a:t>f</a:t>
            </a:r>
            <a:r>
              <a:rPr sz="1100" spc="-5" dirty="0">
                <a:latin typeface="Arial"/>
                <a:cs typeface="Arial"/>
              </a:rPr>
              <a:t>o</a:t>
            </a:r>
            <a:r>
              <a:rPr sz="1100" dirty="0">
                <a:latin typeface="Arial"/>
                <a:cs typeface="Arial"/>
              </a:rPr>
              <a:t>re</a:t>
            </a:r>
            <a:r>
              <a:rPr sz="1100" spc="-35" dirty="0">
                <a:latin typeface="Arial"/>
                <a:cs typeface="Arial"/>
              </a:rPr>
              <a:t> </a:t>
            </a:r>
            <a:r>
              <a:rPr sz="1100" spc="-5" dirty="0">
                <a:latin typeface="Arial"/>
                <a:cs typeface="Arial"/>
              </a:rPr>
              <a:t>a</a:t>
            </a:r>
            <a:r>
              <a:rPr sz="1100" dirty="0">
                <a:latin typeface="Arial"/>
                <a:cs typeface="Arial"/>
              </a:rPr>
              <a:t>cc</a:t>
            </a:r>
            <a:r>
              <a:rPr sz="1100" spc="-5" dirty="0">
                <a:latin typeface="Arial"/>
                <a:cs typeface="Arial"/>
              </a:rPr>
              <a:t>e</a:t>
            </a:r>
            <a:r>
              <a:rPr sz="1100" dirty="0">
                <a:latin typeface="Arial"/>
                <a:cs typeface="Arial"/>
              </a:rPr>
              <a:t>ss</a:t>
            </a:r>
            <a:r>
              <a:rPr sz="1100" spc="-5" dirty="0">
                <a:latin typeface="Arial"/>
                <a:cs typeface="Arial"/>
              </a:rPr>
              <a:t>in</a:t>
            </a:r>
            <a:r>
              <a:rPr sz="1100" dirty="0">
                <a:latin typeface="Arial"/>
                <a:cs typeface="Arial"/>
              </a:rPr>
              <a:t>g</a:t>
            </a:r>
            <a:r>
              <a:rPr sz="1100" spc="-10" dirty="0">
                <a:latin typeface="Arial"/>
                <a:cs typeface="Arial"/>
              </a:rPr>
              <a:t> </a:t>
            </a:r>
            <a:r>
              <a:rPr sz="1100" spc="5" dirty="0">
                <a:latin typeface="Arial"/>
                <a:cs typeface="Arial"/>
              </a:rPr>
              <a:t>t</a:t>
            </a:r>
            <a:r>
              <a:rPr sz="1100" spc="-5" dirty="0">
                <a:latin typeface="Arial"/>
                <a:cs typeface="Arial"/>
              </a:rPr>
              <a:t>h</a:t>
            </a:r>
            <a:r>
              <a:rPr sz="1100" dirty="0">
                <a:latin typeface="Arial"/>
                <a:cs typeface="Arial"/>
              </a:rPr>
              <a:t>e</a:t>
            </a:r>
            <a:r>
              <a:rPr sz="1100" spc="-20" dirty="0">
                <a:latin typeface="Arial"/>
                <a:cs typeface="Arial"/>
              </a:rPr>
              <a:t> </a:t>
            </a:r>
            <a:r>
              <a:rPr sz="1100" spc="-5" dirty="0">
                <a:latin typeface="Arial"/>
                <a:cs typeface="Arial"/>
              </a:rPr>
              <a:t>ne</a:t>
            </a:r>
            <a:r>
              <a:rPr sz="1100" spc="5" dirty="0">
                <a:latin typeface="Arial"/>
                <a:cs typeface="Arial"/>
              </a:rPr>
              <a:t>t</a:t>
            </a:r>
            <a:r>
              <a:rPr sz="1100" spc="-20" dirty="0">
                <a:latin typeface="Arial"/>
                <a:cs typeface="Arial"/>
              </a:rPr>
              <a:t>w</a:t>
            </a:r>
            <a:r>
              <a:rPr sz="1100" spc="-5" dirty="0">
                <a:latin typeface="Arial"/>
                <a:cs typeface="Arial"/>
              </a:rPr>
              <a:t>o</a:t>
            </a:r>
            <a:r>
              <a:rPr sz="1100" dirty="0">
                <a:latin typeface="Arial"/>
                <a:cs typeface="Arial"/>
              </a:rPr>
              <a:t>rk</a:t>
            </a:r>
            <a:r>
              <a:rPr sz="1100" spc="-10" dirty="0">
                <a:latin typeface="Arial"/>
                <a:cs typeface="Arial"/>
              </a:rPr>
              <a:t> </a:t>
            </a:r>
            <a:r>
              <a:rPr sz="1100" spc="-5" dirty="0">
                <a:latin typeface="Arial"/>
                <a:cs typeface="Arial"/>
              </a:rPr>
              <a:t>o</a:t>
            </a:r>
            <a:r>
              <a:rPr sz="1100" dirty="0">
                <a:latin typeface="Arial"/>
                <a:cs typeface="Arial"/>
              </a:rPr>
              <a:t>r</a:t>
            </a:r>
            <a:r>
              <a:rPr sz="1100" spc="-15" dirty="0">
                <a:latin typeface="Arial"/>
                <a:cs typeface="Arial"/>
              </a:rPr>
              <a:t> </a:t>
            </a:r>
            <a:r>
              <a:rPr sz="1100" spc="-5" dirty="0">
                <a:latin typeface="Arial"/>
                <a:cs typeface="Arial"/>
              </a:rPr>
              <a:t>da</a:t>
            </a:r>
            <a:r>
              <a:rPr sz="1100" spc="5" dirty="0">
                <a:latin typeface="Arial"/>
                <a:cs typeface="Arial"/>
              </a:rPr>
              <a:t>t</a:t>
            </a:r>
            <a:r>
              <a:rPr sz="1100" spc="-5" dirty="0">
                <a:latin typeface="Arial"/>
                <a:cs typeface="Arial"/>
              </a:rPr>
              <a:t>a.</a:t>
            </a:r>
            <a:endParaRPr sz="1100">
              <a:latin typeface="Arial"/>
              <a:cs typeface="Arial"/>
            </a:endParaRPr>
          </a:p>
        </p:txBody>
      </p:sp>
      <p:sp>
        <p:nvSpPr>
          <p:cNvPr id="3" name="object 3"/>
          <p:cNvSpPr txBox="1"/>
          <p:nvPr/>
        </p:nvSpPr>
        <p:spPr>
          <a:xfrm>
            <a:off x="542290" y="1683186"/>
            <a:ext cx="8672195" cy="3554819"/>
          </a:xfrm>
          <a:prstGeom prst="rect">
            <a:avLst/>
          </a:prstGeom>
        </p:spPr>
        <p:txBody>
          <a:bodyPr vert="horz" wrap="square" lIns="0" tIns="0" rIns="0" bIns="0" rtlCol="0">
            <a:spAutoFit/>
          </a:bodyPr>
          <a:lstStyle/>
          <a:p>
            <a:pPr marL="240665" marR="34290" indent="-228600">
              <a:lnSpc>
                <a:spcPct val="100000"/>
              </a:lnSpc>
            </a:pPr>
            <a:r>
              <a:rPr sz="1800" dirty="0">
                <a:latin typeface="Webdings"/>
                <a:cs typeface="Webdings"/>
              </a:rPr>
              <a:t></a:t>
            </a:r>
            <a:r>
              <a:rPr sz="1800" b="1" dirty="0">
                <a:latin typeface="Arial"/>
                <a:cs typeface="Arial"/>
              </a:rPr>
              <a:t>The</a:t>
            </a:r>
            <a:r>
              <a:rPr sz="1800" b="1" spc="-15" dirty="0">
                <a:latin typeface="Arial"/>
                <a:cs typeface="Arial"/>
              </a:rPr>
              <a:t> </a:t>
            </a:r>
            <a:r>
              <a:rPr sz="1800" b="1" spc="-5" dirty="0">
                <a:latin typeface="Arial"/>
                <a:cs typeface="Arial"/>
              </a:rPr>
              <a:t>R</a:t>
            </a:r>
            <a:r>
              <a:rPr sz="1800" b="1" dirty="0">
                <a:latin typeface="Arial"/>
                <a:cs typeface="Arial"/>
              </a:rPr>
              <a:t>ul</a:t>
            </a:r>
            <a:r>
              <a:rPr sz="1800" b="1" spc="-5" dirty="0">
                <a:latin typeface="Arial"/>
                <a:cs typeface="Arial"/>
              </a:rPr>
              <a:t>e</a:t>
            </a:r>
            <a:r>
              <a:rPr sz="1800" b="1" dirty="0">
                <a:latin typeface="Arial"/>
                <a:cs typeface="Arial"/>
              </a:rPr>
              <a:t>s</a:t>
            </a:r>
            <a:r>
              <a:rPr sz="1800" b="1" spc="-5" dirty="0">
                <a:latin typeface="Arial"/>
                <a:cs typeface="Arial"/>
              </a:rPr>
              <a:t> </a:t>
            </a:r>
            <a:r>
              <a:rPr sz="1800" b="1" dirty="0">
                <a:latin typeface="Arial"/>
                <a:cs typeface="Arial"/>
              </a:rPr>
              <a:t>of </a:t>
            </a:r>
            <a:r>
              <a:rPr sz="1800" b="1" spc="-5" dirty="0">
                <a:latin typeface="Arial"/>
                <a:cs typeface="Arial"/>
              </a:rPr>
              <a:t>Be</a:t>
            </a:r>
            <a:r>
              <a:rPr sz="1800" b="1" dirty="0">
                <a:latin typeface="Arial"/>
                <a:cs typeface="Arial"/>
              </a:rPr>
              <a:t>h</a:t>
            </a:r>
            <a:r>
              <a:rPr sz="1800" b="1" spc="-5" dirty="0">
                <a:latin typeface="Arial"/>
                <a:cs typeface="Arial"/>
              </a:rPr>
              <a:t>a</a:t>
            </a:r>
            <a:r>
              <a:rPr sz="1800" b="1" spc="-45" dirty="0">
                <a:latin typeface="Arial"/>
                <a:cs typeface="Arial"/>
              </a:rPr>
              <a:t>v</a:t>
            </a:r>
            <a:r>
              <a:rPr sz="1800" b="1" dirty="0">
                <a:latin typeface="Arial"/>
                <a:cs typeface="Arial"/>
              </a:rPr>
              <a:t>ior</a:t>
            </a:r>
            <a:r>
              <a:rPr sz="1800" b="1" spc="35" dirty="0">
                <a:latin typeface="Arial"/>
                <a:cs typeface="Arial"/>
              </a:rPr>
              <a:t> </a:t>
            </a:r>
            <a:r>
              <a:rPr sz="1800" b="1" dirty="0">
                <a:latin typeface="Arial"/>
                <a:cs typeface="Arial"/>
              </a:rPr>
              <a:t>For</a:t>
            </a:r>
            <a:r>
              <a:rPr sz="1800" b="1" spc="-15" dirty="0">
                <a:latin typeface="Arial"/>
                <a:cs typeface="Arial"/>
              </a:rPr>
              <a:t> </a:t>
            </a:r>
            <a:r>
              <a:rPr sz="1800" b="1" spc="-5" dirty="0">
                <a:latin typeface="Arial"/>
                <a:cs typeface="Arial"/>
              </a:rPr>
              <a:t>Us</a:t>
            </a:r>
            <a:r>
              <a:rPr sz="1800" b="1" dirty="0">
                <a:latin typeface="Arial"/>
                <a:cs typeface="Arial"/>
              </a:rPr>
              <a:t>e</a:t>
            </a:r>
            <a:r>
              <a:rPr sz="1800" b="1" spc="10" dirty="0">
                <a:latin typeface="Arial"/>
                <a:cs typeface="Arial"/>
              </a:rPr>
              <a:t> </a:t>
            </a:r>
            <a:r>
              <a:rPr sz="1800" b="1" dirty="0">
                <a:latin typeface="Arial"/>
                <a:cs typeface="Arial"/>
              </a:rPr>
              <a:t>of</a:t>
            </a:r>
            <a:r>
              <a:rPr sz="1800" b="1" spc="-10" dirty="0">
                <a:latin typeface="Arial"/>
                <a:cs typeface="Arial"/>
              </a:rPr>
              <a:t> </a:t>
            </a:r>
            <a:r>
              <a:rPr lang="en-US" sz="1800" b="1" spc="-5" dirty="0">
                <a:latin typeface="Arial"/>
                <a:cs typeface="Arial"/>
              </a:rPr>
              <a:t>FMCSA</a:t>
            </a:r>
            <a:r>
              <a:rPr sz="1800" b="1" spc="15" dirty="0">
                <a:latin typeface="Arial"/>
                <a:cs typeface="Arial"/>
              </a:rPr>
              <a:t> </a:t>
            </a:r>
            <a:r>
              <a:rPr sz="1800" b="1" dirty="0">
                <a:latin typeface="Arial"/>
                <a:cs typeface="Arial"/>
              </a:rPr>
              <a:t>Info</a:t>
            </a:r>
            <a:r>
              <a:rPr sz="1800" b="1" spc="-5" dirty="0">
                <a:latin typeface="Arial"/>
                <a:cs typeface="Arial"/>
              </a:rPr>
              <a:t>rma</a:t>
            </a:r>
            <a:r>
              <a:rPr sz="1800" b="1" dirty="0">
                <a:latin typeface="Arial"/>
                <a:cs typeface="Arial"/>
              </a:rPr>
              <a:t>tion</a:t>
            </a:r>
            <a:r>
              <a:rPr sz="1800" b="1" spc="-20" dirty="0">
                <a:latin typeface="Arial"/>
                <a:cs typeface="Arial"/>
              </a:rPr>
              <a:t> </a:t>
            </a:r>
            <a:r>
              <a:rPr sz="1800" b="1" dirty="0">
                <a:latin typeface="Arial"/>
                <a:cs typeface="Arial"/>
              </a:rPr>
              <a:t>T</a:t>
            </a:r>
            <a:r>
              <a:rPr sz="1800" b="1" spc="-5" dirty="0">
                <a:latin typeface="Arial"/>
                <a:cs typeface="Arial"/>
              </a:rPr>
              <a:t>ec</a:t>
            </a:r>
            <a:r>
              <a:rPr sz="1800" b="1" dirty="0">
                <a:latin typeface="Arial"/>
                <a:cs typeface="Arial"/>
              </a:rPr>
              <a:t>hnology</a:t>
            </a:r>
            <a:r>
              <a:rPr sz="1800" b="1" spc="-15" dirty="0">
                <a:latin typeface="Arial"/>
                <a:cs typeface="Arial"/>
              </a:rPr>
              <a:t> </a:t>
            </a:r>
            <a:r>
              <a:rPr sz="1800" b="1" spc="-5" dirty="0">
                <a:latin typeface="Arial"/>
                <a:cs typeface="Arial"/>
              </a:rPr>
              <a:t>Res</a:t>
            </a:r>
            <a:r>
              <a:rPr sz="1800" b="1" dirty="0">
                <a:latin typeface="Arial"/>
                <a:cs typeface="Arial"/>
              </a:rPr>
              <a:t>ou</a:t>
            </a:r>
            <a:r>
              <a:rPr sz="1800" b="1" spc="-5" dirty="0">
                <a:latin typeface="Arial"/>
                <a:cs typeface="Arial"/>
              </a:rPr>
              <a:t>rce</a:t>
            </a:r>
            <a:r>
              <a:rPr sz="1800" b="1" dirty="0">
                <a:latin typeface="Arial"/>
                <a:cs typeface="Arial"/>
              </a:rPr>
              <a:t>s (</a:t>
            </a:r>
            <a:r>
              <a:rPr lang="en-US" sz="1800" b="1" spc="-5" dirty="0">
                <a:latin typeface="Arial"/>
                <a:cs typeface="Arial"/>
              </a:rPr>
              <a:t>FMCSA</a:t>
            </a:r>
            <a:r>
              <a:rPr sz="1800" b="1" dirty="0">
                <a:latin typeface="Arial"/>
                <a:cs typeface="Arial"/>
              </a:rPr>
              <a:t> </a:t>
            </a:r>
            <a:r>
              <a:rPr sz="1800" b="1" spc="-5" dirty="0">
                <a:latin typeface="Arial"/>
                <a:cs typeface="Arial"/>
              </a:rPr>
              <a:t>R</a:t>
            </a:r>
            <a:r>
              <a:rPr sz="1800" b="1" dirty="0">
                <a:latin typeface="Arial"/>
                <a:cs typeface="Arial"/>
              </a:rPr>
              <a:t>ul</a:t>
            </a:r>
            <a:r>
              <a:rPr sz="1800" b="1" spc="-5" dirty="0">
                <a:latin typeface="Arial"/>
                <a:cs typeface="Arial"/>
              </a:rPr>
              <a:t>e</a:t>
            </a:r>
            <a:r>
              <a:rPr sz="1800" b="1" dirty="0">
                <a:latin typeface="Arial"/>
                <a:cs typeface="Arial"/>
              </a:rPr>
              <a:t>s</a:t>
            </a:r>
            <a:r>
              <a:rPr sz="1800" b="1" spc="-5" dirty="0">
                <a:latin typeface="Arial"/>
                <a:cs typeface="Arial"/>
              </a:rPr>
              <a:t> </a:t>
            </a:r>
            <a:r>
              <a:rPr sz="1800" b="1" dirty="0">
                <a:latin typeface="Arial"/>
                <a:cs typeface="Arial"/>
              </a:rPr>
              <a:t>of </a:t>
            </a:r>
            <a:r>
              <a:rPr sz="1800" b="1" spc="-5" dirty="0">
                <a:latin typeface="Arial"/>
                <a:cs typeface="Arial"/>
              </a:rPr>
              <a:t>Be</a:t>
            </a:r>
            <a:r>
              <a:rPr sz="1800" b="1" dirty="0">
                <a:latin typeface="Arial"/>
                <a:cs typeface="Arial"/>
              </a:rPr>
              <a:t>h</a:t>
            </a:r>
            <a:r>
              <a:rPr sz="1800" b="1" spc="-5" dirty="0">
                <a:latin typeface="Arial"/>
                <a:cs typeface="Arial"/>
              </a:rPr>
              <a:t>a</a:t>
            </a:r>
            <a:r>
              <a:rPr sz="1800" b="1" spc="-45" dirty="0">
                <a:latin typeface="Arial"/>
                <a:cs typeface="Arial"/>
              </a:rPr>
              <a:t>v</a:t>
            </a:r>
            <a:r>
              <a:rPr sz="1800" b="1" dirty="0">
                <a:latin typeface="Arial"/>
                <a:cs typeface="Arial"/>
              </a:rPr>
              <a:t>io</a:t>
            </a:r>
            <a:r>
              <a:rPr sz="1800" b="1" spc="-5" dirty="0">
                <a:latin typeface="Arial"/>
                <a:cs typeface="Arial"/>
              </a:rPr>
              <a:t>r</a:t>
            </a:r>
            <a:r>
              <a:rPr sz="1800" b="1" dirty="0">
                <a:latin typeface="Arial"/>
                <a:cs typeface="Arial"/>
              </a:rPr>
              <a:t>)</a:t>
            </a:r>
            <a:r>
              <a:rPr sz="1800" b="1" spc="35" dirty="0">
                <a:latin typeface="Arial"/>
                <a:cs typeface="Arial"/>
              </a:rPr>
              <a:t> </a:t>
            </a:r>
            <a:r>
              <a:rPr sz="1800" spc="-10" dirty="0">
                <a:latin typeface="Arial"/>
                <a:cs typeface="Arial"/>
              </a:rPr>
              <a:t>de</a:t>
            </a:r>
            <a:r>
              <a:rPr sz="1800" dirty="0">
                <a:latin typeface="Arial"/>
                <a:cs typeface="Arial"/>
              </a:rPr>
              <a:t>scr</a:t>
            </a:r>
            <a:r>
              <a:rPr sz="1800" spc="-5" dirty="0">
                <a:latin typeface="Arial"/>
                <a:cs typeface="Arial"/>
              </a:rPr>
              <a:t>i</a:t>
            </a:r>
            <a:r>
              <a:rPr sz="1800" spc="-10" dirty="0">
                <a:latin typeface="Arial"/>
                <a:cs typeface="Arial"/>
              </a:rPr>
              <a:t>b</a:t>
            </a:r>
            <a:r>
              <a:rPr sz="1800" dirty="0">
                <a:latin typeface="Arial"/>
                <a:cs typeface="Arial"/>
              </a:rPr>
              <a:t>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e</a:t>
            </a:r>
            <a:r>
              <a:rPr sz="1800" dirty="0">
                <a:latin typeface="Arial"/>
                <a:cs typeface="Arial"/>
              </a:rPr>
              <a:t>r</a:t>
            </a:r>
            <a:r>
              <a:rPr sz="1800" spc="1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a:t>
            </a:r>
            <a:r>
              <a:rPr sz="1800" spc="-5" dirty="0">
                <a:latin typeface="Arial"/>
                <a:cs typeface="Arial"/>
              </a:rPr>
              <a:t>i</a:t>
            </a:r>
            <a:r>
              <a:rPr sz="1800" spc="-10" dirty="0">
                <a:latin typeface="Arial"/>
                <a:cs typeface="Arial"/>
              </a:rPr>
              <a:t>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3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pe</a:t>
            </a:r>
            <a:r>
              <a:rPr sz="1800" dirty="0">
                <a:latin typeface="Arial"/>
                <a:cs typeface="Arial"/>
              </a:rPr>
              <a:t>ct</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beha</a:t>
            </a:r>
            <a:r>
              <a:rPr sz="1800" dirty="0">
                <a:latin typeface="Arial"/>
                <a:cs typeface="Arial"/>
              </a:rPr>
              <a:t>v</a:t>
            </a:r>
            <a:r>
              <a:rPr sz="1800" spc="-5" dirty="0">
                <a:latin typeface="Arial"/>
                <a:cs typeface="Arial"/>
              </a:rPr>
              <a:t>i</a:t>
            </a:r>
            <a:r>
              <a:rPr sz="1800" spc="-10" dirty="0">
                <a:latin typeface="Arial"/>
                <a:cs typeface="Arial"/>
              </a:rPr>
              <a:t>or </a:t>
            </a:r>
            <a:r>
              <a:rPr sz="1800" spc="-40" dirty="0">
                <a:latin typeface="Arial"/>
                <a:cs typeface="Arial"/>
              </a:rPr>
              <a:t>w</a:t>
            </a:r>
            <a:r>
              <a:rPr sz="1800" spc="-5" dirty="0">
                <a:latin typeface="Arial"/>
                <a:cs typeface="Arial"/>
              </a:rPr>
              <a:t>i</a:t>
            </a:r>
            <a:r>
              <a:rPr sz="1800" dirty="0">
                <a:latin typeface="Arial"/>
                <a:cs typeface="Arial"/>
              </a:rPr>
              <a:t>th</a:t>
            </a:r>
            <a:r>
              <a:rPr sz="1800" spc="30" dirty="0">
                <a:latin typeface="Arial"/>
                <a:cs typeface="Arial"/>
              </a:rPr>
              <a:t> </a:t>
            </a:r>
            <a:r>
              <a:rPr sz="1800" dirty="0">
                <a:latin typeface="Arial"/>
                <a:cs typeface="Arial"/>
              </a:rPr>
              <a:t>r</a:t>
            </a:r>
            <a:r>
              <a:rPr sz="1800" spc="-10" dirty="0">
                <a:latin typeface="Arial"/>
                <a:cs typeface="Arial"/>
              </a:rPr>
              <a:t>ega</a:t>
            </a:r>
            <a:r>
              <a:rPr sz="1800" dirty="0">
                <a:latin typeface="Arial"/>
                <a:cs typeface="Arial"/>
              </a:rPr>
              <a:t>rd</a:t>
            </a:r>
            <a:r>
              <a:rPr sz="1800" spc="10" dirty="0">
                <a:latin typeface="Arial"/>
                <a:cs typeface="Arial"/>
              </a:rPr>
              <a:t> </a:t>
            </a:r>
            <a:r>
              <a:rPr sz="1800" dirty="0">
                <a:latin typeface="Arial"/>
                <a:cs typeface="Arial"/>
              </a:rPr>
              <a:t>to</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age</a:t>
            </a:r>
            <a:r>
              <a:rPr sz="1800" dirty="0">
                <a:latin typeface="Arial"/>
                <a:cs typeface="Arial"/>
              </a:rPr>
              <a:t>.</a:t>
            </a:r>
            <a:r>
              <a:rPr sz="1800" spc="15" dirty="0">
                <a:latin typeface="Arial"/>
                <a:cs typeface="Arial"/>
              </a:rPr>
              <a:t> </a:t>
            </a:r>
            <a:r>
              <a:rPr sz="1800" b="1" spc="-55" dirty="0">
                <a:latin typeface="Arial"/>
                <a:cs typeface="Arial"/>
              </a:rPr>
              <a:t>A</a:t>
            </a:r>
            <a:r>
              <a:rPr sz="1800" b="1" dirty="0">
                <a:latin typeface="Arial"/>
                <a:cs typeface="Arial"/>
              </a:rPr>
              <a:t>ll</a:t>
            </a:r>
            <a:r>
              <a:rPr sz="1800" b="1" spc="50" dirty="0">
                <a:latin typeface="Arial"/>
                <a:cs typeface="Arial"/>
              </a:rPr>
              <a:t> </a:t>
            </a:r>
            <a:r>
              <a:rPr sz="1800" b="1" dirty="0">
                <a:latin typeface="Arial"/>
                <a:cs typeface="Arial"/>
              </a:rPr>
              <a:t>u</a:t>
            </a:r>
            <a:r>
              <a:rPr sz="1800" b="1" spc="-10" dirty="0">
                <a:latin typeface="Arial"/>
                <a:cs typeface="Arial"/>
              </a:rPr>
              <a:t>se</a:t>
            </a:r>
            <a:r>
              <a:rPr sz="1800" b="1" spc="-5" dirty="0">
                <a:latin typeface="Arial"/>
                <a:cs typeface="Arial"/>
              </a:rPr>
              <a:t>r</a:t>
            </a:r>
            <a:r>
              <a:rPr sz="1800" b="1" dirty="0">
                <a:latin typeface="Arial"/>
                <a:cs typeface="Arial"/>
              </a:rPr>
              <a:t>s</a:t>
            </a:r>
            <a:r>
              <a:rPr sz="1800" b="1" spc="10" dirty="0">
                <a:latin typeface="Arial"/>
                <a:cs typeface="Arial"/>
              </a:rPr>
              <a:t> </a:t>
            </a:r>
            <a:r>
              <a:rPr sz="1800" b="1" spc="-10" dirty="0">
                <a:latin typeface="Arial"/>
                <a:cs typeface="Arial"/>
              </a:rPr>
              <a:t>access</a:t>
            </a:r>
            <a:r>
              <a:rPr sz="1800" b="1" dirty="0">
                <a:latin typeface="Arial"/>
                <a:cs typeface="Arial"/>
              </a:rPr>
              <a:t>ing</a:t>
            </a:r>
            <a:r>
              <a:rPr sz="1800" b="1" spc="10" dirty="0">
                <a:latin typeface="Arial"/>
                <a:cs typeface="Arial"/>
              </a:rPr>
              <a:t> </a:t>
            </a:r>
            <a:r>
              <a:rPr sz="1800" b="1" spc="-5" dirty="0">
                <a:latin typeface="Arial"/>
                <a:cs typeface="Arial"/>
              </a:rPr>
              <a:t>D</a:t>
            </a:r>
            <a:r>
              <a:rPr sz="1800" b="1" spc="-10" dirty="0">
                <a:latin typeface="Arial"/>
                <a:cs typeface="Arial"/>
              </a:rPr>
              <a:t>e</a:t>
            </a:r>
            <a:r>
              <a:rPr sz="1800" b="1" dirty="0">
                <a:latin typeface="Arial"/>
                <a:cs typeface="Arial"/>
              </a:rPr>
              <a:t>p</a:t>
            </a:r>
            <a:r>
              <a:rPr sz="1800" b="1" spc="-10" dirty="0">
                <a:latin typeface="Arial"/>
                <a:cs typeface="Arial"/>
              </a:rPr>
              <a:t>a</a:t>
            </a:r>
            <a:r>
              <a:rPr sz="1800" b="1" spc="-5" dirty="0">
                <a:latin typeface="Arial"/>
                <a:cs typeface="Arial"/>
              </a:rPr>
              <a:t>r</a:t>
            </a:r>
            <a:r>
              <a:rPr sz="1800" b="1" dirty="0">
                <a:latin typeface="Arial"/>
                <a:cs typeface="Arial"/>
              </a:rPr>
              <a:t>t</a:t>
            </a:r>
            <a:r>
              <a:rPr sz="1800" b="1" spc="-5" dirty="0">
                <a:latin typeface="Arial"/>
                <a:cs typeface="Arial"/>
              </a:rPr>
              <a:t>m</a:t>
            </a:r>
            <a:r>
              <a:rPr sz="1800" b="1" spc="-10" dirty="0">
                <a:latin typeface="Arial"/>
                <a:cs typeface="Arial"/>
              </a:rPr>
              <a:t>e</a:t>
            </a:r>
            <a:r>
              <a:rPr sz="1800" b="1" dirty="0">
                <a:latin typeface="Arial"/>
                <a:cs typeface="Arial"/>
              </a:rPr>
              <a:t>nt </a:t>
            </a:r>
            <a:r>
              <a:rPr sz="1800" b="1" spc="-10" dirty="0">
                <a:latin typeface="Arial"/>
                <a:cs typeface="Arial"/>
              </a:rPr>
              <a:t>s</a:t>
            </a:r>
            <a:r>
              <a:rPr sz="1800" b="1" spc="-20" dirty="0">
                <a:latin typeface="Arial"/>
                <a:cs typeface="Arial"/>
              </a:rPr>
              <a:t>y</a:t>
            </a:r>
            <a:r>
              <a:rPr sz="1800" b="1" spc="-10" dirty="0">
                <a:latin typeface="Arial"/>
                <a:cs typeface="Arial"/>
              </a:rPr>
              <a:t>s</a:t>
            </a:r>
            <a:r>
              <a:rPr sz="1800" b="1" dirty="0">
                <a:latin typeface="Arial"/>
                <a:cs typeface="Arial"/>
              </a:rPr>
              <a:t>t</a:t>
            </a:r>
            <a:r>
              <a:rPr sz="1800" b="1" spc="-10" dirty="0">
                <a:latin typeface="Arial"/>
                <a:cs typeface="Arial"/>
              </a:rPr>
              <a:t>e</a:t>
            </a:r>
            <a:r>
              <a:rPr sz="1800" b="1" spc="-5" dirty="0">
                <a:latin typeface="Arial"/>
                <a:cs typeface="Arial"/>
              </a:rPr>
              <a:t>m</a:t>
            </a:r>
            <a:r>
              <a:rPr sz="1800" b="1" dirty="0">
                <a:latin typeface="Arial"/>
                <a:cs typeface="Arial"/>
              </a:rPr>
              <a:t>s</a:t>
            </a:r>
            <a:r>
              <a:rPr sz="1800" b="1" spc="30" dirty="0">
                <a:latin typeface="Arial"/>
                <a:cs typeface="Arial"/>
              </a:rPr>
              <a:t> </a:t>
            </a:r>
            <a:r>
              <a:rPr sz="1800" b="1" spc="-10" dirty="0">
                <a:latin typeface="Arial"/>
                <a:cs typeface="Arial"/>
              </a:rPr>
              <a:t>a</a:t>
            </a:r>
            <a:r>
              <a:rPr sz="1800" b="1" dirty="0">
                <a:latin typeface="Arial"/>
                <a:cs typeface="Arial"/>
              </a:rPr>
              <a:t>nd</a:t>
            </a:r>
            <a:r>
              <a:rPr sz="1800" b="1" spc="-5" dirty="0">
                <a:latin typeface="Arial"/>
                <a:cs typeface="Arial"/>
              </a:rPr>
              <a:t> </a:t>
            </a:r>
            <a:r>
              <a:rPr sz="1800" b="1" dirty="0">
                <a:latin typeface="Arial"/>
                <a:cs typeface="Arial"/>
              </a:rPr>
              <a:t>n</a:t>
            </a:r>
            <a:r>
              <a:rPr sz="1800" b="1" spc="-10" dirty="0">
                <a:latin typeface="Arial"/>
                <a:cs typeface="Arial"/>
              </a:rPr>
              <a:t>e</a:t>
            </a:r>
            <a:r>
              <a:rPr sz="1800" b="1" dirty="0">
                <a:latin typeface="Arial"/>
                <a:cs typeface="Arial"/>
              </a:rPr>
              <a:t>t</a:t>
            </a:r>
            <a:r>
              <a:rPr sz="1800" b="1" spc="35" dirty="0">
                <a:latin typeface="Arial"/>
                <a:cs typeface="Arial"/>
              </a:rPr>
              <a:t>w</a:t>
            </a:r>
            <a:r>
              <a:rPr sz="1800" b="1" spc="-10" dirty="0">
                <a:latin typeface="Arial"/>
                <a:cs typeface="Arial"/>
              </a:rPr>
              <a:t>o</a:t>
            </a:r>
            <a:r>
              <a:rPr sz="1800" b="1" spc="-5" dirty="0">
                <a:latin typeface="Arial"/>
                <a:cs typeface="Arial"/>
              </a:rPr>
              <a:t>r</a:t>
            </a:r>
            <a:r>
              <a:rPr sz="1800" b="1" spc="-10" dirty="0">
                <a:latin typeface="Arial"/>
                <a:cs typeface="Arial"/>
              </a:rPr>
              <a:t>k</a:t>
            </a:r>
            <a:r>
              <a:rPr sz="1800" b="1" dirty="0">
                <a:latin typeface="Arial"/>
                <a:cs typeface="Arial"/>
              </a:rPr>
              <a:t>s</a:t>
            </a:r>
            <a:r>
              <a:rPr sz="1800" b="1" spc="-30" dirty="0">
                <a:latin typeface="Arial"/>
                <a:cs typeface="Arial"/>
              </a:rPr>
              <a:t> </a:t>
            </a:r>
            <a:r>
              <a:rPr sz="1800" b="1" spc="-10" dirty="0">
                <a:latin typeface="Arial"/>
                <a:cs typeface="Arial"/>
              </a:rPr>
              <a:t>a</a:t>
            </a:r>
            <a:r>
              <a:rPr sz="1800" b="1" spc="-5" dirty="0">
                <a:latin typeface="Arial"/>
                <a:cs typeface="Arial"/>
              </a:rPr>
              <a:t>r</a:t>
            </a:r>
            <a:r>
              <a:rPr sz="1800" b="1" dirty="0">
                <a:latin typeface="Arial"/>
                <a:cs typeface="Arial"/>
              </a:rPr>
              <a:t>e</a:t>
            </a:r>
            <a:r>
              <a:rPr sz="1800" b="1" spc="15" dirty="0">
                <a:latin typeface="Arial"/>
                <a:cs typeface="Arial"/>
              </a:rPr>
              <a:t> </a:t>
            </a:r>
            <a:r>
              <a:rPr sz="1800" b="1" spc="-5" dirty="0">
                <a:latin typeface="Arial"/>
                <a:cs typeface="Arial"/>
              </a:rPr>
              <a:t>re</a:t>
            </a:r>
            <a:r>
              <a:rPr sz="1800" b="1" dirty="0">
                <a:latin typeface="Arial"/>
                <a:cs typeface="Arial"/>
              </a:rPr>
              <a:t>qui</a:t>
            </a:r>
            <a:r>
              <a:rPr sz="1800" b="1" spc="-5" dirty="0">
                <a:latin typeface="Arial"/>
                <a:cs typeface="Arial"/>
              </a:rPr>
              <a:t>re</a:t>
            </a:r>
            <a:r>
              <a:rPr sz="1800" b="1" dirty="0">
                <a:latin typeface="Arial"/>
                <a:cs typeface="Arial"/>
              </a:rPr>
              <a:t>d</a:t>
            </a:r>
            <a:r>
              <a:rPr sz="1800" b="1" spc="-5" dirty="0">
                <a:latin typeface="Arial"/>
                <a:cs typeface="Arial"/>
              </a:rPr>
              <a:t> </a:t>
            </a:r>
            <a:r>
              <a:rPr sz="1800" b="1" dirty="0">
                <a:latin typeface="Arial"/>
                <a:cs typeface="Arial"/>
              </a:rPr>
              <a:t>to</a:t>
            </a:r>
            <a:r>
              <a:rPr sz="1800" b="1" spc="5" dirty="0">
                <a:latin typeface="Arial"/>
                <a:cs typeface="Arial"/>
              </a:rPr>
              <a:t> </a:t>
            </a:r>
            <a:r>
              <a:rPr sz="1800" b="1" spc="-5" dirty="0">
                <a:latin typeface="Arial"/>
                <a:cs typeface="Arial"/>
              </a:rPr>
              <a:t>rea</a:t>
            </a:r>
            <a:r>
              <a:rPr sz="1800" b="1" dirty="0">
                <a:latin typeface="Arial"/>
                <a:cs typeface="Arial"/>
              </a:rPr>
              <a:t>d</a:t>
            </a:r>
            <a:r>
              <a:rPr sz="1800" b="1" spc="5" dirty="0">
                <a:latin typeface="Arial"/>
                <a:cs typeface="Arial"/>
              </a:rPr>
              <a:t> </a:t>
            </a:r>
            <a:r>
              <a:rPr sz="1800" b="1" spc="-5" dirty="0">
                <a:latin typeface="Arial"/>
                <a:cs typeface="Arial"/>
              </a:rPr>
              <a:t>a</a:t>
            </a:r>
            <a:r>
              <a:rPr sz="1800" b="1" dirty="0">
                <a:latin typeface="Arial"/>
                <a:cs typeface="Arial"/>
              </a:rPr>
              <a:t>nd</a:t>
            </a:r>
            <a:r>
              <a:rPr sz="1800" b="1" spc="-5" dirty="0">
                <a:latin typeface="Arial"/>
                <a:cs typeface="Arial"/>
              </a:rPr>
              <a:t> s</a:t>
            </a:r>
            <a:r>
              <a:rPr sz="1800" b="1" dirty="0">
                <a:latin typeface="Arial"/>
                <a:cs typeface="Arial"/>
              </a:rPr>
              <a:t>ign</a:t>
            </a:r>
            <a:r>
              <a:rPr sz="1800" b="1" spc="-5" dirty="0">
                <a:latin typeface="Arial"/>
                <a:cs typeface="Arial"/>
              </a:rPr>
              <a:t> </a:t>
            </a:r>
            <a:r>
              <a:rPr sz="1800" b="1" dirty="0">
                <a:latin typeface="Arial"/>
                <a:cs typeface="Arial"/>
              </a:rPr>
              <a:t>the</a:t>
            </a:r>
            <a:r>
              <a:rPr sz="1800" b="1" spc="-5" dirty="0">
                <a:latin typeface="Arial"/>
                <a:cs typeface="Arial"/>
              </a:rPr>
              <a:t> </a:t>
            </a:r>
            <a:r>
              <a:rPr lang="en-US" sz="1800" b="1" spc="-5" dirty="0">
                <a:latin typeface="Arial"/>
                <a:cs typeface="Arial"/>
              </a:rPr>
              <a:t>FMCSA</a:t>
            </a:r>
            <a:r>
              <a:rPr sz="1800" b="1" dirty="0">
                <a:latin typeface="Arial"/>
                <a:cs typeface="Arial"/>
              </a:rPr>
              <a:t> </a:t>
            </a:r>
            <a:r>
              <a:rPr sz="1800" b="1" spc="-5" dirty="0">
                <a:latin typeface="Arial"/>
                <a:cs typeface="Arial"/>
              </a:rPr>
              <a:t>R</a:t>
            </a:r>
            <a:r>
              <a:rPr sz="1800" b="1" dirty="0">
                <a:latin typeface="Arial"/>
                <a:cs typeface="Arial"/>
              </a:rPr>
              <a:t>ul</a:t>
            </a:r>
            <a:r>
              <a:rPr sz="1800" b="1" spc="-10" dirty="0">
                <a:latin typeface="Arial"/>
                <a:cs typeface="Arial"/>
              </a:rPr>
              <a:t>e</a:t>
            </a:r>
            <a:r>
              <a:rPr sz="1800" b="1" dirty="0">
                <a:latin typeface="Arial"/>
                <a:cs typeface="Arial"/>
              </a:rPr>
              <a:t>s</a:t>
            </a:r>
            <a:r>
              <a:rPr sz="1800" b="1" spc="-5" dirty="0">
                <a:latin typeface="Arial"/>
                <a:cs typeface="Arial"/>
              </a:rPr>
              <a:t> </a:t>
            </a:r>
            <a:r>
              <a:rPr sz="1800" b="1" dirty="0">
                <a:latin typeface="Arial"/>
                <a:cs typeface="Arial"/>
              </a:rPr>
              <a:t>of </a:t>
            </a:r>
            <a:r>
              <a:rPr sz="1800" b="1" spc="-5" dirty="0">
                <a:latin typeface="Arial"/>
                <a:cs typeface="Arial"/>
              </a:rPr>
              <a:t>B</a:t>
            </a:r>
            <a:r>
              <a:rPr sz="1800" b="1" spc="-10" dirty="0">
                <a:latin typeface="Arial"/>
                <a:cs typeface="Arial"/>
              </a:rPr>
              <a:t>e</a:t>
            </a:r>
            <a:r>
              <a:rPr sz="1800" b="1" dirty="0">
                <a:latin typeface="Arial"/>
                <a:cs typeface="Arial"/>
              </a:rPr>
              <a:t>h</a:t>
            </a:r>
            <a:r>
              <a:rPr sz="1800" b="1" spc="-10" dirty="0">
                <a:latin typeface="Arial"/>
                <a:cs typeface="Arial"/>
              </a:rPr>
              <a:t>a</a:t>
            </a:r>
            <a:r>
              <a:rPr sz="1800" b="1" spc="-45" dirty="0">
                <a:latin typeface="Arial"/>
                <a:cs typeface="Arial"/>
              </a:rPr>
              <a:t>v</a:t>
            </a:r>
            <a:r>
              <a:rPr sz="1800" b="1" dirty="0">
                <a:latin typeface="Arial"/>
                <a:cs typeface="Arial"/>
              </a:rPr>
              <a:t>ior</a:t>
            </a:r>
            <a:r>
              <a:rPr sz="1800" b="1" spc="35" dirty="0">
                <a:latin typeface="Arial"/>
                <a:cs typeface="Arial"/>
              </a:rPr>
              <a:t> </a:t>
            </a:r>
            <a:r>
              <a:rPr sz="1800" b="1" dirty="0">
                <a:latin typeface="Arial"/>
                <a:cs typeface="Arial"/>
              </a:rPr>
              <a:t>indi</a:t>
            </a:r>
            <a:r>
              <a:rPr sz="1800" b="1" spc="-5" dirty="0">
                <a:latin typeface="Arial"/>
                <a:cs typeface="Arial"/>
              </a:rPr>
              <a:t>ca</a:t>
            </a:r>
            <a:r>
              <a:rPr sz="1800" b="1" dirty="0">
                <a:latin typeface="Arial"/>
                <a:cs typeface="Arial"/>
              </a:rPr>
              <a:t>ting</a:t>
            </a:r>
            <a:r>
              <a:rPr sz="1800" b="1" spc="-20" dirty="0">
                <a:latin typeface="Arial"/>
                <a:cs typeface="Arial"/>
              </a:rPr>
              <a:t> </a:t>
            </a:r>
            <a:r>
              <a:rPr sz="1800" b="1" dirty="0">
                <a:latin typeface="Arial"/>
                <a:cs typeface="Arial"/>
              </a:rPr>
              <a:t>th</a:t>
            </a:r>
            <a:r>
              <a:rPr sz="1800" b="1" spc="-5" dirty="0">
                <a:latin typeface="Arial"/>
                <a:cs typeface="Arial"/>
              </a:rPr>
              <a:t>a</a:t>
            </a:r>
            <a:r>
              <a:rPr sz="1800" b="1" dirty="0">
                <a:latin typeface="Arial"/>
                <a:cs typeface="Arial"/>
              </a:rPr>
              <a:t>t th</a:t>
            </a:r>
            <a:r>
              <a:rPr sz="1800" b="1" spc="-5" dirty="0">
                <a:latin typeface="Arial"/>
                <a:cs typeface="Arial"/>
              </a:rPr>
              <a:t>e</a:t>
            </a:r>
            <a:r>
              <a:rPr sz="1800" b="1" dirty="0">
                <a:latin typeface="Arial"/>
                <a:cs typeface="Arial"/>
              </a:rPr>
              <a:t>y</a:t>
            </a:r>
            <a:r>
              <a:rPr sz="1800" b="1" spc="-5" dirty="0">
                <a:latin typeface="Arial"/>
                <a:cs typeface="Arial"/>
              </a:rPr>
              <a:t> </a:t>
            </a:r>
            <a:r>
              <a:rPr sz="1800" b="1" dirty="0">
                <a:latin typeface="Arial"/>
                <a:cs typeface="Arial"/>
              </a:rPr>
              <a:t>und</a:t>
            </a:r>
            <a:r>
              <a:rPr sz="1800" b="1" spc="-5" dirty="0">
                <a:latin typeface="Arial"/>
                <a:cs typeface="Arial"/>
              </a:rPr>
              <a:t>ers</a:t>
            </a:r>
            <a:r>
              <a:rPr sz="1800" b="1" dirty="0">
                <a:latin typeface="Arial"/>
                <a:cs typeface="Arial"/>
              </a:rPr>
              <a:t>t</a:t>
            </a:r>
            <a:r>
              <a:rPr sz="1800" b="1" spc="-5" dirty="0">
                <a:latin typeface="Arial"/>
                <a:cs typeface="Arial"/>
              </a:rPr>
              <a:t>a</a:t>
            </a:r>
            <a:r>
              <a:rPr sz="1800" b="1" dirty="0">
                <a:latin typeface="Arial"/>
                <a:cs typeface="Arial"/>
              </a:rPr>
              <a:t>nd</a:t>
            </a:r>
            <a:r>
              <a:rPr sz="1800" b="1" spc="-5" dirty="0">
                <a:latin typeface="Arial"/>
                <a:cs typeface="Arial"/>
              </a:rPr>
              <a:t> a</a:t>
            </a:r>
            <a:r>
              <a:rPr sz="1800" b="1" dirty="0">
                <a:latin typeface="Arial"/>
                <a:cs typeface="Arial"/>
              </a:rPr>
              <a:t>nd</a:t>
            </a:r>
            <a:r>
              <a:rPr sz="1800" b="1" spc="5" dirty="0">
                <a:latin typeface="Arial"/>
                <a:cs typeface="Arial"/>
              </a:rPr>
              <a:t> </a:t>
            </a:r>
            <a:r>
              <a:rPr sz="1800" b="1" spc="-5" dirty="0">
                <a:latin typeface="Arial"/>
                <a:cs typeface="Arial"/>
              </a:rPr>
              <a:t>a</a:t>
            </a:r>
            <a:r>
              <a:rPr sz="1800" b="1" dirty="0">
                <a:latin typeface="Arial"/>
                <a:cs typeface="Arial"/>
              </a:rPr>
              <a:t>g</a:t>
            </a:r>
            <a:r>
              <a:rPr sz="1800" b="1" spc="-5" dirty="0">
                <a:latin typeface="Arial"/>
                <a:cs typeface="Arial"/>
              </a:rPr>
              <a:t>re</a:t>
            </a:r>
            <a:r>
              <a:rPr sz="1800" b="1" dirty="0">
                <a:latin typeface="Arial"/>
                <a:cs typeface="Arial"/>
              </a:rPr>
              <a:t>e</a:t>
            </a:r>
            <a:r>
              <a:rPr sz="1800" b="1" spc="-5" dirty="0">
                <a:latin typeface="Arial"/>
                <a:cs typeface="Arial"/>
              </a:rPr>
              <a:t> </a:t>
            </a:r>
            <a:r>
              <a:rPr sz="1800" b="1" dirty="0">
                <a:latin typeface="Arial"/>
                <a:cs typeface="Arial"/>
              </a:rPr>
              <a:t>to</a:t>
            </a:r>
            <a:r>
              <a:rPr sz="1800" b="1" spc="5" dirty="0">
                <a:latin typeface="Arial"/>
                <a:cs typeface="Arial"/>
              </a:rPr>
              <a:t> </a:t>
            </a:r>
            <a:r>
              <a:rPr sz="1800" b="1" spc="-5" dirty="0">
                <a:latin typeface="Arial"/>
                <a:cs typeface="Arial"/>
              </a:rPr>
              <a:t>a</a:t>
            </a:r>
            <a:r>
              <a:rPr sz="1800" b="1" dirty="0">
                <a:latin typeface="Arial"/>
                <a:cs typeface="Arial"/>
              </a:rPr>
              <a:t>bide</a:t>
            </a:r>
            <a:r>
              <a:rPr sz="1800" b="1" spc="-15" dirty="0">
                <a:latin typeface="Arial"/>
                <a:cs typeface="Arial"/>
              </a:rPr>
              <a:t> </a:t>
            </a:r>
            <a:r>
              <a:rPr sz="1800" b="1" dirty="0">
                <a:latin typeface="Arial"/>
                <a:cs typeface="Arial"/>
              </a:rPr>
              <a:t>by</a:t>
            </a:r>
            <a:r>
              <a:rPr sz="1800" b="1" spc="-5" dirty="0">
                <a:latin typeface="Arial"/>
                <a:cs typeface="Arial"/>
              </a:rPr>
              <a:t> </a:t>
            </a:r>
            <a:r>
              <a:rPr sz="1800" b="1" dirty="0">
                <a:latin typeface="Arial"/>
                <a:cs typeface="Arial"/>
              </a:rPr>
              <a:t>the</a:t>
            </a:r>
            <a:r>
              <a:rPr sz="1800" b="1" spc="-15" dirty="0">
                <a:latin typeface="Arial"/>
                <a:cs typeface="Arial"/>
              </a:rPr>
              <a:t> </a:t>
            </a:r>
            <a:r>
              <a:rPr sz="1800" b="1" spc="-5" dirty="0">
                <a:latin typeface="Arial"/>
                <a:cs typeface="Arial"/>
              </a:rPr>
              <a:t>r</a:t>
            </a:r>
            <a:r>
              <a:rPr sz="1800" b="1" dirty="0">
                <a:latin typeface="Arial"/>
                <a:cs typeface="Arial"/>
              </a:rPr>
              <a:t>ul</a:t>
            </a:r>
            <a:r>
              <a:rPr sz="1800" b="1" spc="-5" dirty="0">
                <a:latin typeface="Arial"/>
                <a:cs typeface="Arial"/>
              </a:rPr>
              <a:t>e</a:t>
            </a:r>
            <a:r>
              <a:rPr sz="1800" b="1" dirty="0">
                <a:latin typeface="Arial"/>
                <a:cs typeface="Arial"/>
              </a:rPr>
              <a:t>s </a:t>
            </a:r>
            <a:r>
              <a:rPr sz="1800" b="1" i="1" dirty="0">
                <a:latin typeface="Arial"/>
                <a:cs typeface="Arial"/>
              </a:rPr>
              <a:t>b</a:t>
            </a:r>
            <a:r>
              <a:rPr sz="1800" b="1" i="1" spc="-5" dirty="0">
                <a:latin typeface="Arial"/>
                <a:cs typeface="Arial"/>
              </a:rPr>
              <a:t>e</a:t>
            </a:r>
            <a:r>
              <a:rPr sz="1800" b="1" i="1" dirty="0">
                <a:latin typeface="Arial"/>
                <a:cs typeface="Arial"/>
              </a:rPr>
              <a:t>fo</a:t>
            </a:r>
            <a:r>
              <a:rPr sz="1800" b="1" i="1" spc="-5" dirty="0">
                <a:latin typeface="Arial"/>
                <a:cs typeface="Arial"/>
              </a:rPr>
              <a:t>r</a:t>
            </a:r>
            <a:r>
              <a:rPr sz="1800" b="1" i="1" dirty="0">
                <a:latin typeface="Arial"/>
                <a:cs typeface="Arial"/>
              </a:rPr>
              <a:t>e</a:t>
            </a:r>
            <a:r>
              <a:rPr sz="1800" b="1" i="1" spc="-5" dirty="0">
                <a:latin typeface="Arial"/>
                <a:cs typeface="Arial"/>
              </a:rPr>
              <a:t> </a:t>
            </a:r>
            <a:r>
              <a:rPr sz="1800" b="1" spc="-5" dirty="0">
                <a:latin typeface="Arial"/>
                <a:cs typeface="Arial"/>
              </a:rPr>
              <a:t>r</a:t>
            </a:r>
            <a:r>
              <a:rPr sz="1800" b="1" spc="-10" dirty="0">
                <a:latin typeface="Arial"/>
                <a:cs typeface="Arial"/>
              </a:rPr>
              <a:t>ece</a:t>
            </a:r>
            <a:r>
              <a:rPr sz="1800" b="1" dirty="0">
                <a:latin typeface="Arial"/>
                <a:cs typeface="Arial"/>
              </a:rPr>
              <a:t>i</a:t>
            </a:r>
            <a:r>
              <a:rPr sz="1800" b="1" spc="-45" dirty="0">
                <a:latin typeface="Arial"/>
                <a:cs typeface="Arial"/>
              </a:rPr>
              <a:t>v</a:t>
            </a:r>
            <a:r>
              <a:rPr sz="1800" b="1" dirty="0">
                <a:latin typeface="Arial"/>
                <a:cs typeface="Arial"/>
              </a:rPr>
              <a:t>ing</a:t>
            </a:r>
            <a:r>
              <a:rPr sz="1800" b="1" spc="40" dirty="0">
                <a:latin typeface="Arial"/>
                <a:cs typeface="Arial"/>
              </a:rPr>
              <a:t> </a:t>
            </a:r>
            <a:r>
              <a:rPr sz="1800" b="1" spc="-10" dirty="0">
                <a:latin typeface="Arial"/>
                <a:cs typeface="Arial"/>
              </a:rPr>
              <a:t>acces</a:t>
            </a:r>
            <a:r>
              <a:rPr sz="1800" b="1" dirty="0">
                <a:latin typeface="Arial"/>
                <a:cs typeface="Arial"/>
              </a:rPr>
              <a:t>s</a:t>
            </a:r>
            <a:r>
              <a:rPr sz="1800" b="1" baseline="25462" dirty="0">
                <a:latin typeface="Arial"/>
                <a:cs typeface="Arial"/>
              </a:rPr>
              <a:t>1</a:t>
            </a:r>
            <a:r>
              <a:rPr sz="1800" b="1" dirty="0">
                <a:latin typeface="Arial"/>
                <a:cs typeface="Arial"/>
              </a:rPr>
              <a:t>.</a:t>
            </a:r>
            <a:endParaRPr sz="1800" dirty="0">
              <a:latin typeface="Arial"/>
              <a:cs typeface="Arial"/>
            </a:endParaRPr>
          </a:p>
          <a:p>
            <a:pPr marL="240665" marR="5080" indent="-228600">
              <a:lnSpc>
                <a:spcPct val="100000"/>
              </a:lnSpc>
              <a:spcBef>
                <a:spcPts val="865"/>
              </a:spcBef>
            </a:pPr>
            <a:r>
              <a:rPr sz="1800" dirty="0">
                <a:latin typeface="Webdings"/>
                <a:cs typeface="Webdings"/>
              </a:rPr>
              <a:t></a:t>
            </a:r>
            <a:r>
              <a:rPr lang="en-US" spc="-10" dirty="0">
                <a:latin typeface="Arial"/>
                <a:cs typeface="Arial"/>
              </a:rPr>
              <a:t>M</a:t>
            </a:r>
            <a:r>
              <a:rPr spc="-10" dirty="0">
                <a:latin typeface="Arial"/>
                <a:cs typeface="Arial"/>
              </a:rPr>
              <a:t>onitor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15"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r>
              <a:rPr sz="1800" spc="15" dirty="0">
                <a:latin typeface="Arial"/>
                <a:cs typeface="Arial"/>
              </a:rPr>
              <a:t> </a:t>
            </a:r>
            <a:r>
              <a:rPr sz="1800" dirty="0">
                <a:latin typeface="Arial"/>
                <a:cs typeface="Arial"/>
              </a:rPr>
              <a:t>to</a:t>
            </a:r>
            <a:r>
              <a:rPr sz="1800" spc="-15" dirty="0">
                <a:latin typeface="Arial"/>
                <a:cs typeface="Arial"/>
              </a:rPr>
              <a:t>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re</a:t>
            </a:r>
            <a:r>
              <a:rPr sz="1800" spc="-5" dirty="0">
                <a:latin typeface="Arial"/>
                <a:cs typeface="Arial"/>
              </a:rPr>
              <a:t> i</a:t>
            </a:r>
            <a:r>
              <a:rPr sz="1800" dirty="0">
                <a:latin typeface="Arial"/>
                <a:cs typeface="Arial"/>
              </a:rPr>
              <a:t>s </a:t>
            </a:r>
            <a:r>
              <a:rPr sz="1800" spc="-10" dirty="0">
                <a:latin typeface="Arial"/>
                <a:cs typeface="Arial"/>
              </a:rPr>
              <a:t>no</a:t>
            </a:r>
            <a:r>
              <a:rPr sz="1800" dirty="0">
                <a:latin typeface="Arial"/>
                <a:cs typeface="Arial"/>
              </a:rPr>
              <a:t>t</a:t>
            </a:r>
            <a:r>
              <a:rPr sz="1800" spc="5" dirty="0">
                <a:latin typeface="Arial"/>
                <a:cs typeface="Arial"/>
              </a:rPr>
              <a:t> </a:t>
            </a:r>
            <a:r>
              <a:rPr sz="1800" spc="-10" dirty="0">
                <a:latin typeface="Arial"/>
                <a:cs typeface="Arial"/>
              </a:rPr>
              <a:t>a</a:t>
            </a:r>
            <a:r>
              <a:rPr sz="1800" dirty="0">
                <a:latin typeface="Arial"/>
                <a:cs typeface="Arial"/>
              </a:rPr>
              <a:t>n</a:t>
            </a:r>
            <a:r>
              <a:rPr sz="1800" spc="10" dirty="0">
                <a:latin typeface="Arial"/>
                <a:cs typeface="Arial"/>
              </a:rPr>
              <a:t> </a:t>
            </a:r>
            <a:r>
              <a:rPr sz="1800" spc="-10" dirty="0">
                <a:latin typeface="Arial"/>
                <a:cs typeface="Arial"/>
              </a:rPr>
              <a:t>e</a:t>
            </a:r>
            <a:r>
              <a:rPr sz="1800" spc="-15" dirty="0">
                <a:latin typeface="Arial"/>
                <a:cs typeface="Arial"/>
              </a:rPr>
              <a:t>x</a:t>
            </a:r>
            <a:r>
              <a:rPr sz="1800" dirty="0">
                <a:latin typeface="Arial"/>
                <a:cs typeface="Arial"/>
              </a:rPr>
              <a:t>c</a:t>
            </a:r>
            <a:r>
              <a:rPr sz="1800" spc="-10" dirty="0">
                <a:latin typeface="Arial"/>
                <a:cs typeface="Arial"/>
              </a:rPr>
              <a:t>e</a:t>
            </a:r>
            <a:r>
              <a:rPr sz="1800" dirty="0">
                <a:latin typeface="Arial"/>
                <a:cs typeface="Arial"/>
              </a:rPr>
              <a:t>ss</a:t>
            </a:r>
            <a:r>
              <a:rPr sz="1800" spc="-5" dirty="0">
                <a:latin typeface="Arial"/>
                <a:cs typeface="Arial"/>
              </a:rPr>
              <a:t>i</a:t>
            </a:r>
            <a:r>
              <a:rPr sz="1800" dirty="0">
                <a:latin typeface="Arial"/>
                <a:cs typeface="Arial"/>
              </a:rPr>
              <a:t>ve</a:t>
            </a:r>
            <a:r>
              <a:rPr sz="1800" spc="20" dirty="0">
                <a:latin typeface="Arial"/>
                <a:cs typeface="Arial"/>
              </a:rPr>
              <a:t> </a:t>
            </a:r>
            <a:r>
              <a:rPr sz="1800" spc="-10" dirty="0">
                <a:latin typeface="Arial"/>
                <a:cs typeface="Arial"/>
              </a:rPr>
              <a:t>or unu</a:t>
            </a:r>
            <a:r>
              <a:rPr sz="1800" spc="-5" dirty="0">
                <a:latin typeface="Arial"/>
                <a:cs typeface="Arial"/>
              </a:rPr>
              <a:t>s</a:t>
            </a:r>
            <a:r>
              <a:rPr sz="1800" spc="-10" dirty="0">
                <a:latin typeface="Arial"/>
                <a:cs typeface="Arial"/>
              </a:rPr>
              <a:t>ua</a:t>
            </a:r>
            <a:r>
              <a:rPr sz="1800" dirty="0">
                <a:latin typeface="Arial"/>
                <a:cs typeface="Arial"/>
              </a:rPr>
              <a:t>l</a:t>
            </a:r>
            <a:r>
              <a:rPr sz="1800" spc="20" dirty="0">
                <a:latin typeface="Arial"/>
                <a:cs typeface="Arial"/>
              </a:rPr>
              <a:t> </a:t>
            </a:r>
            <a:r>
              <a:rPr sz="1800" spc="-10" dirty="0">
                <a:latin typeface="Arial"/>
                <a:cs typeface="Arial"/>
              </a:rPr>
              <a:t>nu</a:t>
            </a:r>
            <a:r>
              <a:rPr sz="1800" dirty="0">
                <a:latin typeface="Arial"/>
                <a:cs typeface="Arial"/>
              </a:rPr>
              <a:t>m</a:t>
            </a:r>
            <a:r>
              <a:rPr sz="1800" spc="-10" dirty="0">
                <a:latin typeface="Arial"/>
                <a:cs typeface="Arial"/>
              </a:rPr>
              <a:t>be</a:t>
            </a:r>
            <a:r>
              <a:rPr sz="1800" dirty="0">
                <a:latin typeface="Arial"/>
                <a:cs typeface="Arial"/>
              </a:rPr>
              <a:t>r</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a:t>
            </a:r>
            <a:r>
              <a:rPr sz="1800" spc="3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c</a:t>
            </a:r>
            <a:r>
              <a:rPr sz="1800" spc="-10" dirty="0">
                <a:latin typeface="Arial"/>
                <a:cs typeface="Arial"/>
              </a:rPr>
              <a:t>e</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h</a:t>
            </a:r>
            <a:r>
              <a:rPr sz="1800" spc="-5" dirty="0">
                <a:latin typeface="Arial"/>
                <a:cs typeface="Arial"/>
              </a:rPr>
              <a:t>i</a:t>
            </a:r>
            <a:r>
              <a:rPr sz="1800" spc="-10" dirty="0">
                <a:latin typeface="Arial"/>
                <a:cs typeface="Arial"/>
              </a:rPr>
              <a:t>g</a:t>
            </a:r>
            <a:r>
              <a:rPr sz="1800" dirty="0">
                <a:latin typeface="Arial"/>
                <a:cs typeface="Arial"/>
              </a:rPr>
              <a:t>h</a:t>
            </a:r>
            <a:r>
              <a:rPr sz="1800" spc="10" dirty="0">
                <a:latin typeface="Arial"/>
                <a:cs typeface="Arial"/>
              </a:rPr>
              <a:t> </a:t>
            </a:r>
            <a:r>
              <a:rPr sz="1800" spc="-5" dirty="0">
                <a:latin typeface="Arial"/>
                <a:cs typeface="Arial"/>
              </a:rPr>
              <a:t>l</a:t>
            </a:r>
            <a:r>
              <a:rPr sz="1800" spc="-10" dirty="0">
                <a:latin typeface="Arial"/>
                <a:cs typeface="Arial"/>
              </a:rPr>
              <a:t>e</a:t>
            </a:r>
            <a:r>
              <a:rPr sz="1800" dirty="0">
                <a:latin typeface="Arial"/>
                <a:cs typeface="Arial"/>
              </a:rPr>
              <a:t>v</a:t>
            </a:r>
            <a:r>
              <a:rPr sz="1800" spc="-10" dirty="0">
                <a:latin typeface="Arial"/>
                <a:cs typeface="Arial"/>
              </a:rPr>
              <a:t>e</a:t>
            </a:r>
            <a:r>
              <a:rPr sz="1800" dirty="0">
                <a:latin typeface="Arial"/>
                <a:cs typeface="Arial"/>
              </a:rPr>
              <a:t>l</a:t>
            </a:r>
            <a:r>
              <a:rPr sz="1800" spc="10"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ad</a:t>
            </a:r>
            <a:r>
              <a:rPr sz="1800" dirty="0">
                <a:latin typeface="Arial"/>
                <a:cs typeface="Arial"/>
              </a:rPr>
              <a:t>m</a:t>
            </a:r>
            <a:r>
              <a:rPr sz="1800" spc="-5" dirty="0">
                <a:latin typeface="Arial"/>
                <a:cs typeface="Arial"/>
              </a:rPr>
              <a:t>i</a:t>
            </a:r>
            <a:r>
              <a:rPr sz="1800" spc="-10" dirty="0">
                <a:latin typeface="Arial"/>
                <a:cs typeface="Arial"/>
              </a:rPr>
              <a:t>n</a:t>
            </a:r>
            <a:r>
              <a:rPr sz="1800" spc="-5" dirty="0">
                <a:latin typeface="Arial"/>
                <a:cs typeface="Arial"/>
              </a:rPr>
              <a:t>i</a:t>
            </a:r>
            <a:r>
              <a:rPr sz="1800" dirty="0">
                <a:latin typeface="Arial"/>
                <a:cs typeface="Arial"/>
              </a:rPr>
              <a:t>str</a:t>
            </a:r>
            <a:r>
              <a:rPr sz="1800" spc="-10" dirty="0">
                <a:latin typeface="Arial"/>
                <a:cs typeface="Arial"/>
              </a:rPr>
              <a:t>a</a:t>
            </a:r>
            <a:r>
              <a:rPr sz="1800" dirty="0">
                <a:latin typeface="Arial"/>
                <a:cs typeface="Arial"/>
              </a:rPr>
              <a:t>t</a:t>
            </a:r>
            <a:r>
              <a:rPr sz="1800" spc="-10" dirty="0">
                <a:latin typeface="Arial"/>
                <a:cs typeface="Arial"/>
              </a:rPr>
              <a:t>o</a:t>
            </a:r>
            <a:r>
              <a:rPr sz="1800" spc="15" dirty="0">
                <a:latin typeface="Arial"/>
                <a:cs typeface="Arial"/>
              </a:rPr>
              <a:t>r</a:t>
            </a:r>
            <a:r>
              <a:rPr sz="1800" spc="-10" dirty="0">
                <a:latin typeface="Arial"/>
                <a:cs typeface="Arial"/>
              </a:rPr>
              <a:t>–</a:t>
            </a:r>
            <a:r>
              <a:rPr sz="1800" spc="-5" dirty="0">
                <a:latin typeface="Arial"/>
                <a:cs typeface="Arial"/>
              </a:rPr>
              <a:t>l</a:t>
            </a:r>
            <a:r>
              <a:rPr sz="1800" spc="-10" dirty="0">
                <a:latin typeface="Arial"/>
                <a:cs typeface="Arial"/>
              </a:rPr>
              <a:t>e</a:t>
            </a:r>
            <a:r>
              <a:rPr sz="1800" dirty="0">
                <a:latin typeface="Arial"/>
                <a:cs typeface="Arial"/>
              </a:rPr>
              <a:t>v</a:t>
            </a:r>
            <a:r>
              <a:rPr sz="1800" spc="-10" dirty="0">
                <a:latin typeface="Arial"/>
                <a:cs typeface="Arial"/>
              </a:rPr>
              <a:t>e</a:t>
            </a:r>
            <a:r>
              <a:rPr sz="1800" dirty="0">
                <a:latin typeface="Arial"/>
                <a:cs typeface="Arial"/>
              </a:rPr>
              <a:t>l</a:t>
            </a:r>
            <a:r>
              <a:rPr sz="1800" spc="35"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 to 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15" dirty="0">
                <a:latin typeface="Arial"/>
                <a:cs typeface="Arial"/>
              </a:rPr>
              <a:t> T</a:t>
            </a:r>
            <a:r>
              <a:rPr sz="1800" spc="-10" dirty="0">
                <a:latin typeface="Arial"/>
                <a:cs typeface="Arial"/>
              </a:rPr>
              <a:t>h</a:t>
            </a:r>
            <a:r>
              <a:rPr sz="1800" spc="-5" dirty="0">
                <a:latin typeface="Arial"/>
                <a:cs typeface="Arial"/>
              </a:rPr>
              <a:t>i</a:t>
            </a:r>
            <a:r>
              <a:rPr sz="1800" dirty="0">
                <a:latin typeface="Arial"/>
                <a:cs typeface="Arial"/>
              </a:rPr>
              <a:t>s</a:t>
            </a:r>
            <a:r>
              <a:rPr sz="1800" spc="-10" dirty="0">
                <a:latin typeface="Arial"/>
                <a:cs typeface="Arial"/>
              </a:rPr>
              <a:t> </a:t>
            </a:r>
            <a:r>
              <a:rPr sz="1800" dirty="0">
                <a:latin typeface="Arial"/>
                <a:cs typeface="Arial"/>
              </a:rPr>
              <a:t>c</a:t>
            </a:r>
            <a:r>
              <a:rPr sz="1800" spc="-10" dirty="0">
                <a:latin typeface="Arial"/>
                <a:cs typeface="Arial"/>
              </a:rPr>
              <a:t>ou</a:t>
            </a:r>
            <a:r>
              <a:rPr sz="1800" spc="-5" dirty="0">
                <a:latin typeface="Arial"/>
                <a:cs typeface="Arial"/>
              </a:rPr>
              <a:t>l</a:t>
            </a:r>
            <a:r>
              <a:rPr sz="1800" dirty="0">
                <a:latin typeface="Arial"/>
                <a:cs typeface="Arial"/>
              </a:rPr>
              <a:t>d</a:t>
            </a:r>
            <a:r>
              <a:rPr sz="1800" spc="10" dirty="0">
                <a:latin typeface="Arial"/>
                <a:cs typeface="Arial"/>
              </a:rPr>
              <a:t> </a:t>
            </a:r>
            <a:r>
              <a:rPr sz="1800" spc="-5" dirty="0">
                <a:latin typeface="Arial"/>
                <a:cs typeface="Arial"/>
              </a:rPr>
              <a:t>i</a:t>
            </a:r>
            <a:r>
              <a:rPr sz="1800" spc="-10" dirty="0">
                <a:latin typeface="Arial"/>
                <a:cs typeface="Arial"/>
              </a:rPr>
              <a:t>nd</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te</a:t>
            </a:r>
            <a:r>
              <a:rPr sz="1800" spc="20" dirty="0">
                <a:latin typeface="Arial"/>
                <a:cs typeface="Arial"/>
              </a:rPr>
              <a:t> </a:t>
            </a:r>
            <a:r>
              <a:rPr sz="1800" dirty="0">
                <a:latin typeface="Arial"/>
                <a:cs typeface="Arial"/>
              </a:rPr>
              <a:t>a</a:t>
            </a:r>
            <a:r>
              <a:rPr sz="1800" spc="-5" dirty="0">
                <a:latin typeface="Arial"/>
                <a:cs typeface="Arial"/>
              </a:rPr>
              <a:t> l</a:t>
            </a:r>
            <a:r>
              <a:rPr sz="1800" spc="-10" dirty="0">
                <a:latin typeface="Arial"/>
                <a:cs typeface="Arial"/>
              </a:rPr>
              <a:t>a</a:t>
            </a:r>
            <a:r>
              <a:rPr sz="1800" dirty="0">
                <a:latin typeface="Arial"/>
                <a:cs typeface="Arial"/>
              </a:rPr>
              <a:t>ck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spc="10" dirty="0">
                <a:latin typeface="Arial"/>
                <a:cs typeface="Arial"/>
              </a:rPr>
              <a:t>s</a:t>
            </a:r>
            <a:r>
              <a:rPr sz="1800" spc="-10" dirty="0">
                <a:latin typeface="Arial"/>
                <a:cs typeface="Arial"/>
              </a:rPr>
              <a:t>–</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l</a:t>
            </a:r>
            <a:r>
              <a:rPr sz="1800" spc="-10" dirty="0">
                <a:latin typeface="Arial"/>
                <a:cs typeface="Arial"/>
              </a:rPr>
              <a:t>ud</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spc="-5" dirty="0">
                <a:latin typeface="Arial"/>
                <a:cs typeface="Arial"/>
              </a:rPr>
              <a:t>l</a:t>
            </a:r>
            <a:r>
              <a:rPr sz="1800" spc="-10" dirty="0">
                <a:latin typeface="Arial"/>
                <a:cs typeface="Arial"/>
              </a:rPr>
              <a:t>ea</a:t>
            </a:r>
            <a:r>
              <a:rPr sz="1800" dirty="0">
                <a:latin typeface="Arial"/>
                <a:cs typeface="Arial"/>
              </a:rPr>
              <a:t>st</a:t>
            </a:r>
            <a:r>
              <a:rPr sz="1800" spc="15" dirty="0">
                <a:latin typeface="Arial"/>
                <a:cs typeface="Arial"/>
              </a:rPr>
              <a:t>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v</a:t>
            </a:r>
            <a:r>
              <a:rPr sz="1800" spc="-5" dirty="0">
                <a:latin typeface="Arial"/>
                <a:cs typeface="Arial"/>
              </a:rPr>
              <a:t>il</a:t>
            </a:r>
            <a:r>
              <a:rPr sz="1800" spc="-10" dirty="0">
                <a:latin typeface="Arial"/>
                <a:cs typeface="Arial"/>
              </a:rPr>
              <a:t>eg</a:t>
            </a:r>
            <a:r>
              <a:rPr sz="1800" dirty="0">
                <a:latin typeface="Arial"/>
                <a:cs typeface="Arial"/>
              </a:rPr>
              <a:t>e</a:t>
            </a:r>
            <a:r>
              <a:rPr sz="1800" spc="20" dirty="0">
                <a:latin typeface="Arial"/>
                <a:cs typeface="Arial"/>
              </a:rPr>
              <a:t> </a:t>
            </a:r>
            <a:r>
              <a:rPr sz="1800" spc="-10" dirty="0">
                <a:latin typeface="Arial"/>
                <a:cs typeface="Arial"/>
              </a:rPr>
              <a:t>and </a:t>
            </a:r>
            <a:r>
              <a:rPr sz="1800" dirty="0">
                <a:latin typeface="Arial"/>
                <a:cs typeface="Arial"/>
              </a:rPr>
              <a:t>“</a:t>
            </a:r>
            <a:r>
              <a:rPr sz="1800" spc="-10" dirty="0">
                <a:latin typeface="Arial"/>
                <a:cs typeface="Arial"/>
              </a:rPr>
              <a:t>nee</a:t>
            </a:r>
            <a:r>
              <a:rPr sz="1800" dirty="0">
                <a:latin typeface="Arial"/>
                <a:cs typeface="Arial"/>
              </a:rPr>
              <a:t>d</a:t>
            </a:r>
            <a:r>
              <a:rPr sz="1800" spc="10"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k</a:t>
            </a:r>
            <a:r>
              <a:rPr sz="1800" spc="-10" dirty="0">
                <a:latin typeface="Arial"/>
                <a:cs typeface="Arial"/>
              </a:rPr>
              <a:t>no</a:t>
            </a:r>
            <a:r>
              <a:rPr sz="1800" spc="-40" dirty="0">
                <a:latin typeface="Arial"/>
                <a:cs typeface="Arial"/>
              </a:rPr>
              <a:t>w</a:t>
            </a:r>
            <a:r>
              <a:rPr sz="1800" dirty="0">
                <a:latin typeface="Arial"/>
                <a:cs typeface="Arial"/>
              </a:rPr>
              <a:t>”</a:t>
            </a:r>
            <a:r>
              <a:rPr sz="1800" spc="4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p>
          <a:p>
            <a:pPr marL="240665" marR="123825" indent="-228600">
              <a:lnSpc>
                <a:spcPct val="100000"/>
              </a:lnSpc>
              <a:spcBef>
                <a:spcPts val="860"/>
              </a:spcBef>
            </a:pPr>
            <a:r>
              <a:rPr sz="1800" dirty="0">
                <a:latin typeface="Webdings"/>
                <a:cs typeface="Webdings"/>
              </a:rPr>
              <a:t></a:t>
            </a:r>
            <a:r>
              <a:rPr sz="1800" dirty="0">
                <a:latin typeface="Arial"/>
                <a:cs typeface="Arial"/>
              </a:rPr>
              <a:t>In</a:t>
            </a:r>
            <a:r>
              <a:rPr sz="1800" spc="-5" dirty="0">
                <a:latin typeface="Arial"/>
                <a:cs typeface="Arial"/>
              </a:rPr>
              <a:t> </a:t>
            </a:r>
            <a:r>
              <a:rPr sz="1800" spc="-10" dirty="0">
                <a:latin typeface="Arial"/>
                <a:cs typeface="Arial"/>
              </a:rPr>
              <a:t>gene</a:t>
            </a:r>
            <a:r>
              <a:rPr sz="1800" dirty="0">
                <a:latin typeface="Arial"/>
                <a:cs typeface="Arial"/>
              </a:rPr>
              <a:t>r</a:t>
            </a:r>
            <a:r>
              <a:rPr sz="1800" spc="-10" dirty="0">
                <a:latin typeface="Arial"/>
                <a:cs typeface="Arial"/>
              </a:rPr>
              <a:t>a</a:t>
            </a:r>
            <a:r>
              <a:rPr sz="1800" spc="-5" dirty="0">
                <a:latin typeface="Arial"/>
                <a:cs typeface="Arial"/>
              </a:rPr>
              <a:t>l</a:t>
            </a:r>
            <a:r>
              <a:rPr sz="1800" dirty="0">
                <a:latin typeface="Arial"/>
                <a:cs typeface="Arial"/>
              </a:rPr>
              <a:t>,</a:t>
            </a:r>
            <a:r>
              <a:rPr sz="1800" spc="15" dirty="0">
                <a:latin typeface="Arial"/>
                <a:cs typeface="Arial"/>
              </a:rPr>
              <a:t> </a:t>
            </a:r>
            <a:r>
              <a:rPr sz="1800" spc="-5" dirty="0">
                <a:latin typeface="Arial"/>
                <a:cs typeface="Arial"/>
              </a:rPr>
              <a:t>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a:t>
            </a:r>
            <a:r>
              <a:rPr sz="1800" spc="3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spc="-10" dirty="0">
                <a:latin typeface="Arial"/>
                <a:cs typeface="Arial"/>
              </a:rPr>
              <a:t>a</a:t>
            </a:r>
            <a:r>
              <a:rPr sz="1800" dirty="0">
                <a:latin typeface="Arial"/>
                <a:cs typeface="Arial"/>
              </a:rPr>
              <a:t>re</a:t>
            </a:r>
            <a:r>
              <a:rPr sz="1800" spc="10" dirty="0">
                <a:latin typeface="Arial"/>
                <a:cs typeface="Arial"/>
              </a:rPr>
              <a:t> </a:t>
            </a:r>
            <a:r>
              <a:rPr sz="1800" spc="-10" dirty="0">
                <a:latin typeface="Arial"/>
                <a:cs typeface="Arial"/>
              </a:rPr>
              <a:t>ad</a:t>
            </a:r>
            <a:r>
              <a:rPr sz="1800" dirty="0">
                <a:latin typeface="Arial"/>
                <a:cs typeface="Arial"/>
              </a:rPr>
              <a:t>m</a:t>
            </a:r>
            <a:r>
              <a:rPr sz="1800" spc="-5" dirty="0">
                <a:latin typeface="Arial"/>
                <a:cs typeface="Arial"/>
              </a:rPr>
              <a:t>i</a:t>
            </a:r>
            <a:r>
              <a:rPr sz="1800" spc="-10" dirty="0">
                <a:latin typeface="Arial"/>
                <a:cs typeface="Arial"/>
              </a:rPr>
              <a:t>n</a:t>
            </a:r>
            <a:r>
              <a:rPr sz="1800" spc="-5" dirty="0">
                <a:latin typeface="Arial"/>
                <a:cs typeface="Arial"/>
              </a:rPr>
              <a:t>i</a:t>
            </a:r>
            <a:r>
              <a:rPr sz="1800" dirty="0">
                <a:latin typeface="Arial"/>
                <a:cs typeface="Arial"/>
              </a:rPr>
              <a:t>st</a:t>
            </a:r>
            <a:r>
              <a:rPr sz="1800" spc="-10" dirty="0">
                <a:latin typeface="Arial"/>
                <a:cs typeface="Arial"/>
              </a:rPr>
              <a:t>e</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dirty="0">
                <a:latin typeface="Arial"/>
                <a:cs typeface="Arial"/>
              </a:rPr>
              <a:t>s</a:t>
            </a:r>
            <a:r>
              <a:rPr sz="1800" spc="-10" dirty="0">
                <a:latin typeface="Arial"/>
                <a:cs typeface="Arial"/>
              </a:rPr>
              <a:t>hou</a:t>
            </a:r>
            <a:r>
              <a:rPr sz="1800" spc="-5" dirty="0">
                <a:latin typeface="Arial"/>
                <a:cs typeface="Arial"/>
              </a:rPr>
              <a:t>l</a:t>
            </a:r>
            <a:r>
              <a:rPr sz="1800" dirty="0">
                <a:latin typeface="Arial"/>
                <a:cs typeface="Arial"/>
              </a:rPr>
              <a:t>d</a:t>
            </a:r>
            <a:r>
              <a:rPr sz="1800" spc="10"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a:t>
            </a:r>
            <a:r>
              <a:rPr sz="1800" spc="-5" dirty="0">
                <a:latin typeface="Arial"/>
                <a:cs typeface="Arial"/>
              </a:rPr>
              <a:t>i</a:t>
            </a:r>
            <a:r>
              <a:rPr sz="1800" spc="-10" dirty="0">
                <a:latin typeface="Arial"/>
                <a:cs typeface="Arial"/>
              </a:rPr>
              <a:t>b</a:t>
            </a:r>
            <a:r>
              <a:rPr sz="1800" spc="-5" dirty="0">
                <a:latin typeface="Arial"/>
                <a:cs typeface="Arial"/>
              </a:rPr>
              <a:t>l</a:t>
            </a:r>
            <a:r>
              <a:rPr sz="1800" dirty="0">
                <a:latin typeface="Arial"/>
                <a:cs typeface="Arial"/>
              </a:rPr>
              <a:t>e f</a:t>
            </a:r>
            <a:r>
              <a:rPr sz="1800" spc="-10" dirty="0">
                <a:latin typeface="Arial"/>
                <a:cs typeface="Arial"/>
              </a:rPr>
              <a:t>o</a:t>
            </a:r>
            <a:r>
              <a:rPr sz="1800" dirty="0">
                <a:latin typeface="Arial"/>
                <a:cs typeface="Arial"/>
              </a:rPr>
              <a:t>r </a:t>
            </a:r>
            <a:r>
              <a:rPr sz="1800" spc="-10" dirty="0">
                <a:latin typeface="Arial"/>
                <a:cs typeface="Arial"/>
              </a:rPr>
              <a:t>aud</a:t>
            </a:r>
            <a:r>
              <a:rPr sz="1800" spc="-5" dirty="0">
                <a:latin typeface="Arial"/>
                <a:cs typeface="Arial"/>
              </a:rPr>
              <a:t>i</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o</a:t>
            </a:r>
            <a:r>
              <a:rPr sz="1800" dirty="0">
                <a:latin typeface="Arial"/>
                <a:cs typeface="Arial"/>
              </a:rPr>
              <a:t>r r</a:t>
            </a:r>
            <a:r>
              <a:rPr sz="1800" spc="-10" dirty="0">
                <a:latin typeface="Arial"/>
                <a:cs typeface="Arial"/>
              </a:rPr>
              <a:t>e</a:t>
            </a:r>
            <a:r>
              <a:rPr sz="1800" dirty="0">
                <a:latin typeface="Arial"/>
                <a:cs typeface="Arial"/>
              </a:rPr>
              <a:t>v</a:t>
            </a:r>
            <a:r>
              <a:rPr sz="1800" spc="-5" dirty="0">
                <a:latin typeface="Arial"/>
                <a:cs typeface="Arial"/>
              </a:rPr>
              <a:t>i</a:t>
            </a:r>
            <a:r>
              <a:rPr sz="1800" spc="-10" dirty="0">
                <a:latin typeface="Arial"/>
                <a:cs typeface="Arial"/>
              </a:rPr>
              <a:t>e</a:t>
            </a:r>
            <a:r>
              <a:rPr sz="1800" spc="-40" dirty="0">
                <a:latin typeface="Arial"/>
                <a:cs typeface="Arial"/>
              </a:rPr>
              <a:t>w</a:t>
            </a:r>
            <a:r>
              <a:rPr sz="1800" spc="-5" dirty="0">
                <a:latin typeface="Arial"/>
                <a:cs typeface="Arial"/>
              </a:rPr>
              <a:t>i</a:t>
            </a:r>
            <a:r>
              <a:rPr sz="1800" spc="5" dirty="0">
                <a:latin typeface="Arial"/>
                <a:cs typeface="Arial"/>
              </a:rPr>
              <a:t>n</a:t>
            </a:r>
            <a:r>
              <a:rPr sz="1800" dirty="0">
                <a:latin typeface="Arial"/>
                <a:cs typeface="Arial"/>
              </a:rPr>
              <a:t>g</a:t>
            </a:r>
            <a:r>
              <a:rPr sz="1800" spc="4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spc="-10" dirty="0">
                <a:latin typeface="Arial"/>
                <a:cs typeface="Arial"/>
              </a:rPr>
              <a:t>o</a:t>
            </a:r>
            <a:r>
              <a:rPr sz="1800" dirty="0">
                <a:latin typeface="Arial"/>
                <a:cs typeface="Arial"/>
              </a:rPr>
              <a:t>r </a:t>
            </a:r>
            <a:r>
              <a:rPr sz="1800" spc="-5" dirty="0">
                <a:latin typeface="Arial"/>
                <a:cs typeface="Arial"/>
              </a:rPr>
              <a:t>i</a:t>
            </a:r>
            <a:r>
              <a:rPr sz="1800" dirty="0">
                <a:latin typeface="Arial"/>
                <a:cs typeface="Arial"/>
              </a:rPr>
              <a:t>ts 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U</a:t>
            </a:r>
            <a:r>
              <a:rPr sz="1800" spc="-10" dirty="0"/>
              <a:t>se</a:t>
            </a:r>
            <a:r>
              <a:rPr sz="1800" dirty="0"/>
              <a:t>r</a:t>
            </a:r>
            <a:r>
              <a:rPr sz="1800" spc="-65" dirty="0"/>
              <a:t> </a:t>
            </a:r>
            <a:r>
              <a:rPr sz="1800" spc="-55" dirty="0"/>
              <a:t>A</a:t>
            </a:r>
            <a:r>
              <a:rPr sz="1800" spc="-10" dirty="0"/>
              <a:t>c</a:t>
            </a:r>
            <a:r>
              <a:rPr sz="1800" spc="5" dirty="0"/>
              <a:t>c</a:t>
            </a:r>
            <a:r>
              <a:rPr sz="1800" spc="-10" dirty="0"/>
              <a:t>ess</a:t>
            </a:r>
            <a:endParaRPr sz="1800" dirty="0"/>
          </a:p>
          <a:p>
            <a:pPr marL="12700">
              <a:lnSpc>
                <a:spcPts val="3315"/>
              </a:lnSpc>
            </a:pPr>
            <a:r>
              <a:rPr spc="-25" dirty="0"/>
              <a:t>Ru</a:t>
            </a:r>
            <a:r>
              <a:rPr spc="-10" dirty="0"/>
              <a:t>l</a:t>
            </a:r>
            <a:r>
              <a:rPr spc="-15" dirty="0"/>
              <a:t>e</a:t>
            </a:r>
            <a:r>
              <a:rPr spc="-20" dirty="0"/>
              <a:t>s</a:t>
            </a:r>
            <a:r>
              <a:rPr spc="15" dirty="0"/>
              <a:t> </a:t>
            </a:r>
            <a:r>
              <a:rPr spc="-25" dirty="0"/>
              <a:t>o</a:t>
            </a:r>
            <a:r>
              <a:rPr spc="-10" dirty="0"/>
              <a:t>f</a:t>
            </a:r>
            <a:r>
              <a:rPr spc="5" dirty="0"/>
              <a:t> </a:t>
            </a:r>
            <a:r>
              <a:rPr spc="-30" dirty="0"/>
              <a:t>B</a:t>
            </a:r>
            <a:r>
              <a:rPr spc="-15" dirty="0"/>
              <a:t>e</a:t>
            </a:r>
            <a:r>
              <a:rPr spc="-25" dirty="0"/>
              <a:t>h</a:t>
            </a:r>
            <a:r>
              <a:rPr spc="-15" dirty="0"/>
              <a:t>av</a:t>
            </a:r>
            <a:r>
              <a:rPr spc="-10" dirty="0"/>
              <a:t>i</a:t>
            </a:r>
            <a:r>
              <a:rPr spc="-25" dirty="0"/>
              <a:t>o</a:t>
            </a:r>
            <a:r>
              <a:rPr spc="-15" dirty="0"/>
              <a:t>r</a:t>
            </a:r>
            <a:r>
              <a:rPr spc="30" dirty="0"/>
              <a:t> </a:t>
            </a:r>
            <a:r>
              <a:rPr spc="-15" dirty="0"/>
              <a:t>a</a:t>
            </a:r>
            <a:r>
              <a:rPr spc="-25" dirty="0"/>
              <a:t>n</a:t>
            </a:r>
            <a:r>
              <a:rPr spc="-20" dirty="0"/>
              <a:t>d</a:t>
            </a:r>
            <a:r>
              <a:rPr spc="5" dirty="0"/>
              <a:t> </a:t>
            </a:r>
            <a:r>
              <a:rPr spc="-30" dirty="0"/>
              <a:t>U</a:t>
            </a:r>
            <a:r>
              <a:rPr spc="-15" dirty="0"/>
              <a:t>ser</a:t>
            </a:r>
            <a:r>
              <a:rPr spc="-90" dirty="0"/>
              <a:t> </a:t>
            </a:r>
            <a:r>
              <a:rPr spc="-30" dirty="0"/>
              <a:t>A</a:t>
            </a:r>
            <a:r>
              <a:rPr spc="-15" dirty="0"/>
              <a:t>ccess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32</a:t>
            </a:fld>
            <a:endParaRPr dirty="0"/>
          </a:p>
        </p:txBody>
      </p:sp>
      <p:sp>
        <p:nvSpPr>
          <p:cNvPr id="3" name="object 3"/>
          <p:cNvSpPr txBox="1"/>
          <p:nvPr/>
        </p:nvSpPr>
        <p:spPr>
          <a:xfrm>
            <a:off x="535940" y="1683186"/>
            <a:ext cx="9141460" cy="3924151"/>
          </a:xfrm>
          <a:prstGeom prst="rect">
            <a:avLst/>
          </a:prstGeom>
        </p:spPr>
        <p:txBody>
          <a:bodyPr vert="horz" wrap="square" lIns="0" tIns="0" rIns="0" bIns="0" rtlCol="0">
            <a:spAutoFit/>
          </a:bodyPr>
          <a:lstStyle/>
          <a:p>
            <a:pPr marL="241300" marR="283210" indent="-228600" algn="just">
              <a:lnSpc>
                <a:spcPct val="100000"/>
              </a:lnSpc>
            </a:pPr>
            <a:r>
              <a:rPr sz="2400" dirty="0">
                <a:latin typeface="Webdings"/>
                <a:cs typeface="Webdings"/>
              </a:rPr>
              <a:t></a:t>
            </a:r>
            <a:r>
              <a:rPr sz="2400" dirty="0">
                <a:latin typeface="Arial"/>
                <a:cs typeface="Arial"/>
              </a:rPr>
              <a:t>P</a:t>
            </a:r>
            <a:r>
              <a:rPr sz="2400" spc="-5" dirty="0">
                <a:latin typeface="Arial"/>
                <a:cs typeface="Arial"/>
              </a:rPr>
              <a:t>e</a:t>
            </a:r>
            <a:r>
              <a:rPr sz="2400" dirty="0">
                <a:latin typeface="Arial"/>
                <a:cs typeface="Arial"/>
              </a:rPr>
              <a:t>r</a:t>
            </a:r>
            <a:r>
              <a:rPr sz="2400" spc="-5" dirty="0">
                <a:latin typeface="Arial"/>
                <a:cs typeface="Arial"/>
              </a:rPr>
              <a:t>iodi</a:t>
            </a:r>
            <a:r>
              <a:rPr sz="2400" dirty="0">
                <a:latin typeface="Arial"/>
                <a:cs typeface="Arial"/>
              </a:rPr>
              <a:t>c</a:t>
            </a:r>
            <a:r>
              <a:rPr sz="2400" spc="15" dirty="0">
                <a:latin typeface="Arial"/>
                <a:cs typeface="Arial"/>
              </a:rPr>
              <a:t> </a:t>
            </a:r>
            <a:r>
              <a:rPr sz="2400" dirty="0">
                <a:latin typeface="Arial"/>
                <a:cs typeface="Arial"/>
              </a:rPr>
              <a:t>r</a:t>
            </a:r>
            <a:r>
              <a:rPr sz="2400" spc="-5" dirty="0">
                <a:latin typeface="Arial"/>
                <a:cs typeface="Arial"/>
              </a:rPr>
              <a:t>e</a:t>
            </a:r>
            <a:r>
              <a:rPr sz="2400" dirty="0">
                <a:latin typeface="Arial"/>
                <a:cs typeface="Arial"/>
              </a:rPr>
              <a:t>c</a:t>
            </a:r>
            <a:r>
              <a:rPr sz="2400" spc="-5" dirty="0">
                <a:latin typeface="Arial"/>
                <a:cs typeface="Arial"/>
              </a:rPr>
              <a:t>e</a:t>
            </a:r>
            <a:r>
              <a:rPr sz="2400" dirty="0">
                <a:latin typeface="Arial"/>
                <a:cs typeface="Arial"/>
              </a:rPr>
              <a:t>rt</a:t>
            </a:r>
            <a:r>
              <a:rPr sz="2400" spc="-5" dirty="0">
                <a:latin typeface="Arial"/>
                <a:cs typeface="Arial"/>
              </a:rPr>
              <a:t>i</a:t>
            </a:r>
            <a:r>
              <a:rPr sz="2400" dirty="0">
                <a:latin typeface="Arial"/>
                <a:cs typeface="Arial"/>
              </a:rPr>
              <a:t>f</a:t>
            </a:r>
            <a:r>
              <a:rPr sz="2400" spc="-5" dirty="0">
                <a:latin typeface="Arial"/>
                <a:cs typeface="Arial"/>
              </a:rPr>
              <a:t>i</a:t>
            </a:r>
            <a:r>
              <a:rPr sz="2400" dirty="0">
                <a:latin typeface="Arial"/>
                <a:cs typeface="Arial"/>
              </a:rPr>
              <a:t>c</a:t>
            </a:r>
            <a:r>
              <a:rPr sz="2400" spc="-5" dirty="0">
                <a:latin typeface="Arial"/>
                <a:cs typeface="Arial"/>
              </a:rPr>
              <a:t>a</a:t>
            </a:r>
            <a:r>
              <a:rPr sz="2400" dirty="0">
                <a:latin typeface="Arial"/>
                <a:cs typeface="Arial"/>
              </a:rPr>
              <a:t>t</a:t>
            </a:r>
            <a:r>
              <a:rPr sz="2400" spc="-5" dirty="0">
                <a:latin typeface="Arial"/>
                <a:cs typeface="Arial"/>
              </a:rPr>
              <a:t>io</a:t>
            </a:r>
            <a:r>
              <a:rPr sz="2400" dirty="0">
                <a:latin typeface="Arial"/>
                <a:cs typeface="Arial"/>
              </a:rPr>
              <a:t>n</a:t>
            </a:r>
            <a:r>
              <a:rPr sz="2400" spc="20" dirty="0">
                <a:latin typeface="Arial"/>
                <a:cs typeface="Arial"/>
              </a:rPr>
              <a:t> </a:t>
            </a:r>
            <a:r>
              <a:rPr sz="2400" spc="-5" dirty="0">
                <a:latin typeface="Arial"/>
                <a:cs typeface="Arial"/>
              </a:rPr>
              <a:t>o</a:t>
            </a:r>
            <a:r>
              <a:rPr sz="2400" dirty="0">
                <a:latin typeface="Arial"/>
                <a:cs typeface="Arial"/>
              </a:rPr>
              <a:t>f</a:t>
            </a:r>
            <a:r>
              <a:rPr sz="2400" spc="-5" dirty="0">
                <a:latin typeface="Arial"/>
                <a:cs typeface="Arial"/>
              </a:rPr>
              <a:t> u</a:t>
            </a:r>
            <a:r>
              <a:rPr sz="2400" dirty="0">
                <a:latin typeface="Arial"/>
                <a:cs typeface="Arial"/>
              </a:rPr>
              <a:t>s</a:t>
            </a:r>
            <a:r>
              <a:rPr sz="2400" spc="-5" dirty="0">
                <a:latin typeface="Arial"/>
                <a:cs typeface="Arial"/>
              </a:rPr>
              <a:t>e</a:t>
            </a:r>
            <a:r>
              <a:rPr sz="2400" dirty="0">
                <a:latin typeface="Arial"/>
                <a:cs typeface="Arial"/>
              </a:rPr>
              <a:t>r</a:t>
            </a:r>
            <a:r>
              <a:rPr sz="2400" spc="15" dirty="0">
                <a:latin typeface="Arial"/>
                <a:cs typeface="Arial"/>
              </a:rPr>
              <a:t> </a:t>
            </a:r>
            <a:r>
              <a:rPr sz="2400" spc="-5" dirty="0">
                <a:latin typeface="Arial"/>
                <a:cs typeface="Arial"/>
              </a:rPr>
              <a:t>a</a:t>
            </a:r>
            <a:r>
              <a:rPr sz="2400" dirty="0">
                <a:latin typeface="Arial"/>
                <a:cs typeface="Arial"/>
              </a:rPr>
              <a:t>cc</a:t>
            </a:r>
            <a:r>
              <a:rPr sz="2400" spc="-5" dirty="0">
                <a:latin typeface="Arial"/>
                <a:cs typeface="Arial"/>
              </a:rPr>
              <a:t>e</a:t>
            </a:r>
            <a:r>
              <a:rPr sz="2400" dirty="0">
                <a:latin typeface="Arial"/>
                <a:cs typeface="Arial"/>
              </a:rPr>
              <a:t>ss </a:t>
            </a:r>
            <a:r>
              <a:rPr sz="2400" spc="-5" dirty="0">
                <a:latin typeface="Arial"/>
                <a:cs typeface="Arial"/>
              </a:rPr>
              <a:t>en</a:t>
            </a:r>
            <a:r>
              <a:rPr sz="2400" dirty="0">
                <a:latin typeface="Arial"/>
                <a:cs typeface="Arial"/>
              </a:rPr>
              <a:t>s</a:t>
            </a:r>
            <a:r>
              <a:rPr sz="2400" spc="-5" dirty="0">
                <a:latin typeface="Arial"/>
                <a:cs typeface="Arial"/>
              </a:rPr>
              <a:t>u</a:t>
            </a:r>
            <a:r>
              <a:rPr sz="2400" dirty="0">
                <a:latin typeface="Arial"/>
                <a:cs typeface="Arial"/>
              </a:rPr>
              <a:t>r</a:t>
            </a:r>
            <a:r>
              <a:rPr sz="2400" spc="-5" dirty="0">
                <a:latin typeface="Arial"/>
                <a:cs typeface="Arial"/>
              </a:rPr>
              <a:t>e</a:t>
            </a:r>
            <a:r>
              <a:rPr sz="2400" dirty="0">
                <a:latin typeface="Arial"/>
                <a:cs typeface="Arial"/>
              </a:rPr>
              <a:t>s</a:t>
            </a:r>
            <a:r>
              <a:rPr sz="2400" spc="15" dirty="0">
                <a:latin typeface="Arial"/>
                <a:cs typeface="Arial"/>
              </a:rPr>
              <a:t> </a:t>
            </a:r>
            <a:r>
              <a:rPr sz="2400" dirty="0">
                <a:latin typeface="Arial"/>
                <a:cs typeface="Arial"/>
              </a:rPr>
              <a:t>s</a:t>
            </a:r>
            <a:r>
              <a:rPr sz="2400" spc="-25" dirty="0">
                <a:latin typeface="Arial"/>
                <a:cs typeface="Arial"/>
              </a:rPr>
              <a:t>y</a:t>
            </a:r>
            <a:r>
              <a:rPr sz="2400" dirty="0">
                <a:latin typeface="Arial"/>
                <a:cs typeface="Arial"/>
              </a:rPr>
              <a:t>st</a:t>
            </a:r>
            <a:r>
              <a:rPr sz="2400" spc="-5" dirty="0">
                <a:latin typeface="Arial"/>
                <a:cs typeface="Arial"/>
              </a:rPr>
              <a:t>e</a:t>
            </a:r>
            <a:r>
              <a:rPr sz="2400" dirty="0">
                <a:latin typeface="Arial"/>
                <a:cs typeface="Arial"/>
              </a:rPr>
              <a:t>m </a:t>
            </a:r>
            <a:r>
              <a:rPr sz="2400" spc="-10" dirty="0">
                <a:latin typeface="Arial"/>
                <a:cs typeface="Arial"/>
              </a:rPr>
              <a:t>a</a:t>
            </a:r>
            <a:r>
              <a:rPr sz="2400" dirty="0">
                <a:latin typeface="Arial"/>
                <a:cs typeface="Arial"/>
              </a:rPr>
              <a:t>cc</a:t>
            </a:r>
            <a:r>
              <a:rPr sz="2400" spc="-10" dirty="0">
                <a:latin typeface="Arial"/>
                <a:cs typeface="Arial"/>
              </a:rPr>
              <a:t>e</a:t>
            </a:r>
            <a:r>
              <a:rPr sz="2400" dirty="0">
                <a:latin typeface="Arial"/>
                <a:cs typeface="Arial"/>
              </a:rPr>
              <a:t>ss </a:t>
            </a:r>
            <a:r>
              <a:rPr sz="2400" spc="-5" dirty="0">
                <a:latin typeface="Arial"/>
                <a:cs typeface="Arial"/>
              </a:rPr>
              <a:t>i</a:t>
            </a:r>
            <a:r>
              <a:rPr sz="2400" dirty="0">
                <a:latin typeface="Arial"/>
                <a:cs typeface="Arial"/>
              </a:rPr>
              <a:t>s </a:t>
            </a:r>
            <a:r>
              <a:rPr sz="2400" spc="-5" dirty="0">
                <a:latin typeface="Arial"/>
                <a:cs typeface="Arial"/>
              </a:rPr>
              <a:t>li</a:t>
            </a:r>
            <a:r>
              <a:rPr sz="2400" dirty="0">
                <a:latin typeface="Arial"/>
                <a:cs typeface="Arial"/>
              </a:rPr>
              <a:t>m</a:t>
            </a:r>
            <a:r>
              <a:rPr sz="2400" spc="-5" dirty="0">
                <a:latin typeface="Arial"/>
                <a:cs typeface="Arial"/>
              </a:rPr>
              <a:t>i</a:t>
            </a:r>
            <a:r>
              <a:rPr sz="2400" dirty="0">
                <a:latin typeface="Arial"/>
                <a:cs typeface="Arial"/>
              </a:rPr>
              <a:t>t</a:t>
            </a:r>
            <a:r>
              <a:rPr sz="2400" spc="-10" dirty="0">
                <a:latin typeface="Arial"/>
                <a:cs typeface="Arial"/>
              </a:rPr>
              <a:t>e</a:t>
            </a:r>
            <a:r>
              <a:rPr sz="2400" dirty="0">
                <a:latin typeface="Arial"/>
                <a:cs typeface="Arial"/>
              </a:rPr>
              <a:t>d</a:t>
            </a:r>
            <a:r>
              <a:rPr sz="2400" spc="10" dirty="0">
                <a:latin typeface="Arial"/>
                <a:cs typeface="Arial"/>
              </a:rPr>
              <a:t> </a:t>
            </a:r>
            <a:r>
              <a:rPr sz="2400" dirty="0">
                <a:latin typeface="Arial"/>
                <a:cs typeface="Arial"/>
              </a:rPr>
              <a:t>to</a:t>
            </a:r>
            <a:r>
              <a:rPr sz="2400" spc="-5" dirty="0">
                <a:latin typeface="Arial"/>
                <a:cs typeface="Arial"/>
              </a:rPr>
              <a:t> </a:t>
            </a:r>
            <a:r>
              <a:rPr sz="2400" dirty="0">
                <a:latin typeface="Arial"/>
                <a:cs typeface="Arial"/>
              </a:rPr>
              <a:t>t</a:t>
            </a:r>
            <a:r>
              <a:rPr sz="2400" spc="-10" dirty="0">
                <a:latin typeface="Arial"/>
                <a:cs typeface="Arial"/>
              </a:rPr>
              <a:t>ho</a:t>
            </a:r>
            <a:r>
              <a:rPr sz="2400" dirty="0">
                <a:latin typeface="Arial"/>
                <a:cs typeface="Arial"/>
              </a:rPr>
              <a:t>se</a:t>
            </a:r>
            <a:r>
              <a:rPr sz="2400" spc="-5" dirty="0">
                <a:latin typeface="Arial"/>
                <a:cs typeface="Arial"/>
              </a:rPr>
              <a:t> </a:t>
            </a:r>
            <a:r>
              <a:rPr sz="2400" spc="-40" dirty="0">
                <a:latin typeface="Arial"/>
                <a:cs typeface="Arial"/>
              </a:rPr>
              <a:t>w</a:t>
            </a:r>
            <a:r>
              <a:rPr sz="2400" spc="-10" dirty="0">
                <a:latin typeface="Arial"/>
                <a:cs typeface="Arial"/>
              </a:rPr>
              <a:t>h</a:t>
            </a:r>
            <a:r>
              <a:rPr sz="2400" dirty="0">
                <a:latin typeface="Arial"/>
                <a:cs typeface="Arial"/>
              </a:rPr>
              <a:t>o</a:t>
            </a:r>
            <a:r>
              <a:rPr sz="2400" spc="45" dirty="0">
                <a:latin typeface="Arial"/>
                <a:cs typeface="Arial"/>
              </a:rPr>
              <a:t> </a:t>
            </a:r>
            <a:r>
              <a:rPr sz="2400" spc="-10" dirty="0">
                <a:latin typeface="Arial"/>
                <a:cs typeface="Arial"/>
              </a:rPr>
              <a:t>ha</a:t>
            </a:r>
            <a:r>
              <a:rPr sz="2400" dirty="0">
                <a:latin typeface="Arial"/>
                <a:cs typeface="Arial"/>
              </a:rPr>
              <a:t>ve</a:t>
            </a:r>
            <a:r>
              <a:rPr sz="2400" spc="10" dirty="0">
                <a:latin typeface="Arial"/>
                <a:cs typeface="Arial"/>
              </a:rPr>
              <a:t> </a:t>
            </a:r>
            <a:r>
              <a:rPr sz="2400" dirty="0">
                <a:latin typeface="Arial"/>
                <a:cs typeface="Arial"/>
              </a:rPr>
              <a:t>a</a:t>
            </a:r>
            <a:r>
              <a:rPr sz="2400" spc="-5" dirty="0">
                <a:latin typeface="Arial"/>
                <a:cs typeface="Arial"/>
              </a:rPr>
              <a:t> </a:t>
            </a:r>
            <a:r>
              <a:rPr sz="2400" dirty="0">
                <a:latin typeface="Arial"/>
                <a:cs typeface="Arial"/>
              </a:rPr>
              <a:t>c</a:t>
            </a:r>
            <a:r>
              <a:rPr sz="2400" spc="-10" dirty="0">
                <a:latin typeface="Arial"/>
                <a:cs typeface="Arial"/>
              </a:rPr>
              <a:t>u</a:t>
            </a:r>
            <a:r>
              <a:rPr sz="2400" dirty="0">
                <a:latin typeface="Arial"/>
                <a:cs typeface="Arial"/>
              </a:rPr>
              <a:t>rr</a:t>
            </a:r>
            <a:r>
              <a:rPr sz="2400" spc="-10" dirty="0">
                <a:latin typeface="Arial"/>
                <a:cs typeface="Arial"/>
              </a:rPr>
              <a:t>en</a:t>
            </a:r>
            <a:r>
              <a:rPr sz="2400" dirty="0">
                <a:latin typeface="Arial"/>
                <a:cs typeface="Arial"/>
              </a:rPr>
              <a:t>t</a:t>
            </a:r>
            <a:r>
              <a:rPr sz="2400" spc="15" dirty="0">
                <a:latin typeface="Arial"/>
                <a:cs typeface="Arial"/>
              </a:rPr>
              <a:t> </a:t>
            </a:r>
            <a:r>
              <a:rPr sz="2400" spc="-10" dirty="0">
                <a:latin typeface="Arial"/>
                <a:cs typeface="Arial"/>
              </a:rPr>
              <a:t>bu</a:t>
            </a:r>
            <a:r>
              <a:rPr sz="2400" dirty="0">
                <a:latin typeface="Arial"/>
                <a:cs typeface="Arial"/>
              </a:rPr>
              <a:t>s</a:t>
            </a:r>
            <a:r>
              <a:rPr sz="2400" spc="-5" dirty="0">
                <a:latin typeface="Arial"/>
                <a:cs typeface="Arial"/>
              </a:rPr>
              <a:t>i</a:t>
            </a:r>
            <a:r>
              <a:rPr sz="2400" spc="-10" dirty="0">
                <a:latin typeface="Arial"/>
                <a:cs typeface="Arial"/>
              </a:rPr>
              <a:t>ne</a:t>
            </a:r>
            <a:r>
              <a:rPr sz="2400" dirty="0">
                <a:latin typeface="Arial"/>
                <a:cs typeface="Arial"/>
              </a:rPr>
              <a:t>ss </a:t>
            </a:r>
            <a:r>
              <a:rPr sz="2400" spc="-10" dirty="0">
                <a:latin typeface="Arial"/>
                <a:cs typeface="Arial"/>
              </a:rPr>
              <a:t>pu</a:t>
            </a:r>
            <a:r>
              <a:rPr sz="2400" dirty="0">
                <a:latin typeface="Arial"/>
                <a:cs typeface="Arial"/>
              </a:rPr>
              <a:t>r</a:t>
            </a:r>
            <a:r>
              <a:rPr sz="2400" spc="-10" dirty="0">
                <a:latin typeface="Arial"/>
                <a:cs typeface="Arial"/>
              </a:rPr>
              <a:t>po</a:t>
            </a:r>
            <a:r>
              <a:rPr sz="2400" dirty="0">
                <a:latin typeface="Arial"/>
                <a:cs typeface="Arial"/>
              </a:rPr>
              <a:t>s</a:t>
            </a:r>
            <a:r>
              <a:rPr sz="2400" spc="-10" dirty="0">
                <a:latin typeface="Arial"/>
                <a:cs typeface="Arial"/>
              </a:rPr>
              <a:t>e.</a:t>
            </a:r>
            <a:endParaRPr sz="2400" dirty="0">
              <a:latin typeface="Arial"/>
              <a:cs typeface="Arial"/>
            </a:endParaRPr>
          </a:p>
          <a:p>
            <a:pPr marL="241300" marR="242570" indent="-228600">
              <a:lnSpc>
                <a:spcPct val="100000"/>
              </a:lnSpc>
              <a:spcBef>
                <a:spcPts val="860"/>
              </a:spcBef>
            </a:pPr>
            <a:r>
              <a:rPr sz="2400" dirty="0">
                <a:latin typeface="Webdings"/>
                <a:cs typeface="Webdings"/>
              </a:rPr>
              <a:t></a:t>
            </a:r>
            <a:r>
              <a:rPr lang="en-US" sz="2400" spc="-5" dirty="0">
                <a:latin typeface="Arial"/>
                <a:cs typeface="Arial"/>
              </a:rPr>
              <a:t>Review s</a:t>
            </a:r>
            <a:r>
              <a:rPr sz="2400" spc="-5" dirty="0">
                <a:latin typeface="Arial"/>
                <a:cs typeface="Arial"/>
              </a:rPr>
              <a:t>ystem </a:t>
            </a:r>
            <a:r>
              <a:rPr sz="2400" spc="-10" dirty="0">
                <a:latin typeface="Arial"/>
                <a:cs typeface="Arial"/>
              </a:rPr>
              <a:t>u</a:t>
            </a:r>
            <a:r>
              <a:rPr sz="2400" dirty="0">
                <a:latin typeface="Arial"/>
                <a:cs typeface="Arial"/>
              </a:rPr>
              <a:t>s</a:t>
            </a:r>
            <a:r>
              <a:rPr sz="2400" spc="-10" dirty="0">
                <a:latin typeface="Arial"/>
                <a:cs typeface="Arial"/>
              </a:rPr>
              <a:t>e</a:t>
            </a:r>
            <a:r>
              <a:rPr sz="2400" dirty="0">
                <a:latin typeface="Arial"/>
                <a:cs typeface="Arial"/>
              </a:rPr>
              <a:t>r </a:t>
            </a:r>
            <a:r>
              <a:rPr sz="2400" spc="-10" dirty="0">
                <a:latin typeface="Arial"/>
                <a:cs typeface="Arial"/>
              </a:rPr>
              <a:t>a</a:t>
            </a:r>
            <a:r>
              <a:rPr sz="2400" dirty="0">
                <a:latin typeface="Arial"/>
                <a:cs typeface="Arial"/>
              </a:rPr>
              <a:t>cc</a:t>
            </a:r>
            <a:r>
              <a:rPr sz="2400" spc="-10" dirty="0">
                <a:latin typeface="Arial"/>
                <a:cs typeface="Arial"/>
              </a:rPr>
              <a:t>oun</a:t>
            </a:r>
            <a:r>
              <a:rPr sz="2400" dirty="0">
                <a:latin typeface="Arial"/>
                <a:cs typeface="Arial"/>
              </a:rPr>
              <a:t>t</a:t>
            </a:r>
            <a:r>
              <a:rPr sz="2400" spc="15" dirty="0">
                <a:latin typeface="Arial"/>
                <a:cs typeface="Arial"/>
              </a:rPr>
              <a:t> </a:t>
            </a:r>
            <a:r>
              <a:rPr sz="2400" dirty="0">
                <a:latin typeface="Arial"/>
                <a:cs typeface="Arial"/>
              </a:rPr>
              <a:t>st</a:t>
            </a:r>
            <a:r>
              <a:rPr sz="2400" spc="-10" dirty="0">
                <a:latin typeface="Arial"/>
                <a:cs typeface="Arial"/>
              </a:rPr>
              <a:t>a</a:t>
            </a:r>
            <a:r>
              <a:rPr sz="2400" dirty="0">
                <a:latin typeface="Arial"/>
                <a:cs typeface="Arial"/>
              </a:rPr>
              <a:t>t</a:t>
            </a:r>
            <a:r>
              <a:rPr sz="2400" spc="-10" dirty="0">
                <a:latin typeface="Arial"/>
                <a:cs typeface="Arial"/>
              </a:rPr>
              <a:t>u</a:t>
            </a:r>
            <a:r>
              <a:rPr sz="2400" dirty="0">
                <a:latin typeface="Arial"/>
                <a:cs typeface="Arial"/>
              </a:rPr>
              <a:t>s</a:t>
            </a:r>
            <a:r>
              <a:rPr sz="2400" spc="-10" dirty="0">
                <a:latin typeface="Arial"/>
                <a:cs typeface="Arial"/>
              </a:rPr>
              <a:t> o</a:t>
            </a:r>
            <a:r>
              <a:rPr sz="2400" dirty="0">
                <a:latin typeface="Arial"/>
                <a:cs typeface="Arial"/>
              </a:rPr>
              <a:t>n</a:t>
            </a:r>
            <a:r>
              <a:rPr sz="2400" spc="-5" dirty="0">
                <a:latin typeface="Arial"/>
                <a:cs typeface="Arial"/>
              </a:rPr>
              <a:t> </a:t>
            </a:r>
            <a:r>
              <a:rPr sz="2400" dirty="0">
                <a:latin typeface="Arial"/>
                <a:cs typeface="Arial"/>
              </a:rPr>
              <a:t>a</a:t>
            </a:r>
            <a:r>
              <a:rPr sz="2400" spc="-5" dirty="0">
                <a:latin typeface="Arial"/>
                <a:cs typeface="Arial"/>
              </a:rPr>
              <a:t> </a:t>
            </a:r>
            <a:r>
              <a:rPr lang="en-US" sz="2400" spc="-5" dirty="0">
                <a:latin typeface="Arial"/>
                <a:cs typeface="Arial"/>
              </a:rPr>
              <a:t>quarter</a:t>
            </a:r>
            <a:r>
              <a:rPr lang="en-US" sz="2400" spc="-10" dirty="0">
                <a:latin typeface="Arial"/>
                <a:cs typeface="Arial"/>
              </a:rPr>
              <a:t>ly </a:t>
            </a:r>
            <a:r>
              <a:rPr sz="2400" dirty="0">
                <a:latin typeface="Arial"/>
                <a:cs typeface="Arial"/>
              </a:rPr>
              <a:t>r</a:t>
            </a:r>
            <a:r>
              <a:rPr sz="2400" spc="-10" dirty="0">
                <a:latin typeface="Arial"/>
                <a:cs typeface="Arial"/>
              </a:rPr>
              <a:t>e</a:t>
            </a:r>
            <a:r>
              <a:rPr sz="2400" dirty="0">
                <a:latin typeface="Arial"/>
                <a:cs typeface="Arial"/>
              </a:rPr>
              <a:t>c</a:t>
            </a:r>
            <a:r>
              <a:rPr sz="2400" spc="-10" dirty="0">
                <a:latin typeface="Arial"/>
                <a:cs typeface="Arial"/>
              </a:rPr>
              <a:t>u</a:t>
            </a:r>
            <a:r>
              <a:rPr sz="2400" dirty="0">
                <a:latin typeface="Arial"/>
                <a:cs typeface="Arial"/>
              </a:rPr>
              <a:t>rr</a:t>
            </a:r>
            <a:r>
              <a:rPr sz="2400" spc="-10" dirty="0">
                <a:latin typeface="Arial"/>
                <a:cs typeface="Arial"/>
              </a:rPr>
              <a:t>en</a:t>
            </a:r>
            <a:r>
              <a:rPr sz="2400" dirty="0">
                <a:latin typeface="Arial"/>
                <a:cs typeface="Arial"/>
              </a:rPr>
              <a:t>ce</a:t>
            </a:r>
            <a:r>
              <a:rPr sz="2400" spc="10" dirty="0">
                <a:latin typeface="Arial"/>
                <a:cs typeface="Arial"/>
              </a:rPr>
              <a:t> </a:t>
            </a:r>
            <a:r>
              <a:rPr sz="2400" spc="-10" dirty="0">
                <a:latin typeface="Arial"/>
                <a:cs typeface="Arial"/>
              </a:rPr>
              <a:t>an</a:t>
            </a:r>
            <a:r>
              <a:rPr sz="2400" dirty="0">
                <a:latin typeface="Arial"/>
                <a:cs typeface="Arial"/>
              </a:rPr>
              <a:t>d</a:t>
            </a:r>
            <a:r>
              <a:rPr sz="2400" spc="10" dirty="0">
                <a:latin typeface="Arial"/>
                <a:cs typeface="Arial"/>
              </a:rPr>
              <a:t> </a:t>
            </a:r>
            <a:r>
              <a:rPr sz="2400" dirty="0">
                <a:latin typeface="Arial"/>
                <a:cs typeface="Arial"/>
              </a:rPr>
              <a:t>r</a:t>
            </a:r>
            <a:r>
              <a:rPr sz="2400" spc="-10" dirty="0">
                <a:latin typeface="Arial"/>
                <a:cs typeface="Arial"/>
              </a:rPr>
              <a:t>epo</a:t>
            </a:r>
            <a:r>
              <a:rPr sz="2400" dirty="0">
                <a:latin typeface="Arial"/>
                <a:cs typeface="Arial"/>
              </a:rPr>
              <a:t>rt</a:t>
            </a:r>
            <a:r>
              <a:rPr sz="2400" spc="-10" dirty="0">
                <a:latin typeface="Arial"/>
                <a:cs typeface="Arial"/>
              </a:rPr>
              <a:t>e</a:t>
            </a:r>
            <a:r>
              <a:rPr sz="2400" dirty="0">
                <a:latin typeface="Arial"/>
                <a:cs typeface="Arial"/>
              </a:rPr>
              <a:t>d</a:t>
            </a:r>
            <a:r>
              <a:rPr sz="2400" spc="10" dirty="0">
                <a:latin typeface="Arial"/>
                <a:cs typeface="Arial"/>
              </a:rPr>
              <a:t> </a:t>
            </a:r>
            <a:r>
              <a:rPr sz="2400" dirty="0">
                <a:latin typeface="Arial"/>
                <a:cs typeface="Arial"/>
              </a:rPr>
              <a:t>to t</a:t>
            </a:r>
            <a:r>
              <a:rPr sz="2400" spc="-10" dirty="0">
                <a:latin typeface="Arial"/>
                <a:cs typeface="Arial"/>
              </a:rPr>
              <a:t>h</a:t>
            </a:r>
            <a:r>
              <a:rPr sz="2400" dirty="0">
                <a:latin typeface="Arial"/>
                <a:cs typeface="Arial"/>
              </a:rPr>
              <a:t>e</a:t>
            </a:r>
            <a:r>
              <a:rPr sz="2400" spc="-5" dirty="0">
                <a:latin typeface="Arial"/>
                <a:cs typeface="Arial"/>
              </a:rPr>
              <a:t> </a:t>
            </a:r>
            <a:r>
              <a:rPr sz="2400" dirty="0">
                <a:latin typeface="Arial"/>
                <a:cs typeface="Arial"/>
              </a:rPr>
              <a:t>I</a:t>
            </a:r>
            <a:r>
              <a:rPr sz="2400" spc="-5" dirty="0">
                <a:latin typeface="Arial"/>
                <a:cs typeface="Arial"/>
              </a:rPr>
              <a:t>SS</a:t>
            </a:r>
            <a:r>
              <a:rPr sz="2400" dirty="0">
                <a:latin typeface="Arial"/>
                <a:cs typeface="Arial"/>
              </a:rPr>
              <a:t>O</a:t>
            </a:r>
            <a:r>
              <a:rPr sz="2400" spc="-5" dirty="0">
                <a:latin typeface="Arial"/>
                <a:cs typeface="Arial"/>
              </a:rPr>
              <a:t> </a:t>
            </a:r>
            <a:r>
              <a:rPr sz="2400" spc="-10" dirty="0">
                <a:latin typeface="Arial"/>
                <a:cs typeface="Arial"/>
              </a:rPr>
              <a:t>an</a:t>
            </a:r>
            <a:r>
              <a:rPr sz="2400" dirty="0">
                <a:latin typeface="Arial"/>
                <a:cs typeface="Arial"/>
              </a:rPr>
              <a:t>d</a:t>
            </a:r>
            <a:r>
              <a:rPr sz="2400" spc="10" dirty="0">
                <a:latin typeface="Arial"/>
                <a:cs typeface="Arial"/>
              </a:rPr>
              <a:t> </a:t>
            </a:r>
            <a:r>
              <a:rPr sz="2400" dirty="0">
                <a:latin typeface="Arial"/>
                <a:cs typeface="Arial"/>
              </a:rPr>
              <a:t>to</a:t>
            </a:r>
            <a:r>
              <a:rPr sz="2400" spc="-15" dirty="0">
                <a:latin typeface="Arial"/>
                <a:cs typeface="Arial"/>
              </a:rPr>
              <a:t> </a:t>
            </a:r>
            <a:r>
              <a:rPr sz="2400" dirty="0">
                <a:latin typeface="Arial"/>
                <a:cs typeface="Arial"/>
              </a:rPr>
              <a:t>s</a:t>
            </a:r>
            <a:r>
              <a:rPr sz="2400" spc="-10" dirty="0">
                <a:latin typeface="Arial"/>
                <a:cs typeface="Arial"/>
              </a:rPr>
              <a:t>upe</a:t>
            </a:r>
            <a:r>
              <a:rPr sz="2400" dirty="0">
                <a:latin typeface="Arial"/>
                <a:cs typeface="Arial"/>
              </a:rPr>
              <a:t>rv</a:t>
            </a:r>
            <a:r>
              <a:rPr sz="2400" spc="-5" dirty="0">
                <a:latin typeface="Arial"/>
                <a:cs typeface="Arial"/>
              </a:rPr>
              <a:t>i</a:t>
            </a:r>
            <a:r>
              <a:rPr sz="2400" dirty="0">
                <a:latin typeface="Arial"/>
                <a:cs typeface="Arial"/>
              </a:rPr>
              <a:t>s</a:t>
            </a:r>
            <a:r>
              <a:rPr sz="2400" spc="-10" dirty="0">
                <a:latin typeface="Arial"/>
                <a:cs typeface="Arial"/>
              </a:rPr>
              <a:t>o</a:t>
            </a:r>
            <a:r>
              <a:rPr sz="2400" dirty="0">
                <a:latin typeface="Arial"/>
                <a:cs typeface="Arial"/>
              </a:rPr>
              <a:t>rs/m</a:t>
            </a:r>
            <a:r>
              <a:rPr sz="2400" spc="-10" dirty="0">
                <a:latin typeface="Arial"/>
                <a:cs typeface="Arial"/>
              </a:rPr>
              <a:t>anage</a:t>
            </a:r>
            <a:r>
              <a:rPr sz="2400" dirty="0">
                <a:latin typeface="Arial"/>
                <a:cs typeface="Arial"/>
              </a:rPr>
              <a:t>rs.</a:t>
            </a:r>
          </a:p>
          <a:p>
            <a:pPr marL="241300" marR="5080" indent="-228600">
              <a:lnSpc>
                <a:spcPct val="100000"/>
              </a:lnSpc>
              <a:spcBef>
                <a:spcPts val="860"/>
              </a:spcBef>
            </a:pPr>
            <a:r>
              <a:rPr sz="2400" dirty="0">
                <a:latin typeface="Webdings"/>
                <a:cs typeface="Webdings"/>
              </a:rPr>
              <a:t></a:t>
            </a:r>
            <a:r>
              <a:rPr lang="en-US" sz="2400" dirty="0">
                <a:latin typeface="Arial"/>
                <a:cs typeface="Arial"/>
              </a:rPr>
              <a:t>Terminate in</a:t>
            </a:r>
            <a:r>
              <a:rPr sz="2400" dirty="0">
                <a:latin typeface="Arial"/>
                <a:cs typeface="Arial"/>
              </a:rPr>
              <a:t>active </a:t>
            </a:r>
            <a:r>
              <a:rPr sz="2400" spc="-10" dirty="0">
                <a:latin typeface="Arial"/>
                <a:cs typeface="Arial"/>
              </a:rPr>
              <a:t>a</a:t>
            </a:r>
            <a:r>
              <a:rPr sz="2400" dirty="0">
                <a:latin typeface="Arial"/>
                <a:cs typeface="Arial"/>
              </a:rPr>
              <a:t>cc</a:t>
            </a:r>
            <a:r>
              <a:rPr sz="2400" spc="-10" dirty="0">
                <a:latin typeface="Arial"/>
                <a:cs typeface="Arial"/>
              </a:rPr>
              <a:t>oun</a:t>
            </a:r>
            <a:r>
              <a:rPr sz="2400" dirty="0">
                <a:latin typeface="Arial"/>
                <a:cs typeface="Arial"/>
              </a:rPr>
              <a:t>ts</a:t>
            </a:r>
            <a:r>
              <a:rPr sz="2400" spc="15" dirty="0">
                <a:latin typeface="Arial"/>
                <a:cs typeface="Arial"/>
              </a:rPr>
              <a:t> </a:t>
            </a:r>
            <a:r>
              <a:rPr sz="2400" spc="-40" dirty="0">
                <a:latin typeface="Arial"/>
                <a:cs typeface="Arial"/>
              </a:rPr>
              <a:t>w</a:t>
            </a:r>
            <a:r>
              <a:rPr sz="2400" spc="-5" dirty="0">
                <a:latin typeface="Arial"/>
                <a:cs typeface="Arial"/>
              </a:rPr>
              <a:t>i</a:t>
            </a:r>
            <a:r>
              <a:rPr sz="2400" dirty="0">
                <a:latin typeface="Arial"/>
                <a:cs typeface="Arial"/>
              </a:rPr>
              <a:t>t</a:t>
            </a:r>
            <a:r>
              <a:rPr sz="2400" spc="-10" dirty="0">
                <a:latin typeface="Arial"/>
                <a:cs typeface="Arial"/>
              </a:rPr>
              <a:t>h</a:t>
            </a:r>
            <a:r>
              <a:rPr sz="2400" spc="-5" dirty="0">
                <a:latin typeface="Arial"/>
                <a:cs typeface="Arial"/>
              </a:rPr>
              <a:t>i</a:t>
            </a:r>
            <a:r>
              <a:rPr sz="2400" dirty="0">
                <a:latin typeface="Arial"/>
                <a:cs typeface="Arial"/>
              </a:rPr>
              <a:t>n</a:t>
            </a:r>
            <a:r>
              <a:rPr sz="2400" spc="45" dirty="0">
                <a:latin typeface="Arial"/>
                <a:cs typeface="Arial"/>
              </a:rPr>
              <a:t> </a:t>
            </a:r>
            <a:r>
              <a:rPr lang="en-US" sz="2400" spc="-10" dirty="0">
                <a:latin typeface="Arial"/>
                <a:cs typeface="Arial"/>
              </a:rPr>
              <a:t>a 60 day DOT defined </a:t>
            </a:r>
            <a:r>
              <a:rPr sz="2400" dirty="0">
                <a:latin typeface="Arial"/>
                <a:cs typeface="Arial"/>
              </a:rPr>
              <a:t>t</a:t>
            </a:r>
            <a:r>
              <a:rPr sz="2400" spc="-5" dirty="0">
                <a:latin typeface="Arial"/>
                <a:cs typeface="Arial"/>
              </a:rPr>
              <a:t>i</a:t>
            </a:r>
            <a:r>
              <a:rPr sz="2400" dirty="0">
                <a:latin typeface="Arial"/>
                <a:cs typeface="Arial"/>
              </a:rPr>
              <a:t>m</a:t>
            </a:r>
            <a:r>
              <a:rPr sz="2400" spc="-10" dirty="0">
                <a:latin typeface="Arial"/>
                <a:cs typeface="Arial"/>
              </a:rPr>
              <a:t>e</a:t>
            </a:r>
            <a:r>
              <a:rPr sz="2400" dirty="0">
                <a:latin typeface="Arial"/>
                <a:cs typeface="Arial"/>
              </a:rPr>
              <a:t>fr</a:t>
            </a:r>
            <a:r>
              <a:rPr sz="2400" spc="-10" dirty="0">
                <a:latin typeface="Arial"/>
                <a:cs typeface="Arial"/>
              </a:rPr>
              <a:t>a</a:t>
            </a:r>
            <a:r>
              <a:rPr sz="2400" dirty="0">
                <a:latin typeface="Arial"/>
                <a:cs typeface="Arial"/>
              </a:rPr>
              <a:t>me</a:t>
            </a:r>
            <a:r>
              <a:rPr sz="2400" spc="-5" dirty="0">
                <a:latin typeface="Arial"/>
                <a:cs typeface="Arial"/>
              </a:rPr>
              <a:t> </a:t>
            </a:r>
            <a:r>
              <a:rPr sz="2400" spc="-10" dirty="0">
                <a:latin typeface="Arial"/>
                <a:cs typeface="Arial"/>
              </a:rPr>
              <a:t>un</a:t>
            </a:r>
            <a:r>
              <a:rPr sz="2400" spc="-5" dirty="0">
                <a:latin typeface="Arial"/>
                <a:cs typeface="Arial"/>
              </a:rPr>
              <a:t>l</a:t>
            </a:r>
            <a:r>
              <a:rPr sz="2400" spc="-10" dirty="0">
                <a:latin typeface="Arial"/>
                <a:cs typeface="Arial"/>
              </a:rPr>
              <a:t>e</a:t>
            </a:r>
            <a:r>
              <a:rPr sz="2400" dirty="0">
                <a:latin typeface="Arial"/>
                <a:cs typeface="Arial"/>
              </a:rPr>
              <a:t>ss</a:t>
            </a:r>
            <a:r>
              <a:rPr sz="2400" spc="15" dirty="0">
                <a:latin typeface="Arial"/>
                <a:cs typeface="Arial"/>
              </a:rPr>
              <a:t> </a:t>
            </a:r>
            <a:r>
              <a:rPr sz="2400" dirty="0">
                <a:latin typeface="Arial"/>
                <a:cs typeface="Arial"/>
              </a:rPr>
              <a:t>t</a:t>
            </a:r>
            <a:r>
              <a:rPr sz="2400" spc="-10" dirty="0">
                <a:latin typeface="Arial"/>
                <a:cs typeface="Arial"/>
              </a:rPr>
              <a:t>h</a:t>
            </a:r>
            <a:r>
              <a:rPr sz="2400" dirty="0">
                <a:latin typeface="Arial"/>
                <a:cs typeface="Arial"/>
              </a:rPr>
              <a:t>e</a:t>
            </a:r>
            <a:r>
              <a:rPr sz="2400" spc="-5" dirty="0">
                <a:latin typeface="Arial"/>
                <a:cs typeface="Arial"/>
              </a:rPr>
              <a:t> </a:t>
            </a:r>
            <a:r>
              <a:rPr sz="2400" spc="-10" dirty="0">
                <a:latin typeface="Arial"/>
                <a:cs typeface="Arial"/>
              </a:rPr>
              <a:t>u</a:t>
            </a:r>
            <a:r>
              <a:rPr sz="2400" dirty="0">
                <a:latin typeface="Arial"/>
                <a:cs typeface="Arial"/>
              </a:rPr>
              <a:t>s</a:t>
            </a:r>
            <a:r>
              <a:rPr sz="2400" spc="-10" dirty="0">
                <a:latin typeface="Arial"/>
                <a:cs typeface="Arial"/>
              </a:rPr>
              <a:t>e</a:t>
            </a:r>
            <a:r>
              <a:rPr sz="2400" dirty="0">
                <a:latin typeface="Arial"/>
                <a:cs typeface="Arial"/>
              </a:rPr>
              <a:t>r's s</a:t>
            </a:r>
            <a:r>
              <a:rPr sz="2400" spc="-10" dirty="0">
                <a:latin typeface="Arial"/>
                <a:cs typeface="Arial"/>
              </a:rPr>
              <a:t>upe</a:t>
            </a:r>
            <a:r>
              <a:rPr sz="2400" dirty="0">
                <a:latin typeface="Arial"/>
                <a:cs typeface="Arial"/>
              </a:rPr>
              <a:t>rv</a:t>
            </a:r>
            <a:r>
              <a:rPr sz="2400" spc="-5" dirty="0">
                <a:latin typeface="Arial"/>
                <a:cs typeface="Arial"/>
              </a:rPr>
              <a:t>i</a:t>
            </a:r>
            <a:r>
              <a:rPr sz="2400" dirty="0">
                <a:latin typeface="Arial"/>
                <a:cs typeface="Arial"/>
              </a:rPr>
              <a:t>s</a:t>
            </a:r>
            <a:r>
              <a:rPr sz="2400" spc="-10" dirty="0">
                <a:latin typeface="Arial"/>
                <a:cs typeface="Arial"/>
              </a:rPr>
              <a:t>o</a:t>
            </a:r>
            <a:r>
              <a:rPr sz="2400" dirty="0">
                <a:latin typeface="Arial"/>
                <a:cs typeface="Arial"/>
              </a:rPr>
              <a:t>r</a:t>
            </a:r>
            <a:r>
              <a:rPr sz="2400" spc="15" dirty="0">
                <a:latin typeface="Arial"/>
                <a:cs typeface="Arial"/>
              </a:rPr>
              <a:t> </a:t>
            </a:r>
            <a:r>
              <a:rPr sz="2400" spc="-10" dirty="0">
                <a:latin typeface="Arial"/>
                <a:cs typeface="Arial"/>
              </a:rPr>
              <a:t>p</a:t>
            </a:r>
            <a:r>
              <a:rPr sz="2400" dirty="0">
                <a:latin typeface="Arial"/>
                <a:cs typeface="Arial"/>
              </a:rPr>
              <a:t>r</a:t>
            </a:r>
            <a:r>
              <a:rPr sz="2400" spc="-10" dirty="0">
                <a:latin typeface="Arial"/>
                <a:cs typeface="Arial"/>
              </a:rPr>
              <a:t>o</a:t>
            </a:r>
            <a:r>
              <a:rPr sz="2400" dirty="0">
                <a:latin typeface="Arial"/>
                <a:cs typeface="Arial"/>
              </a:rPr>
              <a:t>v</a:t>
            </a:r>
            <a:r>
              <a:rPr sz="2400" spc="-5" dirty="0">
                <a:latin typeface="Arial"/>
                <a:cs typeface="Arial"/>
              </a:rPr>
              <a:t>i</a:t>
            </a:r>
            <a:r>
              <a:rPr sz="2400" spc="-10" dirty="0">
                <a:latin typeface="Arial"/>
                <a:cs typeface="Arial"/>
              </a:rPr>
              <a:t>de</a:t>
            </a:r>
            <a:r>
              <a:rPr sz="2400" dirty="0">
                <a:latin typeface="Arial"/>
                <a:cs typeface="Arial"/>
              </a:rPr>
              <a:t>s</a:t>
            </a:r>
            <a:r>
              <a:rPr sz="2400" spc="15" dirty="0">
                <a:latin typeface="Arial"/>
                <a:cs typeface="Arial"/>
              </a:rPr>
              <a:t> </a:t>
            </a:r>
            <a:r>
              <a:rPr sz="2400" spc="-40" dirty="0">
                <a:latin typeface="Arial"/>
                <a:cs typeface="Arial"/>
              </a:rPr>
              <a:t>w</a:t>
            </a:r>
            <a:r>
              <a:rPr sz="2400" dirty="0">
                <a:latin typeface="Arial"/>
                <a:cs typeface="Arial"/>
              </a:rPr>
              <a:t>r</a:t>
            </a:r>
            <a:r>
              <a:rPr sz="2400" spc="-5" dirty="0">
                <a:latin typeface="Arial"/>
                <a:cs typeface="Arial"/>
              </a:rPr>
              <a:t>i</a:t>
            </a:r>
            <a:r>
              <a:rPr sz="2400" dirty="0">
                <a:latin typeface="Arial"/>
                <a:cs typeface="Arial"/>
              </a:rPr>
              <a:t>tt</a:t>
            </a:r>
            <a:r>
              <a:rPr sz="2400" spc="-10" dirty="0">
                <a:latin typeface="Arial"/>
                <a:cs typeface="Arial"/>
              </a:rPr>
              <a:t>en </a:t>
            </a:r>
            <a:r>
              <a:rPr sz="2400" dirty="0">
                <a:latin typeface="Arial"/>
                <a:cs typeface="Arial"/>
              </a:rPr>
              <a:t>c</a:t>
            </a:r>
            <a:r>
              <a:rPr sz="2400" spc="-10" dirty="0">
                <a:latin typeface="Arial"/>
                <a:cs typeface="Arial"/>
              </a:rPr>
              <a:t>e</a:t>
            </a:r>
            <a:r>
              <a:rPr sz="2400" dirty="0">
                <a:latin typeface="Arial"/>
                <a:cs typeface="Arial"/>
              </a:rPr>
              <a:t>rt</a:t>
            </a:r>
            <a:r>
              <a:rPr sz="2400" spc="-5" dirty="0">
                <a:latin typeface="Arial"/>
                <a:cs typeface="Arial"/>
              </a:rPr>
              <a:t>i</a:t>
            </a:r>
            <a:r>
              <a:rPr sz="2400" dirty="0">
                <a:latin typeface="Arial"/>
                <a:cs typeface="Arial"/>
              </a:rPr>
              <a:t>f</a:t>
            </a:r>
            <a:r>
              <a:rPr sz="2400" spc="-5" dirty="0">
                <a:latin typeface="Arial"/>
                <a:cs typeface="Arial"/>
              </a:rPr>
              <a:t>i</a:t>
            </a:r>
            <a:r>
              <a:rPr sz="2400" dirty="0">
                <a:latin typeface="Arial"/>
                <a:cs typeface="Arial"/>
              </a:rPr>
              <a:t>c</a:t>
            </a:r>
            <a:r>
              <a:rPr sz="2400" spc="-10" dirty="0">
                <a:latin typeface="Arial"/>
                <a:cs typeface="Arial"/>
              </a:rPr>
              <a:t>a</a:t>
            </a:r>
            <a:r>
              <a:rPr sz="2400" dirty="0">
                <a:latin typeface="Arial"/>
                <a:cs typeface="Arial"/>
              </a:rPr>
              <a:t>t</a:t>
            </a:r>
            <a:r>
              <a:rPr sz="2400" spc="-5" dirty="0">
                <a:latin typeface="Arial"/>
                <a:cs typeface="Arial"/>
              </a:rPr>
              <a:t>i</a:t>
            </a:r>
            <a:r>
              <a:rPr sz="2400" spc="-10" dirty="0">
                <a:latin typeface="Arial"/>
                <a:cs typeface="Arial"/>
              </a:rPr>
              <a:t>o</a:t>
            </a:r>
            <a:r>
              <a:rPr sz="2400" dirty="0">
                <a:latin typeface="Arial"/>
                <a:cs typeface="Arial"/>
              </a:rPr>
              <a:t>n</a:t>
            </a:r>
            <a:r>
              <a:rPr sz="2400" spc="10" dirty="0">
                <a:latin typeface="Arial"/>
                <a:cs typeface="Arial"/>
              </a:rPr>
              <a:t> </a:t>
            </a:r>
            <a:r>
              <a:rPr sz="2400" spc="-10" dirty="0">
                <a:latin typeface="Arial"/>
                <a:cs typeface="Arial"/>
              </a:rPr>
              <a:t>o</a:t>
            </a:r>
            <a:r>
              <a:rPr sz="2400" dirty="0">
                <a:latin typeface="Arial"/>
                <a:cs typeface="Arial"/>
              </a:rPr>
              <a:t>f</a:t>
            </a:r>
            <a:r>
              <a:rPr sz="2400" spc="5" dirty="0">
                <a:latin typeface="Arial"/>
                <a:cs typeface="Arial"/>
              </a:rPr>
              <a:t> </a:t>
            </a:r>
            <a:r>
              <a:rPr sz="2400" dirty="0">
                <a:latin typeface="Arial"/>
                <a:cs typeface="Arial"/>
              </a:rPr>
              <a:t>t</a:t>
            </a:r>
            <a:r>
              <a:rPr sz="2400" spc="-10" dirty="0">
                <a:latin typeface="Arial"/>
                <a:cs typeface="Arial"/>
              </a:rPr>
              <a:t>h</a:t>
            </a:r>
            <a:r>
              <a:rPr sz="2400" dirty="0">
                <a:latin typeface="Arial"/>
                <a:cs typeface="Arial"/>
              </a:rPr>
              <a:t>e</a:t>
            </a:r>
            <a:r>
              <a:rPr sz="2400" spc="-5" dirty="0">
                <a:latin typeface="Arial"/>
                <a:cs typeface="Arial"/>
              </a:rPr>
              <a:t> </a:t>
            </a:r>
            <a:r>
              <a:rPr sz="2400" spc="-10" dirty="0">
                <a:latin typeface="Arial"/>
                <a:cs typeface="Arial"/>
              </a:rPr>
              <a:t>nee</a:t>
            </a:r>
            <a:r>
              <a:rPr sz="2400" dirty="0">
                <a:latin typeface="Arial"/>
                <a:cs typeface="Arial"/>
              </a:rPr>
              <a:t>d</a:t>
            </a:r>
            <a:r>
              <a:rPr sz="2400" spc="10" dirty="0">
                <a:latin typeface="Arial"/>
                <a:cs typeface="Arial"/>
              </a:rPr>
              <a:t> </a:t>
            </a:r>
            <a:r>
              <a:rPr sz="2400" dirty="0">
                <a:latin typeface="Arial"/>
                <a:cs typeface="Arial"/>
              </a:rPr>
              <a:t>f</a:t>
            </a:r>
            <a:r>
              <a:rPr sz="2400" spc="-10" dirty="0">
                <a:latin typeface="Arial"/>
                <a:cs typeface="Arial"/>
              </a:rPr>
              <a:t>o</a:t>
            </a:r>
            <a:r>
              <a:rPr sz="2400" dirty="0">
                <a:latin typeface="Arial"/>
                <a:cs typeface="Arial"/>
              </a:rPr>
              <a:t>r</a:t>
            </a:r>
            <a:r>
              <a:rPr sz="2400" spc="-10" dirty="0">
                <a:latin typeface="Arial"/>
                <a:cs typeface="Arial"/>
              </a:rPr>
              <a:t> </a:t>
            </a:r>
            <a:r>
              <a:rPr sz="2400" dirty="0">
                <a:latin typeface="Arial"/>
                <a:cs typeface="Arial"/>
              </a:rPr>
              <a:t>c</a:t>
            </a:r>
            <a:r>
              <a:rPr sz="2400" spc="-10" dirty="0">
                <a:latin typeface="Arial"/>
                <a:cs typeface="Arial"/>
              </a:rPr>
              <a:t>on</a:t>
            </a:r>
            <a:r>
              <a:rPr sz="2400" dirty="0">
                <a:latin typeface="Arial"/>
                <a:cs typeface="Arial"/>
              </a:rPr>
              <a:t>t</a:t>
            </a:r>
            <a:r>
              <a:rPr sz="2400" spc="-5" dirty="0">
                <a:latin typeface="Arial"/>
                <a:cs typeface="Arial"/>
              </a:rPr>
              <a:t>i</a:t>
            </a:r>
            <a:r>
              <a:rPr sz="2400" spc="-10" dirty="0">
                <a:latin typeface="Arial"/>
                <a:cs typeface="Arial"/>
              </a:rPr>
              <a:t>nua</a:t>
            </a:r>
            <a:r>
              <a:rPr sz="2400" dirty="0">
                <a:latin typeface="Arial"/>
                <a:cs typeface="Arial"/>
              </a:rPr>
              <a:t>t</a:t>
            </a:r>
            <a:r>
              <a:rPr sz="2400" spc="-5" dirty="0">
                <a:latin typeface="Arial"/>
                <a:cs typeface="Arial"/>
              </a:rPr>
              <a:t>i</a:t>
            </a:r>
            <a:r>
              <a:rPr sz="2400" spc="-10" dirty="0">
                <a:latin typeface="Arial"/>
                <a:cs typeface="Arial"/>
              </a:rPr>
              <a:t>o</a:t>
            </a:r>
            <a:r>
              <a:rPr sz="2400" dirty="0">
                <a:latin typeface="Arial"/>
                <a:cs typeface="Arial"/>
              </a:rPr>
              <a:t>n</a:t>
            </a:r>
            <a:r>
              <a:rPr sz="2400" spc="20" dirty="0">
                <a:latin typeface="Arial"/>
                <a:cs typeface="Arial"/>
              </a:rPr>
              <a:t> </a:t>
            </a:r>
            <a:r>
              <a:rPr sz="2400" spc="-10" dirty="0">
                <a:latin typeface="Arial"/>
                <a:cs typeface="Arial"/>
              </a:rPr>
              <a:t>o</a:t>
            </a:r>
            <a:r>
              <a:rPr sz="2400" dirty="0">
                <a:latin typeface="Arial"/>
                <a:cs typeface="Arial"/>
              </a:rPr>
              <a:t>f</a:t>
            </a:r>
            <a:r>
              <a:rPr sz="2400" spc="5" dirty="0">
                <a:latin typeface="Arial"/>
                <a:cs typeface="Arial"/>
              </a:rPr>
              <a:t> </a:t>
            </a:r>
            <a:r>
              <a:rPr sz="2400" spc="-10" dirty="0">
                <a:latin typeface="Arial"/>
                <a:cs typeface="Arial"/>
              </a:rPr>
              <a:t>a</a:t>
            </a:r>
            <a:r>
              <a:rPr sz="2400" dirty="0">
                <a:latin typeface="Arial"/>
                <a:cs typeface="Arial"/>
              </a:rPr>
              <a:t>cc</a:t>
            </a:r>
            <a:r>
              <a:rPr sz="2400" spc="-10" dirty="0">
                <a:latin typeface="Arial"/>
                <a:cs typeface="Arial"/>
              </a:rPr>
              <a:t>e</a:t>
            </a:r>
            <a:r>
              <a:rPr sz="2400" dirty="0">
                <a:latin typeface="Arial"/>
                <a:cs typeface="Arial"/>
              </a:rPr>
              <a:t>ss.</a:t>
            </a:r>
          </a:p>
          <a:p>
            <a:pPr marL="241300" marR="575310">
              <a:lnSpc>
                <a:spcPct val="100000"/>
              </a:lnSpc>
            </a:pPr>
            <a:r>
              <a:rPr sz="2400" spc="-5" dirty="0">
                <a:latin typeface="Arial"/>
                <a:cs typeface="Arial"/>
              </a:rPr>
              <a:t>A</a:t>
            </a:r>
            <a:r>
              <a:rPr sz="2400" dirty="0">
                <a:latin typeface="Arial"/>
                <a:cs typeface="Arial"/>
              </a:rPr>
              <a:t>cc</a:t>
            </a:r>
            <a:r>
              <a:rPr sz="2400" spc="-10" dirty="0">
                <a:latin typeface="Arial"/>
                <a:cs typeface="Arial"/>
              </a:rPr>
              <a:t>oun</a:t>
            </a:r>
            <a:r>
              <a:rPr sz="2400" dirty="0">
                <a:latin typeface="Arial"/>
                <a:cs typeface="Arial"/>
              </a:rPr>
              <a:t>ts f</a:t>
            </a:r>
            <a:r>
              <a:rPr sz="2400" spc="-10" dirty="0">
                <a:latin typeface="Arial"/>
                <a:cs typeface="Arial"/>
              </a:rPr>
              <a:t>o</a:t>
            </a:r>
            <a:r>
              <a:rPr sz="2400" dirty="0">
                <a:latin typeface="Arial"/>
                <a:cs typeface="Arial"/>
              </a:rPr>
              <a:t>r s</a:t>
            </a:r>
            <a:r>
              <a:rPr sz="2400" spc="-10" dirty="0">
                <a:latin typeface="Arial"/>
                <a:cs typeface="Arial"/>
              </a:rPr>
              <a:t>epa</a:t>
            </a:r>
            <a:r>
              <a:rPr sz="2400" dirty="0">
                <a:latin typeface="Arial"/>
                <a:cs typeface="Arial"/>
              </a:rPr>
              <a:t>r</a:t>
            </a:r>
            <a:r>
              <a:rPr sz="2400" spc="-10" dirty="0">
                <a:latin typeface="Arial"/>
                <a:cs typeface="Arial"/>
              </a:rPr>
              <a:t>a</a:t>
            </a:r>
            <a:r>
              <a:rPr sz="2400" dirty="0">
                <a:latin typeface="Arial"/>
                <a:cs typeface="Arial"/>
              </a:rPr>
              <a:t>t</a:t>
            </a:r>
            <a:r>
              <a:rPr sz="2400" spc="-10" dirty="0">
                <a:latin typeface="Arial"/>
                <a:cs typeface="Arial"/>
              </a:rPr>
              <a:t>e</a:t>
            </a:r>
            <a:r>
              <a:rPr sz="2400" dirty="0">
                <a:latin typeface="Arial"/>
                <a:cs typeface="Arial"/>
              </a:rPr>
              <a:t>d</a:t>
            </a:r>
            <a:r>
              <a:rPr sz="2400" spc="10" dirty="0">
                <a:latin typeface="Arial"/>
                <a:cs typeface="Arial"/>
              </a:rPr>
              <a:t> </a:t>
            </a:r>
            <a:r>
              <a:rPr sz="2400" spc="-10" dirty="0">
                <a:latin typeface="Arial"/>
                <a:cs typeface="Arial"/>
              </a:rPr>
              <a:t>e</a:t>
            </a:r>
            <a:r>
              <a:rPr sz="2400" dirty="0">
                <a:latin typeface="Arial"/>
                <a:cs typeface="Arial"/>
              </a:rPr>
              <a:t>m</a:t>
            </a:r>
            <a:r>
              <a:rPr sz="2400" spc="-10" dirty="0">
                <a:latin typeface="Arial"/>
                <a:cs typeface="Arial"/>
              </a:rPr>
              <a:t>p</a:t>
            </a:r>
            <a:r>
              <a:rPr sz="2400" spc="-5" dirty="0">
                <a:latin typeface="Arial"/>
                <a:cs typeface="Arial"/>
              </a:rPr>
              <a:t>l</a:t>
            </a:r>
            <a:r>
              <a:rPr sz="2400" spc="-10" dirty="0">
                <a:latin typeface="Arial"/>
                <a:cs typeface="Arial"/>
              </a:rPr>
              <a:t>o</a:t>
            </a:r>
            <a:r>
              <a:rPr sz="2400" spc="-25" dirty="0">
                <a:latin typeface="Arial"/>
                <a:cs typeface="Arial"/>
              </a:rPr>
              <a:t>y</a:t>
            </a:r>
            <a:r>
              <a:rPr sz="2400" spc="-10" dirty="0">
                <a:latin typeface="Arial"/>
                <a:cs typeface="Arial"/>
              </a:rPr>
              <a:t>ee</a:t>
            </a:r>
            <a:r>
              <a:rPr sz="2400" dirty="0">
                <a:latin typeface="Arial"/>
                <a:cs typeface="Arial"/>
              </a:rPr>
              <a:t>s,</a:t>
            </a:r>
            <a:r>
              <a:rPr sz="2400" spc="55" dirty="0">
                <a:latin typeface="Arial"/>
                <a:cs typeface="Arial"/>
              </a:rPr>
              <a:t> </a:t>
            </a:r>
            <a:r>
              <a:rPr sz="2400" dirty="0">
                <a:latin typeface="Arial"/>
                <a:cs typeface="Arial"/>
              </a:rPr>
              <a:t>c</a:t>
            </a:r>
            <a:r>
              <a:rPr sz="2400" spc="-10" dirty="0">
                <a:latin typeface="Arial"/>
                <a:cs typeface="Arial"/>
              </a:rPr>
              <a:t>on</a:t>
            </a:r>
            <a:r>
              <a:rPr sz="2400" dirty="0">
                <a:latin typeface="Arial"/>
                <a:cs typeface="Arial"/>
              </a:rPr>
              <a:t>tr</a:t>
            </a:r>
            <a:r>
              <a:rPr sz="2400" spc="-10" dirty="0">
                <a:latin typeface="Arial"/>
                <a:cs typeface="Arial"/>
              </a:rPr>
              <a:t>a</a:t>
            </a:r>
            <a:r>
              <a:rPr sz="2400" dirty="0">
                <a:latin typeface="Arial"/>
                <a:cs typeface="Arial"/>
              </a:rPr>
              <a:t>ct</a:t>
            </a:r>
            <a:r>
              <a:rPr sz="2400" spc="-10" dirty="0">
                <a:latin typeface="Arial"/>
                <a:cs typeface="Arial"/>
              </a:rPr>
              <a:t>o</a:t>
            </a:r>
            <a:r>
              <a:rPr sz="2400" dirty="0">
                <a:latin typeface="Arial"/>
                <a:cs typeface="Arial"/>
              </a:rPr>
              <a:t>rs, v</a:t>
            </a:r>
            <a:r>
              <a:rPr sz="2400" spc="-10" dirty="0">
                <a:latin typeface="Arial"/>
                <a:cs typeface="Arial"/>
              </a:rPr>
              <a:t>o</a:t>
            </a:r>
            <a:r>
              <a:rPr sz="2400" spc="-5" dirty="0">
                <a:latin typeface="Arial"/>
                <a:cs typeface="Arial"/>
              </a:rPr>
              <a:t>l</a:t>
            </a:r>
            <a:r>
              <a:rPr sz="2400" spc="-10" dirty="0">
                <a:latin typeface="Arial"/>
                <a:cs typeface="Arial"/>
              </a:rPr>
              <a:t>un</a:t>
            </a:r>
            <a:r>
              <a:rPr sz="2400" dirty="0">
                <a:latin typeface="Arial"/>
                <a:cs typeface="Arial"/>
              </a:rPr>
              <a:t>t</a:t>
            </a:r>
            <a:r>
              <a:rPr sz="2400" spc="-10" dirty="0">
                <a:latin typeface="Arial"/>
                <a:cs typeface="Arial"/>
              </a:rPr>
              <a:t>ee</a:t>
            </a:r>
            <a:r>
              <a:rPr sz="2400" dirty="0">
                <a:latin typeface="Arial"/>
                <a:cs typeface="Arial"/>
              </a:rPr>
              <a:t>rs,</a:t>
            </a:r>
            <a:r>
              <a:rPr sz="2400" spc="15" dirty="0">
                <a:latin typeface="Arial"/>
                <a:cs typeface="Arial"/>
              </a:rPr>
              <a:t> </a:t>
            </a:r>
            <a:r>
              <a:rPr sz="2400" spc="-10" dirty="0">
                <a:latin typeface="Arial"/>
                <a:cs typeface="Arial"/>
              </a:rPr>
              <a:t>o</a:t>
            </a:r>
            <a:r>
              <a:rPr sz="2400" dirty="0">
                <a:latin typeface="Arial"/>
                <a:cs typeface="Arial"/>
              </a:rPr>
              <a:t>r </a:t>
            </a:r>
            <a:r>
              <a:rPr sz="2400" spc="-10" dirty="0">
                <a:latin typeface="Arial"/>
                <a:cs typeface="Arial"/>
              </a:rPr>
              <a:t>o</a:t>
            </a:r>
            <a:r>
              <a:rPr sz="2400" dirty="0">
                <a:latin typeface="Arial"/>
                <a:cs typeface="Arial"/>
              </a:rPr>
              <a:t>t</a:t>
            </a:r>
            <a:r>
              <a:rPr sz="2400" spc="-10" dirty="0">
                <a:latin typeface="Arial"/>
                <a:cs typeface="Arial"/>
              </a:rPr>
              <a:t>he</a:t>
            </a:r>
            <a:r>
              <a:rPr sz="2400" dirty="0">
                <a:latin typeface="Arial"/>
                <a:cs typeface="Arial"/>
              </a:rPr>
              <a:t>rs </a:t>
            </a:r>
            <a:r>
              <a:rPr sz="2400" spc="-10" dirty="0">
                <a:latin typeface="Arial"/>
                <a:cs typeface="Arial"/>
              </a:rPr>
              <a:t>n</a:t>
            </a:r>
            <a:r>
              <a:rPr sz="2400" dirty="0">
                <a:latin typeface="Arial"/>
                <a:cs typeface="Arial"/>
              </a:rPr>
              <a:t>o</a:t>
            </a:r>
            <a:r>
              <a:rPr sz="2400" spc="10" dirty="0">
                <a:latin typeface="Arial"/>
                <a:cs typeface="Arial"/>
              </a:rPr>
              <a:t> </a:t>
            </a:r>
            <a:r>
              <a:rPr sz="2400" spc="-5" dirty="0">
                <a:latin typeface="Arial"/>
                <a:cs typeface="Arial"/>
              </a:rPr>
              <a:t>l</a:t>
            </a:r>
            <a:r>
              <a:rPr sz="2400" spc="-10" dirty="0">
                <a:latin typeface="Arial"/>
                <a:cs typeface="Arial"/>
              </a:rPr>
              <a:t>onge</a:t>
            </a:r>
            <a:r>
              <a:rPr sz="2400" dirty="0">
                <a:latin typeface="Arial"/>
                <a:cs typeface="Arial"/>
              </a:rPr>
              <a:t>r</a:t>
            </a:r>
            <a:r>
              <a:rPr sz="2400" spc="15" dirty="0">
                <a:latin typeface="Arial"/>
                <a:cs typeface="Arial"/>
              </a:rPr>
              <a:t> </a:t>
            </a:r>
            <a:r>
              <a:rPr sz="2400" dirty="0">
                <a:latin typeface="Arial"/>
                <a:cs typeface="Arial"/>
              </a:rPr>
              <a:t>r</a:t>
            </a:r>
            <a:r>
              <a:rPr sz="2400" spc="-10" dirty="0">
                <a:latin typeface="Arial"/>
                <a:cs typeface="Arial"/>
              </a:rPr>
              <a:t>equ</a:t>
            </a:r>
            <a:r>
              <a:rPr sz="2400" spc="-5" dirty="0">
                <a:latin typeface="Arial"/>
                <a:cs typeface="Arial"/>
              </a:rPr>
              <a:t>i</a:t>
            </a:r>
            <a:r>
              <a:rPr sz="2400" dirty="0">
                <a:latin typeface="Arial"/>
                <a:cs typeface="Arial"/>
              </a:rPr>
              <a:t>r</a:t>
            </a:r>
            <a:r>
              <a:rPr sz="2400" spc="-5" dirty="0">
                <a:latin typeface="Arial"/>
                <a:cs typeface="Arial"/>
              </a:rPr>
              <a:t>i</a:t>
            </a:r>
            <a:r>
              <a:rPr sz="2400" spc="-10" dirty="0">
                <a:latin typeface="Arial"/>
                <a:cs typeface="Arial"/>
              </a:rPr>
              <a:t>n</a:t>
            </a:r>
            <a:r>
              <a:rPr sz="2400" dirty="0">
                <a:latin typeface="Arial"/>
                <a:cs typeface="Arial"/>
              </a:rPr>
              <a:t>g</a:t>
            </a:r>
            <a:r>
              <a:rPr sz="2400" spc="20" dirty="0">
                <a:latin typeface="Arial"/>
                <a:cs typeface="Arial"/>
              </a:rPr>
              <a:t> </a:t>
            </a:r>
            <a:r>
              <a:rPr sz="2400" spc="-10" dirty="0">
                <a:latin typeface="Arial"/>
                <a:cs typeface="Arial"/>
              </a:rPr>
              <a:t>a</a:t>
            </a:r>
            <a:r>
              <a:rPr sz="2400" dirty="0">
                <a:latin typeface="Arial"/>
                <a:cs typeface="Arial"/>
              </a:rPr>
              <a:t>cc</a:t>
            </a:r>
            <a:r>
              <a:rPr sz="2400" spc="-10" dirty="0">
                <a:latin typeface="Arial"/>
                <a:cs typeface="Arial"/>
              </a:rPr>
              <a:t>e</a:t>
            </a:r>
            <a:r>
              <a:rPr sz="2400" dirty="0">
                <a:latin typeface="Arial"/>
                <a:cs typeface="Arial"/>
              </a:rPr>
              <a:t>ss </a:t>
            </a:r>
            <a:r>
              <a:rPr sz="2400" spc="-10" dirty="0">
                <a:latin typeface="Arial"/>
                <a:cs typeface="Arial"/>
              </a:rPr>
              <a:t>a</a:t>
            </a:r>
            <a:r>
              <a:rPr sz="2400" dirty="0">
                <a:latin typeface="Arial"/>
                <a:cs typeface="Arial"/>
              </a:rPr>
              <a:t>re t</a:t>
            </a:r>
            <a:r>
              <a:rPr sz="2400" spc="-10" dirty="0">
                <a:latin typeface="Arial"/>
                <a:cs typeface="Arial"/>
              </a:rPr>
              <a:t>e</a:t>
            </a:r>
            <a:r>
              <a:rPr sz="2400" dirty="0">
                <a:latin typeface="Arial"/>
                <a:cs typeface="Arial"/>
              </a:rPr>
              <a:t>rm</a:t>
            </a:r>
            <a:r>
              <a:rPr sz="2400" spc="-5" dirty="0">
                <a:latin typeface="Arial"/>
                <a:cs typeface="Arial"/>
              </a:rPr>
              <a:t>i</a:t>
            </a:r>
            <a:r>
              <a:rPr sz="2400" spc="-10" dirty="0">
                <a:latin typeface="Arial"/>
                <a:cs typeface="Arial"/>
              </a:rPr>
              <a:t>na</a:t>
            </a:r>
            <a:r>
              <a:rPr sz="2400" dirty="0">
                <a:latin typeface="Arial"/>
                <a:cs typeface="Arial"/>
              </a:rPr>
              <a:t>t</a:t>
            </a:r>
            <a:r>
              <a:rPr sz="2400" spc="-10" dirty="0">
                <a:latin typeface="Arial"/>
                <a:cs typeface="Arial"/>
              </a:rPr>
              <a:t>e</a:t>
            </a:r>
            <a:r>
              <a:rPr sz="2400" dirty="0">
                <a:latin typeface="Arial"/>
                <a:cs typeface="Arial"/>
              </a:rPr>
              <a:t>d</a:t>
            </a:r>
            <a:r>
              <a:rPr sz="2400" spc="10" dirty="0">
                <a:latin typeface="Arial"/>
                <a:cs typeface="Arial"/>
              </a:rPr>
              <a:t> </a:t>
            </a:r>
            <a:r>
              <a:rPr sz="2400" spc="-5" dirty="0">
                <a:latin typeface="Arial"/>
                <a:cs typeface="Arial"/>
              </a:rPr>
              <a:t>i</a:t>
            </a:r>
            <a:r>
              <a:rPr sz="2400" dirty="0">
                <a:latin typeface="Arial"/>
                <a:cs typeface="Arial"/>
              </a:rPr>
              <a:t>mm</a:t>
            </a:r>
            <a:r>
              <a:rPr sz="2400" spc="-10" dirty="0">
                <a:latin typeface="Arial"/>
                <a:cs typeface="Arial"/>
              </a:rPr>
              <a:t>ed</a:t>
            </a:r>
            <a:r>
              <a:rPr sz="2400" spc="-5" dirty="0">
                <a:latin typeface="Arial"/>
                <a:cs typeface="Arial"/>
              </a:rPr>
              <a:t>i</a:t>
            </a:r>
            <a:r>
              <a:rPr sz="2400" spc="-10" dirty="0">
                <a:latin typeface="Arial"/>
                <a:cs typeface="Arial"/>
              </a:rPr>
              <a:t>a</a:t>
            </a:r>
            <a:r>
              <a:rPr sz="2400" dirty="0">
                <a:latin typeface="Arial"/>
                <a:cs typeface="Arial"/>
              </a:rPr>
              <a:t>t</a:t>
            </a:r>
            <a:r>
              <a:rPr sz="2400" spc="-10" dirty="0">
                <a:latin typeface="Arial"/>
                <a:cs typeface="Arial"/>
              </a:rPr>
              <a:t>e</a:t>
            </a:r>
            <a:r>
              <a:rPr sz="2400" spc="-5" dirty="0">
                <a:latin typeface="Arial"/>
                <a:cs typeface="Arial"/>
              </a:rPr>
              <a:t>l</a:t>
            </a:r>
            <a:r>
              <a:rPr sz="2400" spc="-25" dirty="0">
                <a:latin typeface="Arial"/>
                <a:cs typeface="Arial"/>
              </a:rPr>
              <a:t>y</a:t>
            </a:r>
            <a:r>
              <a:rPr sz="2400" dirty="0">
                <a:latin typeface="Arial"/>
                <a:cs typeface="Arial"/>
              </a:rPr>
              <a:t>.</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U</a:t>
            </a:r>
            <a:r>
              <a:rPr sz="1800" spc="-10" dirty="0"/>
              <a:t>se</a:t>
            </a:r>
            <a:r>
              <a:rPr sz="1800" dirty="0"/>
              <a:t>r</a:t>
            </a:r>
            <a:r>
              <a:rPr sz="1800" spc="-65" dirty="0"/>
              <a:t> </a:t>
            </a:r>
            <a:r>
              <a:rPr sz="1800" spc="-55" dirty="0"/>
              <a:t>A</a:t>
            </a:r>
            <a:r>
              <a:rPr sz="1800" spc="-10" dirty="0"/>
              <a:t>c</a:t>
            </a:r>
            <a:r>
              <a:rPr sz="1800" spc="5" dirty="0"/>
              <a:t>c</a:t>
            </a:r>
            <a:r>
              <a:rPr sz="1800" spc="-10" dirty="0"/>
              <a:t>ess</a:t>
            </a:r>
            <a:endParaRPr sz="1800"/>
          </a:p>
          <a:p>
            <a:pPr marL="12700">
              <a:lnSpc>
                <a:spcPts val="3315"/>
              </a:lnSpc>
            </a:pPr>
            <a:r>
              <a:rPr spc="-25" dirty="0"/>
              <a:t>Mon</a:t>
            </a:r>
            <a:r>
              <a:rPr spc="-10" dirty="0"/>
              <a:t>i</a:t>
            </a:r>
            <a:r>
              <a:rPr spc="-5" dirty="0"/>
              <a:t>t</a:t>
            </a:r>
            <a:r>
              <a:rPr spc="-25" dirty="0"/>
              <a:t>o</a:t>
            </a:r>
            <a:r>
              <a:rPr spc="-10" dirty="0"/>
              <a:t>ri</a:t>
            </a:r>
            <a:r>
              <a:rPr spc="-25" dirty="0"/>
              <a:t>n</a:t>
            </a:r>
            <a:r>
              <a:rPr spc="-20" dirty="0"/>
              <a:t>g</a:t>
            </a:r>
            <a:r>
              <a:rPr spc="30" dirty="0"/>
              <a:t> </a:t>
            </a:r>
            <a:r>
              <a:rPr spc="-30" dirty="0"/>
              <a:t>U</a:t>
            </a:r>
            <a:r>
              <a:rPr spc="-15" dirty="0"/>
              <a:t>ser</a:t>
            </a:r>
            <a:r>
              <a:rPr spc="-90" dirty="0"/>
              <a:t> </a:t>
            </a:r>
            <a:r>
              <a:rPr spc="-30" dirty="0"/>
              <a:t>A</a:t>
            </a:r>
            <a:r>
              <a:rPr spc="-15" dirty="0"/>
              <a:t>ccess</a:t>
            </a:r>
            <a:r>
              <a:rPr spc="-10" dirty="0"/>
              <a:t>/</a:t>
            </a:r>
            <a:r>
              <a:rPr spc="-30" dirty="0"/>
              <a:t>R</a:t>
            </a:r>
            <a:r>
              <a:rPr spc="-10" dirty="0"/>
              <a:t>ecerti</a:t>
            </a:r>
            <a:r>
              <a:rPr spc="-5" dirty="0"/>
              <a:t>f</a:t>
            </a:r>
            <a:r>
              <a:rPr spc="-10" dirty="0"/>
              <a:t>icati</a:t>
            </a:r>
            <a:r>
              <a:rPr spc="-25" dirty="0"/>
              <a:t>o</a:t>
            </a:r>
            <a:r>
              <a:rPr spc="-20" dirty="0"/>
              <a:t>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33</a:t>
            </a:fld>
            <a:endParaRPr dirty="0"/>
          </a:p>
        </p:txBody>
      </p:sp>
      <p:sp>
        <p:nvSpPr>
          <p:cNvPr id="3" name="object 3"/>
          <p:cNvSpPr txBox="1"/>
          <p:nvPr/>
        </p:nvSpPr>
        <p:spPr>
          <a:xfrm>
            <a:off x="850264" y="1752600"/>
            <a:ext cx="8531860" cy="4293483"/>
          </a:xfrm>
          <a:prstGeom prst="rect">
            <a:avLst/>
          </a:prstGeom>
        </p:spPr>
        <p:txBody>
          <a:bodyPr vert="horz" wrap="square" lIns="0" tIns="0" rIns="0" bIns="0" rtlCol="0">
            <a:spAutoFit/>
          </a:bodyPr>
          <a:lstStyle/>
          <a:p>
            <a:pPr marL="241300" marR="184150" indent="-228600">
              <a:lnSpc>
                <a:spcPct val="100000"/>
              </a:lnSpc>
            </a:pPr>
            <a:r>
              <a:rPr sz="2400" dirty="0">
                <a:latin typeface="Webdings"/>
                <a:cs typeface="Webdings"/>
              </a:rPr>
              <a:t></a:t>
            </a:r>
            <a:r>
              <a:rPr sz="2400" dirty="0">
                <a:latin typeface="Arial"/>
                <a:cs typeface="Arial"/>
              </a:rPr>
              <a:t>It</a:t>
            </a:r>
            <a:r>
              <a:rPr sz="2400" spc="-5" dirty="0">
                <a:latin typeface="Arial"/>
                <a:cs typeface="Arial"/>
              </a:rPr>
              <a:t> i</a:t>
            </a:r>
            <a:r>
              <a:rPr sz="2400" dirty="0">
                <a:latin typeface="Arial"/>
                <a:cs typeface="Arial"/>
              </a:rPr>
              <a:t>s </a:t>
            </a:r>
            <a:r>
              <a:rPr sz="2400" spc="-5" dirty="0">
                <a:latin typeface="Arial"/>
                <a:cs typeface="Arial"/>
              </a:rPr>
              <a:t>i</a:t>
            </a:r>
            <a:r>
              <a:rPr sz="2400" dirty="0">
                <a:latin typeface="Arial"/>
                <a:cs typeface="Arial"/>
              </a:rPr>
              <a:t>m</a:t>
            </a:r>
            <a:r>
              <a:rPr sz="2400" spc="-10" dirty="0">
                <a:latin typeface="Arial"/>
                <a:cs typeface="Arial"/>
              </a:rPr>
              <a:t>po</a:t>
            </a:r>
            <a:r>
              <a:rPr sz="2400" dirty="0">
                <a:latin typeface="Arial"/>
                <a:cs typeface="Arial"/>
              </a:rPr>
              <a:t>rt</a:t>
            </a:r>
            <a:r>
              <a:rPr sz="2400" spc="-10" dirty="0">
                <a:latin typeface="Arial"/>
                <a:cs typeface="Arial"/>
              </a:rPr>
              <a:t>an</a:t>
            </a:r>
            <a:r>
              <a:rPr sz="2400" dirty="0">
                <a:latin typeface="Arial"/>
                <a:cs typeface="Arial"/>
              </a:rPr>
              <a:t>t</a:t>
            </a:r>
            <a:r>
              <a:rPr sz="2400" spc="15" dirty="0">
                <a:latin typeface="Arial"/>
                <a:cs typeface="Arial"/>
              </a:rPr>
              <a:t> </a:t>
            </a:r>
            <a:r>
              <a:rPr sz="2400" dirty="0">
                <a:latin typeface="Arial"/>
                <a:cs typeface="Arial"/>
              </a:rPr>
              <a:t>to</a:t>
            </a:r>
            <a:r>
              <a:rPr sz="2400" spc="-15" dirty="0">
                <a:latin typeface="Arial"/>
                <a:cs typeface="Arial"/>
              </a:rPr>
              <a:t> </a:t>
            </a:r>
            <a:r>
              <a:rPr sz="2400" dirty="0">
                <a:latin typeface="Arial"/>
                <a:cs typeface="Arial"/>
              </a:rPr>
              <a:t>t</a:t>
            </a:r>
            <a:r>
              <a:rPr sz="2400" spc="-10" dirty="0">
                <a:latin typeface="Arial"/>
                <a:cs typeface="Arial"/>
              </a:rPr>
              <a:t>e</a:t>
            </a:r>
            <a:r>
              <a:rPr sz="2400" dirty="0">
                <a:latin typeface="Arial"/>
                <a:cs typeface="Arial"/>
              </a:rPr>
              <a:t>rm</a:t>
            </a:r>
            <a:r>
              <a:rPr sz="2400" spc="-5" dirty="0">
                <a:latin typeface="Arial"/>
                <a:cs typeface="Arial"/>
              </a:rPr>
              <a:t>i</a:t>
            </a:r>
            <a:r>
              <a:rPr sz="2400" spc="-10" dirty="0">
                <a:latin typeface="Arial"/>
                <a:cs typeface="Arial"/>
              </a:rPr>
              <a:t>na</a:t>
            </a:r>
            <a:r>
              <a:rPr sz="2400" dirty="0">
                <a:latin typeface="Arial"/>
                <a:cs typeface="Arial"/>
              </a:rPr>
              <a:t>te</a:t>
            </a:r>
            <a:r>
              <a:rPr sz="2400" spc="10" dirty="0">
                <a:latin typeface="Arial"/>
                <a:cs typeface="Arial"/>
              </a:rPr>
              <a:t> </a:t>
            </a:r>
            <a:r>
              <a:rPr sz="2400" spc="-10" dirty="0">
                <a:latin typeface="Arial"/>
                <a:cs typeface="Arial"/>
              </a:rPr>
              <a:t>u</a:t>
            </a:r>
            <a:r>
              <a:rPr sz="2400" dirty="0">
                <a:latin typeface="Arial"/>
                <a:cs typeface="Arial"/>
              </a:rPr>
              <a:t>s</a:t>
            </a:r>
            <a:r>
              <a:rPr sz="2400" spc="-10" dirty="0">
                <a:latin typeface="Arial"/>
                <a:cs typeface="Arial"/>
              </a:rPr>
              <a:t>e</a:t>
            </a:r>
            <a:r>
              <a:rPr sz="2400" dirty="0">
                <a:latin typeface="Arial"/>
                <a:cs typeface="Arial"/>
              </a:rPr>
              <a:t>r </a:t>
            </a:r>
            <a:r>
              <a:rPr sz="2400" spc="-10" dirty="0">
                <a:latin typeface="Arial"/>
                <a:cs typeface="Arial"/>
              </a:rPr>
              <a:t>a</a:t>
            </a:r>
            <a:r>
              <a:rPr sz="2400" dirty="0">
                <a:latin typeface="Arial"/>
                <a:cs typeface="Arial"/>
              </a:rPr>
              <a:t>cc</a:t>
            </a:r>
            <a:r>
              <a:rPr sz="2400" spc="-10" dirty="0">
                <a:latin typeface="Arial"/>
                <a:cs typeface="Arial"/>
              </a:rPr>
              <a:t>e</a:t>
            </a:r>
            <a:r>
              <a:rPr sz="2400" dirty="0">
                <a:latin typeface="Arial"/>
                <a:cs typeface="Arial"/>
              </a:rPr>
              <a:t>ss</a:t>
            </a:r>
            <a:r>
              <a:rPr sz="2400" spc="15" dirty="0">
                <a:latin typeface="Arial"/>
                <a:cs typeface="Arial"/>
              </a:rPr>
              <a:t> </a:t>
            </a:r>
            <a:r>
              <a:rPr sz="2400" spc="-10" dirty="0">
                <a:latin typeface="Arial"/>
                <a:cs typeface="Arial"/>
              </a:rPr>
              <a:t>p</a:t>
            </a:r>
            <a:r>
              <a:rPr sz="2400" dirty="0">
                <a:latin typeface="Arial"/>
                <a:cs typeface="Arial"/>
              </a:rPr>
              <a:t>r</a:t>
            </a:r>
            <a:r>
              <a:rPr sz="2400" spc="-10" dirty="0">
                <a:latin typeface="Arial"/>
                <a:cs typeface="Arial"/>
              </a:rPr>
              <a:t>o</a:t>
            </a:r>
            <a:r>
              <a:rPr sz="2400" dirty="0">
                <a:latin typeface="Arial"/>
                <a:cs typeface="Arial"/>
              </a:rPr>
              <a:t>m</a:t>
            </a:r>
            <a:r>
              <a:rPr sz="2400" spc="-10" dirty="0">
                <a:latin typeface="Arial"/>
                <a:cs typeface="Arial"/>
              </a:rPr>
              <a:t>p</a:t>
            </a:r>
            <a:r>
              <a:rPr sz="2400" dirty="0">
                <a:latin typeface="Arial"/>
                <a:cs typeface="Arial"/>
              </a:rPr>
              <a:t>t</a:t>
            </a:r>
            <a:r>
              <a:rPr sz="2400" spc="-5" dirty="0">
                <a:latin typeface="Arial"/>
                <a:cs typeface="Arial"/>
              </a:rPr>
              <a:t>l</a:t>
            </a:r>
            <a:r>
              <a:rPr sz="2400" dirty="0">
                <a:latin typeface="Arial"/>
                <a:cs typeface="Arial"/>
              </a:rPr>
              <a:t>y </a:t>
            </a:r>
            <a:r>
              <a:rPr sz="2400" spc="-40" dirty="0">
                <a:latin typeface="Arial"/>
                <a:cs typeface="Arial"/>
              </a:rPr>
              <a:t>w</a:t>
            </a:r>
            <a:r>
              <a:rPr sz="2400" spc="-10" dirty="0">
                <a:latin typeface="Arial"/>
                <a:cs typeface="Arial"/>
              </a:rPr>
              <a:t>he</a:t>
            </a:r>
            <a:r>
              <a:rPr sz="2400" dirty="0">
                <a:latin typeface="Arial"/>
                <a:cs typeface="Arial"/>
              </a:rPr>
              <a:t>n</a:t>
            </a:r>
            <a:r>
              <a:rPr sz="2400" spc="45" dirty="0">
                <a:latin typeface="Arial"/>
                <a:cs typeface="Arial"/>
              </a:rPr>
              <a:t> </a:t>
            </a:r>
            <a:r>
              <a:rPr sz="2400" spc="-10" dirty="0">
                <a:latin typeface="Arial"/>
                <a:cs typeface="Arial"/>
              </a:rPr>
              <a:t>a</a:t>
            </a:r>
            <a:r>
              <a:rPr sz="2400" dirty="0">
                <a:latin typeface="Arial"/>
                <a:cs typeface="Arial"/>
              </a:rPr>
              <a:t>n</a:t>
            </a:r>
            <a:r>
              <a:rPr sz="2400" spc="-5" dirty="0">
                <a:latin typeface="Arial"/>
                <a:cs typeface="Arial"/>
              </a:rPr>
              <a:t> i</a:t>
            </a:r>
            <a:r>
              <a:rPr sz="2400" spc="-10" dirty="0">
                <a:latin typeface="Arial"/>
                <a:cs typeface="Arial"/>
              </a:rPr>
              <a:t>nd</a:t>
            </a:r>
            <a:r>
              <a:rPr sz="2400" spc="-5" dirty="0">
                <a:latin typeface="Arial"/>
                <a:cs typeface="Arial"/>
              </a:rPr>
              <a:t>i</a:t>
            </a:r>
            <a:r>
              <a:rPr sz="2400" dirty="0">
                <a:latin typeface="Arial"/>
                <a:cs typeface="Arial"/>
              </a:rPr>
              <a:t>v</a:t>
            </a:r>
            <a:r>
              <a:rPr sz="2400" spc="-5" dirty="0">
                <a:latin typeface="Arial"/>
                <a:cs typeface="Arial"/>
              </a:rPr>
              <a:t>i</a:t>
            </a:r>
            <a:r>
              <a:rPr sz="2400" spc="-10" dirty="0">
                <a:latin typeface="Arial"/>
                <a:cs typeface="Arial"/>
              </a:rPr>
              <a:t>dua</a:t>
            </a:r>
            <a:r>
              <a:rPr sz="2400" dirty="0">
                <a:latin typeface="Arial"/>
                <a:cs typeface="Arial"/>
              </a:rPr>
              <a:t>l</a:t>
            </a:r>
            <a:r>
              <a:rPr sz="2400" spc="35" dirty="0">
                <a:latin typeface="Arial"/>
                <a:cs typeface="Arial"/>
              </a:rPr>
              <a:t> </a:t>
            </a:r>
            <a:r>
              <a:rPr sz="2400" spc="-10" dirty="0">
                <a:latin typeface="Arial"/>
                <a:cs typeface="Arial"/>
              </a:rPr>
              <a:t>ha</a:t>
            </a:r>
            <a:r>
              <a:rPr sz="2400" dirty="0">
                <a:latin typeface="Arial"/>
                <a:cs typeface="Arial"/>
              </a:rPr>
              <a:t>s s</a:t>
            </a:r>
            <a:r>
              <a:rPr sz="2400" spc="-10" dirty="0">
                <a:latin typeface="Arial"/>
                <a:cs typeface="Arial"/>
              </a:rPr>
              <a:t>epa</a:t>
            </a:r>
            <a:r>
              <a:rPr sz="2400" dirty="0">
                <a:latin typeface="Arial"/>
                <a:cs typeface="Arial"/>
              </a:rPr>
              <a:t>r</a:t>
            </a:r>
            <a:r>
              <a:rPr sz="2400" spc="-10" dirty="0">
                <a:latin typeface="Arial"/>
                <a:cs typeface="Arial"/>
              </a:rPr>
              <a:t>a</a:t>
            </a:r>
            <a:r>
              <a:rPr sz="2400" dirty="0">
                <a:latin typeface="Arial"/>
                <a:cs typeface="Arial"/>
              </a:rPr>
              <a:t>t</a:t>
            </a:r>
            <a:r>
              <a:rPr sz="2400" spc="-10" dirty="0">
                <a:latin typeface="Arial"/>
                <a:cs typeface="Arial"/>
              </a:rPr>
              <a:t>e</a:t>
            </a:r>
            <a:r>
              <a:rPr sz="2400" dirty="0">
                <a:latin typeface="Arial"/>
                <a:cs typeface="Arial"/>
              </a:rPr>
              <a:t>d</a:t>
            </a:r>
            <a:r>
              <a:rPr sz="2400" spc="20" dirty="0">
                <a:latin typeface="Arial"/>
                <a:cs typeface="Arial"/>
              </a:rPr>
              <a:t> </a:t>
            </a:r>
            <a:r>
              <a:rPr sz="2400" dirty="0">
                <a:latin typeface="Arial"/>
                <a:cs typeface="Arial"/>
              </a:rPr>
              <a:t>fr</a:t>
            </a:r>
            <a:r>
              <a:rPr sz="2400" spc="-10" dirty="0">
                <a:latin typeface="Arial"/>
                <a:cs typeface="Arial"/>
              </a:rPr>
              <a:t>o</a:t>
            </a:r>
            <a:r>
              <a:rPr sz="2400" dirty="0">
                <a:latin typeface="Arial"/>
                <a:cs typeface="Arial"/>
              </a:rPr>
              <a:t>m</a:t>
            </a:r>
            <a:r>
              <a:rPr sz="2400" spc="-10" dirty="0">
                <a:latin typeface="Arial"/>
                <a:cs typeface="Arial"/>
              </a:rPr>
              <a:t> </a:t>
            </a:r>
            <a:r>
              <a:rPr lang="en-US" sz="2400" spc="-5" dirty="0">
                <a:latin typeface="Arial"/>
                <a:cs typeface="Arial"/>
              </a:rPr>
              <a:t>FMCSA</a:t>
            </a:r>
            <a:r>
              <a:rPr sz="2400" dirty="0">
                <a:latin typeface="Arial"/>
                <a:cs typeface="Arial"/>
              </a:rPr>
              <a:t>. </a:t>
            </a:r>
            <a:r>
              <a:rPr sz="2400" spc="-5" dirty="0">
                <a:latin typeface="Arial"/>
                <a:cs typeface="Arial"/>
              </a:rPr>
              <a:t>S</a:t>
            </a:r>
            <a:r>
              <a:rPr sz="2400" spc="-10" dirty="0">
                <a:latin typeface="Arial"/>
                <a:cs typeface="Arial"/>
              </a:rPr>
              <a:t>epa</a:t>
            </a:r>
            <a:r>
              <a:rPr sz="2400" dirty="0">
                <a:latin typeface="Arial"/>
                <a:cs typeface="Arial"/>
              </a:rPr>
              <a:t>r</a:t>
            </a:r>
            <a:r>
              <a:rPr sz="2400" spc="-10" dirty="0">
                <a:latin typeface="Arial"/>
                <a:cs typeface="Arial"/>
              </a:rPr>
              <a:t>a</a:t>
            </a:r>
            <a:r>
              <a:rPr sz="2400" dirty="0">
                <a:latin typeface="Arial"/>
                <a:cs typeface="Arial"/>
              </a:rPr>
              <a:t>t</a:t>
            </a:r>
            <a:r>
              <a:rPr sz="2400" spc="-5" dirty="0">
                <a:latin typeface="Arial"/>
                <a:cs typeface="Arial"/>
              </a:rPr>
              <a:t>i</a:t>
            </a:r>
            <a:r>
              <a:rPr sz="2400" spc="-10" dirty="0">
                <a:latin typeface="Arial"/>
                <a:cs typeface="Arial"/>
              </a:rPr>
              <a:t>on</a:t>
            </a:r>
            <a:r>
              <a:rPr sz="2400" dirty="0">
                <a:latin typeface="Arial"/>
                <a:cs typeface="Arial"/>
              </a:rPr>
              <a:t>s</a:t>
            </a:r>
            <a:r>
              <a:rPr sz="2400" spc="25" dirty="0">
                <a:latin typeface="Arial"/>
                <a:cs typeface="Arial"/>
              </a:rPr>
              <a:t> </a:t>
            </a:r>
            <a:r>
              <a:rPr sz="2400" dirty="0">
                <a:latin typeface="Arial"/>
                <a:cs typeface="Arial"/>
              </a:rPr>
              <a:t>c</a:t>
            </a:r>
            <a:r>
              <a:rPr sz="2400" spc="-10" dirty="0">
                <a:latin typeface="Arial"/>
                <a:cs typeface="Arial"/>
              </a:rPr>
              <a:t>a</a:t>
            </a:r>
            <a:r>
              <a:rPr sz="2400" dirty="0">
                <a:latin typeface="Arial"/>
                <a:cs typeface="Arial"/>
              </a:rPr>
              <a:t>n</a:t>
            </a:r>
            <a:r>
              <a:rPr sz="2400" spc="-5" dirty="0">
                <a:latin typeface="Arial"/>
                <a:cs typeface="Arial"/>
              </a:rPr>
              <a:t> </a:t>
            </a:r>
            <a:r>
              <a:rPr sz="2400" spc="-10" dirty="0">
                <a:latin typeface="Arial"/>
                <a:cs typeface="Arial"/>
              </a:rPr>
              <a:t>b</a:t>
            </a:r>
            <a:r>
              <a:rPr sz="2400" dirty="0">
                <a:latin typeface="Arial"/>
                <a:cs typeface="Arial"/>
              </a:rPr>
              <a:t>e</a:t>
            </a:r>
            <a:r>
              <a:rPr sz="2400" spc="-5" dirty="0">
                <a:latin typeface="Arial"/>
                <a:cs typeface="Arial"/>
              </a:rPr>
              <a:t> </a:t>
            </a:r>
            <a:r>
              <a:rPr sz="2400" spc="-10" dirty="0">
                <a:latin typeface="Arial"/>
                <a:cs typeface="Arial"/>
              </a:rPr>
              <a:t>du</a:t>
            </a:r>
            <a:r>
              <a:rPr sz="2400" dirty="0">
                <a:latin typeface="Arial"/>
                <a:cs typeface="Arial"/>
              </a:rPr>
              <a:t>e</a:t>
            </a:r>
            <a:r>
              <a:rPr sz="2400" spc="10" dirty="0">
                <a:latin typeface="Arial"/>
                <a:cs typeface="Arial"/>
              </a:rPr>
              <a:t> </a:t>
            </a:r>
            <a:r>
              <a:rPr sz="2400" dirty="0">
                <a:latin typeface="Arial"/>
                <a:cs typeface="Arial"/>
              </a:rPr>
              <a:t>to</a:t>
            </a:r>
            <a:r>
              <a:rPr sz="2400" spc="-5" dirty="0">
                <a:latin typeface="Arial"/>
                <a:cs typeface="Arial"/>
              </a:rPr>
              <a:t> </a:t>
            </a:r>
            <a:r>
              <a:rPr sz="2400" dirty="0">
                <a:latin typeface="Arial"/>
                <a:cs typeface="Arial"/>
              </a:rPr>
              <a:t>t</a:t>
            </a:r>
            <a:r>
              <a:rPr sz="2400" spc="-10" dirty="0">
                <a:latin typeface="Arial"/>
                <a:cs typeface="Arial"/>
              </a:rPr>
              <a:t>e</a:t>
            </a:r>
            <a:r>
              <a:rPr sz="2400" dirty="0">
                <a:latin typeface="Arial"/>
                <a:cs typeface="Arial"/>
              </a:rPr>
              <a:t>rm</a:t>
            </a:r>
            <a:r>
              <a:rPr sz="2400" spc="-5" dirty="0">
                <a:latin typeface="Arial"/>
                <a:cs typeface="Arial"/>
              </a:rPr>
              <a:t>i</a:t>
            </a:r>
            <a:r>
              <a:rPr sz="2400" spc="-10" dirty="0">
                <a:latin typeface="Arial"/>
                <a:cs typeface="Arial"/>
              </a:rPr>
              <a:t>na</a:t>
            </a:r>
            <a:r>
              <a:rPr sz="2400" dirty="0">
                <a:latin typeface="Arial"/>
                <a:cs typeface="Arial"/>
              </a:rPr>
              <a:t>t</a:t>
            </a:r>
            <a:r>
              <a:rPr sz="2400" spc="-5" dirty="0">
                <a:latin typeface="Arial"/>
                <a:cs typeface="Arial"/>
              </a:rPr>
              <a:t>i</a:t>
            </a:r>
            <a:r>
              <a:rPr sz="2400" spc="-10" dirty="0">
                <a:latin typeface="Arial"/>
                <a:cs typeface="Arial"/>
              </a:rPr>
              <a:t>o</a:t>
            </a:r>
            <a:r>
              <a:rPr sz="2400" dirty="0">
                <a:latin typeface="Arial"/>
                <a:cs typeface="Arial"/>
              </a:rPr>
              <a:t>n</a:t>
            </a:r>
            <a:r>
              <a:rPr sz="2400" spc="10" dirty="0">
                <a:latin typeface="Arial"/>
                <a:cs typeface="Arial"/>
              </a:rPr>
              <a:t> </a:t>
            </a:r>
            <a:r>
              <a:rPr sz="2400" spc="-10" dirty="0">
                <a:latin typeface="Arial"/>
                <a:cs typeface="Arial"/>
              </a:rPr>
              <a:t>of e</a:t>
            </a:r>
            <a:r>
              <a:rPr sz="2400" dirty="0">
                <a:latin typeface="Arial"/>
                <a:cs typeface="Arial"/>
              </a:rPr>
              <a:t>m</a:t>
            </a:r>
            <a:r>
              <a:rPr sz="2400" spc="-10" dirty="0">
                <a:latin typeface="Arial"/>
                <a:cs typeface="Arial"/>
              </a:rPr>
              <a:t>p</a:t>
            </a:r>
            <a:r>
              <a:rPr sz="2400" spc="-5" dirty="0">
                <a:latin typeface="Arial"/>
                <a:cs typeface="Arial"/>
              </a:rPr>
              <a:t>l</a:t>
            </a:r>
            <a:r>
              <a:rPr sz="2400" spc="-10" dirty="0">
                <a:latin typeface="Arial"/>
                <a:cs typeface="Arial"/>
              </a:rPr>
              <a:t>o</a:t>
            </a:r>
            <a:r>
              <a:rPr sz="2400" spc="-25" dirty="0">
                <a:latin typeface="Arial"/>
                <a:cs typeface="Arial"/>
              </a:rPr>
              <a:t>y</a:t>
            </a:r>
            <a:r>
              <a:rPr sz="2400" dirty="0">
                <a:latin typeface="Arial"/>
                <a:cs typeface="Arial"/>
              </a:rPr>
              <a:t>m</a:t>
            </a:r>
            <a:r>
              <a:rPr sz="2400" spc="-10" dirty="0">
                <a:latin typeface="Arial"/>
                <a:cs typeface="Arial"/>
              </a:rPr>
              <a:t>en</a:t>
            </a:r>
            <a:r>
              <a:rPr sz="2400" dirty="0">
                <a:latin typeface="Arial"/>
                <a:cs typeface="Arial"/>
              </a:rPr>
              <a:t>t,</a:t>
            </a:r>
            <a:r>
              <a:rPr sz="2400" spc="40" dirty="0">
                <a:latin typeface="Arial"/>
                <a:cs typeface="Arial"/>
              </a:rPr>
              <a:t> </a:t>
            </a:r>
            <a:r>
              <a:rPr sz="2400" dirty="0">
                <a:latin typeface="Arial"/>
                <a:cs typeface="Arial"/>
              </a:rPr>
              <a:t>r</a:t>
            </a:r>
            <a:r>
              <a:rPr sz="2400" spc="-10" dirty="0">
                <a:latin typeface="Arial"/>
                <a:cs typeface="Arial"/>
              </a:rPr>
              <a:t>e</a:t>
            </a:r>
            <a:r>
              <a:rPr sz="2400" dirty="0">
                <a:latin typeface="Arial"/>
                <a:cs typeface="Arial"/>
              </a:rPr>
              <a:t>t</a:t>
            </a:r>
            <a:r>
              <a:rPr sz="2400" spc="-5" dirty="0">
                <a:latin typeface="Arial"/>
                <a:cs typeface="Arial"/>
              </a:rPr>
              <a:t>i</a:t>
            </a:r>
            <a:r>
              <a:rPr sz="2400" dirty="0">
                <a:latin typeface="Arial"/>
                <a:cs typeface="Arial"/>
              </a:rPr>
              <a:t>r</a:t>
            </a:r>
            <a:r>
              <a:rPr sz="2400" spc="-10" dirty="0">
                <a:latin typeface="Arial"/>
                <a:cs typeface="Arial"/>
              </a:rPr>
              <a:t>e</a:t>
            </a:r>
            <a:r>
              <a:rPr sz="2400" dirty="0">
                <a:latin typeface="Arial"/>
                <a:cs typeface="Arial"/>
              </a:rPr>
              <a:t>m</a:t>
            </a:r>
            <a:r>
              <a:rPr sz="2400" spc="-10" dirty="0">
                <a:latin typeface="Arial"/>
                <a:cs typeface="Arial"/>
              </a:rPr>
              <a:t>en</a:t>
            </a:r>
            <a:r>
              <a:rPr sz="2400" dirty="0">
                <a:latin typeface="Arial"/>
                <a:cs typeface="Arial"/>
              </a:rPr>
              <a:t>t,</a:t>
            </a:r>
            <a:r>
              <a:rPr sz="2400" spc="5" dirty="0">
                <a:latin typeface="Arial"/>
                <a:cs typeface="Arial"/>
              </a:rPr>
              <a:t> </a:t>
            </a:r>
            <a:r>
              <a:rPr sz="2400" spc="-10" dirty="0">
                <a:latin typeface="Arial"/>
                <a:cs typeface="Arial"/>
              </a:rPr>
              <a:t>o</a:t>
            </a:r>
            <a:r>
              <a:rPr sz="2400" dirty="0">
                <a:latin typeface="Arial"/>
                <a:cs typeface="Arial"/>
              </a:rPr>
              <a:t>r tr</a:t>
            </a:r>
            <a:r>
              <a:rPr sz="2400" spc="-10" dirty="0">
                <a:latin typeface="Arial"/>
                <a:cs typeface="Arial"/>
              </a:rPr>
              <a:t>an</a:t>
            </a:r>
            <a:r>
              <a:rPr sz="2400" dirty="0">
                <a:latin typeface="Arial"/>
                <a:cs typeface="Arial"/>
              </a:rPr>
              <a:t>sf</a:t>
            </a:r>
            <a:r>
              <a:rPr sz="2400" spc="-10" dirty="0">
                <a:latin typeface="Arial"/>
                <a:cs typeface="Arial"/>
              </a:rPr>
              <a:t>e</a:t>
            </a:r>
            <a:r>
              <a:rPr sz="2400" dirty="0">
                <a:latin typeface="Arial"/>
                <a:cs typeface="Arial"/>
              </a:rPr>
              <a:t>r.</a:t>
            </a:r>
            <a:r>
              <a:rPr sz="2400" spc="5" dirty="0">
                <a:latin typeface="Arial"/>
                <a:cs typeface="Arial"/>
              </a:rPr>
              <a:t> </a:t>
            </a:r>
            <a:r>
              <a:rPr sz="2400" spc="15" dirty="0">
                <a:latin typeface="Arial"/>
                <a:cs typeface="Arial"/>
              </a:rPr>
              <a:t>T</a:t>
            </a:r>
            <a:r>
              <a:rPr sz="2400" spc="-10" dirty="0">
                <a:latin typeface="Arial"/>
                <a:cs typeface="Arial"/>
              </a:rPr>
              <a:t>e</a:t>
            </a:r>
            <a:r>
              <a:rPr sz="2400" dirty="0">
                <a:latin typeface="Arial"/>
                <a:cs typeface="Arial"/>
              </a:rPr>
              <a:t>rm</a:t>
            </a:r>
            <a:r>
              <a:rPr sz="2400" spc="-5" dirty="0">
                <a:latin typeface="Arial"/>
                <a:cs typeface="Arial"/>
              </a:rPr>
              <a:t>i</a:t>
            </a:r>
            <a:r>
              <a:rPr sz="2400" spc="-10" dirty="0">
                <a:latin typeface="Arial"/>
                <a:cs typeface="Arial"/>
              </a:rPr>
              <a:t>na</a:t>
            </a:r>
            <a:r>
              <a:rPr sz="2400" dirty="0">
                <a:latin typeface="Arial"/>
                <a:cs typeface="Arial"/>
              </a:rPr>
              <a:t>t</a:t>
            </a:r>
            <a:r>
              <a:rPr sz="2400" spc="-5" dirty="0">
                <a:latin typeface="Arial"/>
                <a:cs typeface="Arial"/>
              </a:rPr>
              <a:t>i</a:t>
            </a:r>
            <a:r>
              <a:rPr sz="2400" spc="-10" dirty="0">
                <a:latin typeface="Arial"/>
                <a:cs typeface="Arial"/>
              </a:rPr>
              <a:t>ons </a:t>
            </a:r>
            <a:r>
              <a:rPr sz="2400" dirty="0">
                <a:latin typeface="Arial"/>
                <a:cs typeface="Arial"/>
              </a:rPr>
              <a:t>c</a:t>
            </a:r>
            <a:r>
              <a:rPr sz="2400" spc="-10" dirty="0">
                <a:latin typeface="Arial"/>
                <a:cs typeface="Arial"/>
              </a:rPr>
              <a:t>a</a:t>
            </a:r>
            <a:r>
              <a:rPr sz="2400" dirty="0">
                <a:latin typeface="Arial"/>
                <a:cs typeface="Arial"/>
              </a:rPr>
              <a:t>n</a:t>
            </a:r>
            <a:r>
              <a:rPr sz="2400" spc="-5" dirty="0">
                <a:latin typeface="Arial"/>
                <a:cs typeface="Arial"/>
              </a:rPr>
              <a:t> </a:t>
            </a:r>
            <a:r>
              <a:rPr sz="2400" spc="-10" dirty="0">
                <a:latin typeface="Arial"/>
                <a:cs typeface="Arial"/>
              </a:rPr>
              <a:t>po</a:t>
            </a:r>
            <a:r>
              <a:rPr sz="2400" dirty="0">
                <a:latin typeface="Arial"/>
                <a:cs typeface="Arial"/>
              </a:rPr>
              <a:t>t</a:t>
            </a:r>
            <a:r>
              <a:rPr sz="2400" spc="-10" dirty="0">
                <a:latin typeface="Arial"/>
                <a:cs typeface="Arial"/>
              </a:rPr>
              <a:t>en</a:t>
            </a:r>
            <a:r>
              <a:rPr sz="2400" dirty="0">
                <a:latin typeface="Arial"/>
                <a:cs typeface="Arial"/>
              </a:rPr>
              <a:t>t</a:t>
            </a:r>
            <a:r>
              <a:rPr sz="2400" spc="-5" dirty="0">
                <a:latin typeface="Arial"/>
                <a:cs typeface="Arial"/>
              </a:rPr>
              <a:t>i</a:t>
            </a:r>
            <a:r>
              <a:rPr sz="2400" spc="-10" dirty="0">
                <a:latin typeface="Arial"/>
                <a:cs typeface="Arial"/>
              </a:rPr>
              <a:t>a</a:t>
            </a:r>
            <a:r>
              <a:rPr sz="2400" spc="-5" dirty="0">
                <a:latin typeface="Arial"/>
                <a:cs typeface="Arial"/>
              </a:rPr>
              <a:t>ll</a:t>
            </a:r>
            <a:r>
              <a:rPr sz="2400" dirty="0">
                <a:latin typeface="Arial"/>
                <a:cs typeface="Arial"/>
              </a:rPr>
              <a:t>y</a:t>
            </a:r>
            <a:r>
              <a:rPr sz="2400" spc="25" dirty="0">
                <a:latin typeface="Arial"/>
                <a:cs typeface="Arial"/>
              </a:rPr>
              <a:t> </a:t>
            </a:r>
            <a:r>
              <a:rPr sz="2400" spc="-10" dirty="0">
                <a:latin typeface="Arial"/>
                <a:cs typeface="Arial"/>
              </a:rPr>
              <a:t>b</a:t>
            </a:r>
            <a:r>
              <a:rPr sz="2400" dirty="0">
                <a:latin typeface="Arial"/>
                <a:cs typeface="Arial"/>
              </a:rPr>
              <a:t>e</a:t>
            </a:r>
            <a:r>
              <a:rPr sz="2400" spc="-5" dirty="0">
                <a:latin typeface="Arial"/>
                <a:cs typeface="Arial"/>
              </a:rPr>
              <a:t> </a:t>
            </a:r>
            <a:r>
              <a:rPr sz="2400" spc="-10" dirty="0">
                <a:latin typeface="Arial"/>
                <a:cs typeface="Arial"/>
              </a:rPr>
              <a:t>ho</a:t>
            </a:r>
            <a:r>
              <a:rPr sz="2400" dirty="0">
                <a:latin typeface="Arial"/>
                <a:cs typeface="Arial"/>
              </a:rPr>
              <a:t>st</a:t>
            </a:r>
            <a:r>
              <a:rPr sz="2400" spc="-5" dirty="0">
                <a:latin typeface="Arial"/>
                <a:cs typeface="Arial"/>
              </a:rPr>
              <a:t>il</a:t>
            </a:r>
            <a:r>
              <a:rPr sz="2400" dirty="0">
                <a:latin typeface="Arial"/>
                <a:cs typeface="Arial"/>
              </a:rPr>
              <a:t>e</a:t>
            </a:r>
            <a:r>
              <a:rPr sz="2400" spc="10" dirty="0">
                <a:latin typeface="Arial"/>
                <a:cs typeface="Arial"/>
              </a:rPr>
              <a:t> </a:t>
            </a:r>
            <a:r>
              <a:rPr sz="2400" dirty="0">
                <a:latin typeface="Arial"/>
                <a:cs typeface="Arial"/>
              </a:rPr>
              <a:t>s</a:t>
            </a:r>
            <a:r>
              <a:rPr sz="2400" spc="-5" dirty="0">
                <a:latin typeface="Arial"/>
                <a:cs typeface="Arial"/>
              </a:rPr>
              <a:t>i</a:t>
            </a:r>
            <a:r>
              <a:rPr sz="2400" dirty="0">
                <a:latin typeface="Arial"/>
                <a:cs typeface="Arial"/>
              </a:rPr>
              <a:t>t</a:t>
            </a:r>
            <a:r>
              <a:rPr sz="2400" spc="-10" dirty="0">
                <a:latin typeface="Arial"/>
                <a:cs typeface="Arial"/>
              </a:rPr>
              <a:t>ua</a:t>
            </a:r>
            <a:r>
              <a:rPr sz="2400" dirty="0">
                <a:latin typeface="Arial"/>
                <a:cs typeface="Arial"/>
              </a:rPr>
              <a:t>t</a:t>
            </a:r>
            <a:r>
              <a:rPr sz="2400" spc="-5" dirty="0">
                <a:latin typeface="Arial"/>
                <a:cs typeface="Arial"/>
              </a:rPr>
              <a:t>i</a:t>
            </a:r>
            <a:r>
              <a:rPr sz="2400" spc="-10" dirty="0">
                <a:latin typeface="Arial"/>
                <a:cs typeface="Arial"/>
              </a:rPr>
              <a:t>on</a:t>
            </a:r>
            <a:r>
              <a:rPr sz="2400" dirty="0">
                <a:latin typeface="Arial"/>
                <a:cs typeface="Arial"/>
              </a:rPr>
              <a:t>s.</a:t>
            </a:r>
          </a:p>
          <a:p>
            <a:pPr marL="241300" marR="5080" indent="-228600">
              <a:lnSpc>
                <a:spcPct val="100000"/>
              </a:lnSpc>
              <a:spcBef>
                <a:spcPts val="865"/>
              </a:spcBef>
            </a:pPr>
            <a:r>
              <a:rPr sz="2400" dirty="0">
                <a:latin typeface="Webdings"/>
                <a:cs typeface="Webdings"/>
              </a:rPr>
              <a:t></a:t>
            </a:r>
            <a:r>
              <a:rPr sz="2400" dirty="0">
                <a:latin typeface="Arial"/>
                <a:cs typeface="Arial"/>
              </a:rPr>
              <a:t>In</a:t>
            </a:r>
            <a:r>
              <a:rPr sz="2400" spc="-5" dirty="0">
                <a:latin typeface="Arial"/>
                <a:cs typeface="Arial"/>
              </a:rPr>
              <a:t> </a:t>
            </a:r>
            <a:r>
              <a:rPr sz="2400" spc="-10" dirty="0">
                <a:latin typeface="Arial"/>
                <a:cs typeface="Arial"/>
              </a:rPr>
              <a:t>gene</a:t>
            </a:r>
            <a:r>
              <a:rPr sz="2400" dirty="0">
                <a:latin typeface="Arial"/>
                <a:cs typeface="Arial"/>
              </a:rPr>
              <a:t>r</a:t>
            </a:r>
            <a:r>
              <a:rPr sz="2400" spc="-10" dirty="0">
                <a:latin typeface="Arial"/>
                <a:cs typeface="Arial"/>
              </a:rPr>
              <a:t>a</a:t>
            </a:r>
            <a:r>
              <a:rPr sz="2400" dirty="0">
                <a:latin typeface="Arial"/>
                <a:cs typeface="Arial"/>
              </a:rPr>
              <a:t>l</a:t>
            </a:r>
            <a:r>
              <a:rPr sz="2400" spc="10" dirty="0">
                <a:latin typeface="Arial"/>
                <a:cs typeface="Arial"/>
              </a:rPr>
              <a:t> </a:t>
            </a:r>
            <a:r>
              <a:rPr sz="2400" spc="-10" dirty="0">
                <a:latin typeface="Arial"/>
                <a:cs typeface="Arial"/>
              </a:rPr>
              <a:t>a</a:t>
            </a:r>
            <a:r>
              <a:rPr sz="2400" dirty="0">
                <a:latin typeface="Arial"/>
                <a:cs typeface="Arial"/>
              </a:rPr>
              <a:t>t</a:t>
            </a:r>
            <a:r>
              <a:rPr sz="2400" spc="5" dirty="0">
                <a:latin typeface="Arial"/>
                <a:cs typeface="Arial"/>
              </a:rPr>
              <a:t> </a:t>
            </a:r>
            <a:r>
              <a:rPr lang="en-US" sz="2400" spc="-5" dirty="0">
                <a:latin typeface="Arial"/>
                <a:cs typeface="Arial"/>
              </a:rPr>
              <a:t>FMCSA</a:t>
            </a:r>
            <a:r>
              <a:rPr sz="2400" dirty="0">
                <a:latin typeface="Arial"/>
                <a:cs typeface="Arial"/>
              </a:rPr>
              <a:t>,</a:t>
            </a:r>
            <a:r>
              <a:rPr sz="2400" spc="5" dirty="0">
                <a:latin typeface="Arial"/>
                <a:cs typeface="Arial"/>
              </a:rPr>
              <a:t> </a:t>
            </a:r>
            <a:r>
              <a:rPr sz="2400" dirty="0">
                <a:latin typeface="Arial"/>
                <a:cs typeface="Arial"/>
              </a:rPr>
              <a:t>f</a:t>
            </a:r>
            <a:r>
              <a:rPr sz="2400" spc="-10" dirty="0">
                <a:latin typeface="Arial"/>
                <a:cs typeface="Arial"/>
              </a:rPr>
              <a:t>o</a:t>
            </a:r>
            <a:r>
              <a:rPr sz="2400" dirty="0">
                <a:latin typeface="Arial"/>
                <a:cs typeface="Arial"/>
              </a:rPr>
              <a:t>r r</a:t>
            </a:r>
            <a:r>
              <a:rPr sz="2400" spc="-10" dirty="0">
                <a:latin typeface="Arial"/>
                <a:cs typeface="Arial"/>
              </a:rPr>
              <a:t>ou</a:t>
            </a:r>
            <a:r>
              <a:rPr sz="2400" dirty="0">
                <a:latin typeface="Arial"/>
                <a:cs typeface="Arial"/>
              </a:rPr>
              <a:t>t</a:t>
            </a:r>
            <a:r>
              <a:rPr sz="2400" spc="-5" dirty="0">
                <a:latin typeface="Arial"/>
                <a:cs typeface="Arial"/>
              </a:rPr>
              <a:t>i</a:t>
            </a:r>
            <a:r>
              <a:rPr sz="2400" spc="-10" dirty="0">
                <a:latin typeface="Arial"/>
                <a:cs typeface="Arial"/>
              </a:rPr>
              <a:t>n</a:t>
            </a:r>
            <a:r>
              <a:rPr sz="2400" dirty="0">
                <a:latin typeface="Arial"/>
                <a:cs typeface="Arial"/>
              </a:rPr>
              <a:t>e</a:t>
            </a:r>
            <a:r>
              <a:rPr sz="2400" spc="10" dirty="0">
                <a:latin typeface="Arial"/>
                <a:cs typeface="Arial"/>
              </a:rPr>
              <a:t> </a:t>
            </a:r>
            <a:r>
              <a:rPr sz="2400" dirty="0">
                <a:latin typeface="Arial"/>
                <a:cs typeface="Arial"/>
              </a:rPr>
              <a:t>s</a:t>
            </a:r>
            <a:r>
              <a:rPr sz="2400" spc="-10" dirty="0">
                <a:latin typeface="Arial"/>
                <a:cs typeface="Arial"/>
              </a:rPr>
              <a:t>epa</a:t>
            </a:r>
            <a:r>
              <a:rPr sz="2400" dirty="0">
                <a:latin typeface="Arial"/>
                <a:cs typeface="Arial"/>
              </a:rPr>
              <a:t>r</a:t>
            </a:r>
            <a:r>
              <a:rPr sz="2400" spc="-10" dirty="0">
                <a:latin typeface="Arial"/>
                <a:cs typeface="Arial"/>
              </a:rPr>
              <a:t>a</a:t>
            </a:r>
            <a:r>
              <a:rPr sz="2400" dirty="0">
                <a:latin typeface="Arial"/>
                <a:cs typeface="Arial"/>
              </a:rPr>
              <a:t>t</a:t>
            </a:r>
            <a:r>
              <a:rPr sz="2400" spc="-5" dirty="0">
                <a:latin typeface="Arial"/>
                <a:cs typeface="Arial"/>
              </a:rPr>
              <a:t>i</a:t>
            </a:r>
            <a:r>
              <a:rPr sz="2400" spc="-10" dirty="0">
                <a:latin typeface="Arial"/>
                <a:cs typeface="Arial"/>
              </a:rPr>
              <a:t>on</a:t>
            </a:r>
            <a:r>
              <a:rPr sz="2400" dirty="0">
                <a:latin typeface="Arial"/>
                <a:cs typeface="Arial"/>
              </a:rPr>
              <a:t>s, t</a:t>
            </a:r>
            <a:r>
              <a:rPr sz="2400" spc="-10" dirty="0">
                <a:latin typeface="Arial"/>
                <a:cs typeface="Arial"/>
              </a:rPr>
              <a:t>e</a:t>
            </a:r>
            <a:r>
              <a:rPr sz="2400" dirty="0">
                <a:latin typeface="Arial"/>
                <a:cs typeface="Arial"/>
              </a:rPr>
              <a:t>rm</a:t>
            </a:r>
            <a:r>
              <a:rPr sz="2400" spc="-5" dirty="0">
                <a:latin typeface="Arial"/>
                <a:cs typeface="Arial"/>
              </a:rPr>
              <a:t>i</a:t>
            </a:r>
            <a:r>
              <a:rPr sz="2400" spc="-10" dirty="0">
                <a:latin typeface="Arial"/>
                <a:cs typeface="Arial"/>
              </a:rPr>
              <a:t>na</a:t>
            </a:r>
            <a:r>
              <a:rPr sz="2400" dirty="0">
                <a:latin typeface="Arial"/>
                <a:cs typeface="Arial"/>
              </a:rPr>
              <a:t>t</a:t>
            </a:r>
            <a:r>
              <a:rPr sz="2400" spc="-5" dirty="0">
                <a:latin typeface="Arial"/>
                <a:cs typeface="Arial"/>
              </a:rPr>
              <a:t>i</a:t>
            </a:r>
            <a:r>
              <a:rPr sz="2400" spc="-10" dirty="0">
                <a:latin typeface="Arial"/>
                <a:cs typeface="Arial"/>
              </a:rPr>
              <a:t>o</a:t>
            </a:r>
            <a:r>
              <a:rPr sz="2400" dirty="0">
                <a:latin typeface="Arial"/>
                <a:cs typeface="Arial"/>
              </a:rPr>
              <a:t>n</a:t>
            </a:r>
            <a:r>
              <a:rPr sz="2400" spc="10" dirty="0">
                <a:latin typeface="Arial"/>
                <a:cs typeface="Arial"/>
              </a:rPr>
              <a:t> </a:t>
            </a:r>
            <a:r>
              <a:rPr sz="2400" spc="-10" dirty="0">
                <a:latin typeface="Arial"/>
                <a:cs typeface="Arial"/>
              </a:rPr>
              <a:t>o</a:t>
            </a:r>
            <a:r>
              <a:rPr sz="2400" dirty="0">
                <a:latin typeface="Arial"/>
                <a:cs typeface="Arial"/>
              </a:rPr>
              <a:t>f</a:t>
            </a:r>
            <a:r>
              <a:rPr sz="2400" spc="5" dirty="0">
                <a:latin typeface="Arial"/>
                <a:cs typeface="Arial"/>
              </a:rPr>
              <a:t> </a:t>
            </a:r>
            <a:r>
              <a:rPr sz="2400" spc="-10" dirty="0">
                <a:latin typeface="Arial"/>
                <a:cs typeface="Arial"/>
              </a:rPr>
              <a:t>u</a:t>
            </a:r>
            <a:r>
              <a:rPr sz="2400" dirty="0">
                <a:latin typeface="Arial"/>
                <a:cs typeface="Arial"/>
              </a:rPr>
              <a:t>s</a:t>
            </a:r>
            <a:r>
              <a:rPr sz="2400" spc="-10" dirty="0">
                <a:latin typeface="Arial"/>
                <a:cs typeface="Arial"/>
              </a:rPr>
              <a:t>e</a:t>
            </a:r>
            <a:r>
              <a:rPr sz="2400" dirty="0">
                <a:latin typeface="Arial"/>
                <a:cs typeface="Arial"/>
              </a:rPr>
              <a:t>r </a:t>
            </a:r>
            <a:r>
              <a:rPr sz="2400" spc="-10" dirty="0">
                <a:latin typeface="Arial"/>
                <a:cs typeface="Arial"/>
              </a:rPr>
              <a:t>a</a:t>
            </a:r>
            <a:r>
              <a:rPr sz="2400" dirty="0">
                <a:latin typeface="Arial"/>
                <a:cs typeface="Arial"/>
              </a:rPr>
              <a:t>cc</a:t>
            </a:r>
            <a:r>
              <a:rPr sz="2400" spc="-10" dirty="0">
                <a:latin typeface="Arial"/>
                <a:cs typeface="Arial"/>
              </a:rPr>
              <a:t>e</a:t>
            </a:r>
            <a:r>
              <a:rPr sz="2400" dirty="0">
                <a:latin typeface="Arial"/>
                <a:cs typeface="Arial"/>
              </a:rPr>
              <a:t>ss</a:t>
            </a:r>
            <a:r>
              <a:rPr sz="2400" spc="15" dirty="0">
                <a:latin typeface="Arial"/>
                <a:cs typeface="Arial"/>
              </a:rPr>
              <a:t> </a:t>
            </a:r>
            <a:r>
              <a:rPr sz="2400" spc="-10" dirty="0">
                <a:latin typeface="Arial"/>
                <a:cs typeface="Arial"/>
              </a:rPr>
              <a:t>o</a:t>
            </a:r>
            <a:r>
              <a:rPr sz="2400" dirty="0">
                <a:latin typeface="Arial"/>
                <a:cs typeface="Arial"/>
              </a:rPr>
              <a:t>cc</a:t>
            </a:r>
            <a:r>
              <a:rPr sz="2400" spc="-10" dirty="0">
                <a:latin typeface="Arial"/>
                <a:cs typeface="Arial"/>
              </a:rPr>
              <a:t>u</a:t>
            </a:r>
            <a:r>
              <a:rPr sz="2400" dirty="0">
                <a:latin typeface="Arial"/>
                <a:cs typeface="Arial"/>
              </a:rPr>
              <a:t>rs </a:t>
            </a:r>
            <a:r>
              <a:rPr sz="2400" spc="-40" dirty="0">
                <a:latin typeface="Arial"/>
                <a:cs typeface="Arial"/>
              </a:rPr>
              <a:t>w</a:t>
            </a:r>
            <a:r>
              <a:rPr sz="2400" spc="-5" dirty="0">
                <a:latin typeface="Arial"/>
                <a:cs typeface="Arial"/>
              </a:rPr>
              <a:t>i</a:t>
            </a:r>
            <a:r>
              <a:rPr sz="2400" dirty="0">
                <a:latin typeface="Arial"/>
                <a:cs typeface="Arial"/>
              </a:rPr>
              <a:t>t</a:t>
            </a:r>
            <a:r>
              <a:rPr sz="2400" spc="-10" dirty="0">
                <a:latin typeface="Arial"/>
                <a:cs typeface="Arial"/>
              </a:rPr>
              <a:t>h</a:t>
            </a:r>
            <a:r>
              <a:rPr sz="2400" spc="-5" dirty="0">
                <a:latin typeface="Arial"/>
                <a:cs typeface="Arial"/>
              </a:rPr>
              <a:t>i</a:t>
            </a:r>
            <a:r>
              <a:rPr sz="2400" dirty="0">
                <a:latin typeface="Arial"/>
                <a:cs typeface="Arial"/>
              </a:rPr>
              <a:t>n</a:t>
            </a:r>
            <a:r>
              <a:rPr sz="2400" spc="45" dirty="0">
                <a:latin typeface="Arial"/>
                <a:cs typeface="Arial"/>
              </a:rPr>
              <a:t> </a:t>
            </a:r>
            <a:r>
              <a:rPr sz="2400" spc="-10" dirty="0">
                <a:latin typeface="Arial"/>
                <a:cs typeface="Arial"/>
              </a:rPr>
              <a:t>2</a:t>
            </a:r>
            <a:r>
              <a:rPr sz="2400" dirty="0">
                <a:latin typeface="Arial"/>
                <a:cs typeface="Arial"/>
              </a:rPr>
              <a:t>4</a:t>
            </a:r>
            <a:r>
              <a:rPr sz="2400" spc="-5" dirty="0">
                <a:latin typeface="Arial"/>
                <a:cs typeface="Arial"/>
              </a:rPr>
              <a:t> </a:t>
            </a:r>
            <a:r>
              <a:rPr sz="2400" spc="-10" dirty="0">
                <a:latin typeface="Arial"/>
                <a:cs typeface="Arial"/>
              </a:rPr>
              <a:t>hou</a:t>
            </a:r>
            <a:r>
              <a:rPr sz="2400" dirty="0">
                <a:latin typeface="Arial"/>
                <a:cs typeface="Arial"/>
              </a:rPr>
              <a:t>rs </a:t>
            </a:r>
            <a:r>
              <a:rPr sz="2400" spc="-10" dirty="0">
                <a:latin typeface="Arial"/>
                <a:cs typeface="Arial"/>
              </a:rPr>
              <a:t>o</a:t>
            </a:r>
            <a:r>
              <a:rPr sz="2400" dirty="0">
                <a:latin typeface="Arial"/>
                <a:cs typeface="Arial"/>
              </a:rPr>
              <a:t>f</a:t>
            </a:r>
            <a:r>
              <a:rPr sz="2400" spc="5" dirty="0">
                <a:latin typeface="Arial"/>
                <a:cs typeface="Arial"/>
              </a:rPr>
              <a:t> </a:t>
            </a:r>
            <a:r>
              <a:rPr sz="2400" dirty="0">
                <a:latin typeface="Arial"/>
                <a:cs typeface="Arial"/>
              </a:rPr>
              <a:t>t</a:t>
            </a:r>
            <a:r>
              <a:rPr sz="2400" spc="-10" dirty="0">
                <a:latin typeface="Arial"/>
                <a:cs typeface="Arial"/>
              </a:rPr>
              <a:t>h</a:t>
            </a:r>
            <a:r>
              <a:rPr sz="2400" dirty="0">
                <a:latin typeface="Arial"/>
                <a:cs typeface="Arial"/>
              </a:rPr>
              <a:t>e</a:t>
            </a:r>
            <a:r>
              <a:rPr sz="2400" spc="-5" dirty="0">
                <a:latin typeface="Arial"/>
                <a:cs typeface="Arial"/>
              </a:rPr>
              <a:t> </a:t>
            </a:r>
            <a:r>
              <a:rPr sz="2400" dirty="0">
                <a:latin typeface="Arial"/>
                <a:cs typeface="Arial"/>
              </a:rPr>
              <a:t>s</a:t>
            </a:r>
            <a:r>
              <a:rPr sz="2400" spc="-10" dirty="0">
                <a:latin typeface="Arial"/>
                <a:cs typeface="Arial"/>
              </a:rPr>
              <a:t>epa</a:t>
            </a:r>
            <a:r>
              <a:rPr sz="2400" dirty="0">
                <a:latin typeface="Arial"/>
                <a:cs typeface="Arial"/>
              </a:rPr>
              <a:t>r</a:t>
            </a:r>
            <a:r>
              <a:rPr sz="2400" spc="-10" dirty="0">
                <a:latin typeface="Arial"/>
                <a:cs typeface="Arial"/>
              </a:rPr>
              <a:t>a</a:t>
            </a:r>
            <a:r>
              <a:rPr sz="2400" dirty="0">
                <a:latin typeface="Arial"/>
                <a:cs typeface="Arial"/>
              </a:rPr>
              <a:t>t</a:t>
            </a:r>
            <a:r>
              <a:rPr sz="2400" spc="-5" dirty="0">
                <a:latin typeface="Arial"/>
                <a:cs typeface="Arial"/>
              </a:rPr>
              <a:t>i</a:t>
            </a:r>
            <a:r>
              <a:rPr sz="2400" spc="-10" dirty="0">
                <a:latin typeface="Arial"/>
                <a:cs typeface="Arial"/>
              </a:rPr>
              <a:t>on</a:t>
            </a:r>
            <a:r>
              <a:rPr sz="2400" dirty="0">
                <a:latin typeface="Arial"/>
                <a:cs typeface="Arial"/>
              </a:rPr>
              <a:t>.</a:t>
            </a:r>
            <a:r>
              <a:rPr sz="2400" spc="15" dirty="0">
                <a:latin typeface="Arial"/>
                <a:cs typeface="Arial"/>
              </a:rPr>
              <a:t> </a:t>
            </a:r>
            <a:r>
              <a:rPr sz="2400" dirty="0">
                <a:latin typeface="Arial"/>
                <a:cs typeface="Arial"/>
              </a:rPr>
              <a:t>F</a:t>
            </a:r>
            <a:r>
              <a:rPr sz="2400" spc="-10" dirty="0">
                <a:latin typeface="Arial"/>
                <a:cs typeface="Arial"/>
              </a:rPr>
              <a:t>o</a:t>
            </a:r>
            <a:r>
              <a:rPr sz="2400" dirty="0">
                <a:latin typeface="Arial"/>
                <a:cs typeface="Arial"/>
              </a:rPr>
              <a:t>r </a:t>
            </a:r>
            <a:r>
              <a:rPr sz="2400" spc="-10" dirty="0">
                <a:latin typeface="Arial"/>
                <a:cs typeface="Arial"/>
              </a:rPr>
              <a:t>po</a:t>
            </a:r>
            <a:r>
              <a:rPr sz="2400" dirty="0">
                <a:latin typeface="Arial"/>
                <a:cs typeface="Arial"/>
              </a:rPr>
              <a:t>t</a:t>
            </a:r>
            <a:r>
              <a:rPr sz="2400" spc="-10" dirty="0">
                <a:latin typeface="Arial"/>
                <a:cs typeface="Arial"/>
              </a:rPr>
              <a:t>en</a:t>
            </a:r>
            <a:r>
              <a:rPr sz="2400" dirty="0">
                <a:latin typeface="Arial"/>
                <a:cs typeface="Arial"/>
              </a:rPr>
              <a:t>t</a:t>
            </a:r>
            <a:r>
              <a:rPr sz="2400" spc="-5" dirty="0">
                <a:latin typeface="Arial"/>
                <a:cs typeface="Arial"/>
              </a:rPr>
              <a:t>i</a:t>
            </a:r>
            <a:r>
              <a:rPr sz="2400" spc="-10" dirty="0">
                <a:latin typeface="Arial"/>
                <a:cs typeface="Arial"/>
              </a:rPr>
              <a:t>a</a:t>
            </a:r>
            <a:r>
              <a:rPr sz="2400" spc="-5" dirty="0">
                <a:latin typeface="Arial"/>
                <a:cs typeface="Arial"/>
              </a:rPr>
              <a:t>ll</a:t>
            </a:r>
            <a:r>
              <a:rPr sz="2400" dirty="0">
                <a:latin typeface="Arial"/>
                <a:cs typeface="Arial"/>
              </a:rPr>
              <a:t>y</a:t>
            </a:r>
            <a:r>
              <a:rPr sz="2400" spc="15" dirty="0">
                <a:latin typeface="Arial"/>
                <a:cs typeface="Arial"/>
              </a:rPr>
              <a:t> </a:t>
            </a:r>
            <a:r>
              <a:rPr sz="2400" spc="-10" dirty="0">
                <a:latin typeface="Arial"/>
                <a:cs typeface="Arial"/>
              </a:rPr>
              <a:t>ho</a:t>
            </a:r>
            <a:r>
              <a:rPr sz="2400" dirty="0">
                <a:latin typeface="Arial"/>
                <a:cs typeface="Arial"/>
              </a:rPr>
              <a:t>st</a:t>
            </a:r>
            <a:r>
              <a:rPr sz="2400" spc="-5" dirty="0">
                <a:latin typeface="Arial"/>
                <a:cs typeface="Arial"/>
              </a:rPr>
              <a:t>il</a:t>
            </a:r>
            <a:r>
              <a:rPr sz="2400" dirty="0">
                <a:latin typeface="Arial"/>
                <a:cs typeface="Arial"/>
              </a:rPr>
              <a:t>e t</a:t>
            </a:r>
            <a:r>
              <a:rPr sz="2400" spc="-10" dirty="0">
                <a:latin typeface="Arial"/>
                <a:cs typeface="Arial"/>
              </a:rPr>
              <a:t>e</a:t>
            </a:r>
            <a:r>
              <a:rPr sz="2400" dirty="0">
                <a:latin typeface="Arial"/>
                <a:cs typeface="Arial"/>
              </a:rPr>
              <a:t>rm</a:t>
            </a:r>
            <a:r>
              <a:rPr sz="2400" spc="-5" dirty="0">
                <a:latin typeface="Arial"/>
                <a:cs typeface="Arial"/>
              </a:rPr>
              <a:t>i</a:t>
            </a:r>
            <a:r>
              <a:rPr sz="2400" spc="-10" dirty="0">
                <a:latin typeface="Arial"/>
                <a:cs typeface="Arial"/>
              </a:rPr>
              <a:t>na</a:t>
            </a:r>
            <a:r>
              <a:rPr sz="2400" dirty="0">
                <a:latin typeface="Arial"/>
                <a:cs typeface="Arial"/>
              </a:rPr>
              <a:t>t</a:t>
            </a:r>
            <a:r>
              <a:rPr sz="2400" spc="-5" dirty="0">
                <a:latin typeface="Arial"/>
                <a:cs typeface="Arial"/>
              </a:rPr>
              <a:t>i</a:t>
            </a:r>
            <a:r>
              <a:rPr sz="2400" spc="-10" dirty="0">
                <a:latin typeface="Arial"/>
                <a:cs typeface="Arial"/>
              </a:rPr>
              <a:t>on</a:t>
            </a:r>
            <a:r>
              <a:rPr sz="2400" dirty="0">
                <a:latin typeface="Arial"/>
                <a:cs typeface="Arial"/>
              </a:rPr>
              <a:t>s,</a:t>
            </a:r>
            <a:r>
              <a:rPr sz="2400" spc="15" dirty="0">
                <a:latin typeface="Arial"/>
                <a:cs typeface="Arial"/>
              </a:rPr>
              <a:t> </a:t>
            </a:r>
            <a:r>
              <a:rPr sz="2400" spc="-10" dirty="0">
                <a:latin typeface="Arial"/>
                <a:cs typeface="Arial"/>
              </a:rPr>
              <a:t>a</a:t>
            </a:r>
            <a:r>
              <a:rPr sz="2400" dirty="0">
                <a:latin typeface="Arial"/>
                <a:cs typeface="Arial"/>
              </a:rPr>
              <a:t>cc</a:t>
            </a:r>
            <a:r>
              <a:rPr sz="2400" spc="-10" dirty="0">
                <a:latin typeface="Arial"/>
                <a:cs typeface="Arial"/>
              </a:rPr>
              <a:t>e</a:t>
            </a:r>
            <a:r>
              <a:rPr sz="2400" dirty="0">
                <a:latin typeface="Arial"/>
                <a:cs typeface="Arial"/>
              </a:rPr>
              <a:t>ss </a:t>
            </a:r>
            <a:r>
              <a:rPr sz="2400" spc="-5" dirty="0">
                <a:latin typeface="Arial"/>
                <a:cs typeface="Arial"/>
              </a:rPr>
              <a:t>i</a:t>
            </a:r>
            <a:r>
              <a:rPr sz="2400" dirty="0">
                <a:latin typeface="Arial"/>
                <a:cs typeface="Arial"/>
              </a:rPr>
              <a:t>s t</a:t>
            </a:r>
            <a:r>
              <a:rPr sz="2400" spc="-10" dirty="0">
                <a:latin typeface="Arial"/>
                <a:cs typeface="Arial"/>
              </a:rPr>
              <a:t>e</a:t>
            </a:r>
            <a:r>
              <a:rPr sz="2400" dirty="0">
                <a:latin typeface="Arial"/>
                <a:cs typeface="Arial"/>
              </a:rPr>
              <a:t>rm</a:t>
            </a:r>
            <a:r>
              <a:rPr sz="2400" spc="-5" dirty="0">
                <a:latin typeface="Arial"/>
                <a:cs typeface="Arial"/>
              </a:rPr>
              <a:t>i</a:t>
            </a:r>
            <a:r>
              <a:rPr sz="2400" spc="-10" dirty="0">
                <a:latin typeface="Arial"/>
                <a:cs typeface="Arial"/>
              </a:rPr>
              <a:t>na</a:t>
            </a:r>
            <a:r>
              <a:rPr sz="2400" dirty="0">
                <a:latin typeface="Arial"/>
                <a:cs typeface="Arial"/>
              </a:rPr>
              <a:t>t</a:t>
            </a:r>
            <a:r>
              <a:rPr sz="2400" spc="-10" dirty="0">
                <a:latin typeface="Arial"/>
                <a:cs typeface="Arial"/>
              </a:rPr>
              <a:t>e</a:t>
            </a:r>
            <a:r>
              <a:rPr sz="2400" dirty="0">
                <a:latin typeface="Arial"/>
                <a:cs typeface="Arial"/>
              </a:rPr>
              <a:t>d</a:t>
            </a:r>
            <a:r>
              <a:rPr sz="2400" spc="10" dirty="0">
                <a:latin typeface="Arial"/>
                <a:cs typeface="Arial"/>
              </a:rPr>
              <a:t> </a:t>
            </a:r>
            <a:r>
              <a:rPr sz="2400" spc="-10" dirty="0">
                <a:latin typeface="Arial"/>
                <a:cs typeface="Arial"/>
              </a:rPr>
              <a:t>a</a:t>
            </a:r>
            <a:r>
              <a:rPr sz="2400" dirty="0">
                <a:latin typeface="Arial"/>
                <a:cs typeface="Arial"/>
              </a:rPr>
              <a:t>t</a:t>
            </a:r>
            <a:r>
              <a:rPr sz="2400" spc="5" dirty="0">
                <a:latin typeface="Arial"/>
                <a:cs typeface="Arial"/>
              </a:rPr>
              <a:t> </a:t>
            </a:r>
            <a:r>
              <a:rPr sz="2400" dirty="0">
                <a:latin typeface="Arial"/>
                <a:cs typeface="Arial"/>
              </a:rPr>
              <a:t>t</a:t>
            </a:r>
            <a:r>
              <a:rPr sz="2400" spc="-10" dirty="0">
                <a:latin typeface="Arial"/>
                <a:cs typeface="Arial"/>
              </a:rPr>
              <a:t>h</a:t>
            </a:r>
            <a:r>
              <a:rPr sz="2400" dirty="0">
                <a:latin typeface="Arial"/>
                <a:cs typeface="Arial"/>
              </a:rPr>
              <a:t>e</a:t>
            </a:r>
            <a:r>
              <a:rPr sz="2400" spc="-5" dirty="0">
                <a:latin typeface="Arial"/>
                <a:cs typeface="Arial"/>
              </a:rPr>
              <a:t> </a:t>
            </a:r>
            <a:r>
              <a:rPr sz="2400" spc="-10" dirty="0">
                <a:latin typeface="Arial"/>
                <a:cs typeface="Arial"/>
              </a:rPr>
              <a:t>e</a:t>
            </a:r>
            <a:r>
              <a:rPr sz="2400" spc="-15" dirty="0">
                <a:latin typeface="Arial"/>
                <a:cs typeface="Arial"/>
              </a:rPr>
              <a:t>x</a:t>
            </a:r>
            <a:r>
              <a:rPr sz="2400" spc="-10" dirty="0">
                <a:latin typeface="Arial"/>
                <a:cs typeface="Arial"/>
              </a:rPr>
              <a:t>a</a:t>
            </a:r>
            <a:r>
              <a:rPr sz="2400" dirty="0">
                <a:latin typeface="Arial"/>
                <a:cs typeface="Arial"/>
              </a:rPr>
              <a:t>ct</a:t>
            </a:r>
            <a:r>
              <a:rPr sz="2400" spc="15" dirty="0">
                <a:latin typeface="Arial"/>
                <a:cs typeface="Arial"/>
              </a:rPr>
              <a:t> </a:t>
            </a:r>
            <a:r>
              <a:rPr sz="2400" dirty="0">
                <a:latin typeface="Arial"/>
                <a:cs typeface="Arial"/>
              </a:rPr>
              <a:t>t</a:t>
            </a:r>
            <a:r>
              <a:rPr sz="2400" spc="-5" dirty="0">
                <a:latin typeface="Arial"/>
                <a:cs typeface="Arial"/>
              </a:rPr>
              <a:t>i</a:t>
            </a:r>
            <a:r>
              <a:rPr sz="2400" dirty="0">
                <a:latin typeface="Arial"/>
                <a:cs typeface="Arial"/>
              </a:rPr>
              <a:t>me </a:t>
            </a:r>
            <a:r>
              <a:rPr sz="2400" spc="-10" dirty="0">
                <a:latin typeface="Arial"/>
                <a:cs typeface="Arial"/>
              </a:rPr>
              <a:t>o</a:t>
            </a:r>
            <a:r>
              <a:rPr sz="2400" dirty="0">
                <a:latin typeface="Arial"/>
                <a:cs typeface="Arial"/>
              </a:rPr>
              <a:t>f</a:t>
            </a:r>
            <a:r>
              <a:rPr sz="2400" spc="5" dirty="0">
                <a:latin typeface="Arial"/>
                <a:cs typeface="Arial"/>
              </a:rPr>
              <a:t> </a:t>
            </a:r>
            <a:r>
              <a:rPr sz="2400" spc="-10" dirty="0">
                <a:latin typeface="Arial"/>
                <a:cs typeface="Arial"/>
              </a:rPr>
              <a:t>e</a:t>
            </a:r>
            <a:r>
              <a:rPr sz="2400" dirty="0">
                <a:latin typeface="Arial"/>
                <a:cs typeface="Arial"/>
              </a:rPr>
              <a:t>m</a:t>
            </a:r>
            <a:r>
              <a:rPr sz="2400" spc="-10" dirty="0">
                <a:latin typeface="Arial"/>
                <a:cs typeface="Arial"/>
              </a:rPr>
              <a:t>p</a:t>
            </a:r>
            <a:r>
              <a:rPr sz="2400" spc="-5" dirty="0">
                <a:latin typeface="Arial"/>
                <a:cs typeface="Arial"/>
              </a:rPr>
              <a:t>l</a:t>
            </a:r>
            <a:r>
              <a:rPr sz="2400" spc="-10" dirty="0">
                <a:latin typeface="Arial"/>
                <a:cs typeface="Arial"/>
              </a:rPr>
              <a:t>o</a:t>
            </a:r>
            <a:r>
              <a:rPr sz="2400" spc="-25" dirty="0">
                <a:latin typeface="Arial"/>
                <a:cs typeface="Arial"/>
              </a:rPr>
              <a:t>y</a:t>
            </a:r>
            <a:r>
              <a:rPr sz="2400" spc="-10" dirty="0">
                <a:latin typeface="Arial"/>
                <a:cs typeface="Arial"/>
              </a:rPr>
              <a:t>e</a:t>
            </a:r>
            <a:r>
              <a:rPr sz="2400" dirty="0">
                <a:latin typeface="Arial"/>
                <a:cs typeface="Arial"/>
              </a:rPr>
              <a:t>e</a:t>
            </a:r>
            <a:r>
              <a:rPr sz="2400" spc="30" dirty="0">
                <a:latin typeface="Arial"/>
                <a:cs typeface="Arial"/>
              </a:rPr>
              <a:t> </a:t>
            </a:r>
            <a:r>
              <a:rPr sz="2400" spc="-10" dirty="0">
                <a:latin typeface="Arial"/>
                <a:cs typeface="Arial"/>
              </a:rPr>
              <a:t>no</a:t>
            </a:r>
            <a:r>
              <a:rPr sz="2400" dirty="0">
                <a:latin typeface="Arial"/>
                <a:cs typeface="Arial"/>
              </a:rPr>
              <a:t>t</a:t>
            </a:r>
            <a:r>
              <a:rPr sz="2400" spc="-5" dirty="0">
                <a:latin typeface="Arial"/>
                <a:cs typeface="Arial"/>
              </a:rPr>
              <a:t>i</a:t>
            </a:r>
            <a:r>
              <a:rPr sz="2400" dirty="0">
                <a:latin typeface="Arial"/>
                <a:cs typeface="Arial"/>
              </a:rPr>
              <a:t>f</a:t>
            </a:r>
            <a:r>
              <a:rPr sz="2400" spc="-5" dirty="0">
                <a:latin typeface="Arial"/>
                <a:cs typeface="Arial"/>
              </a:rPr>
              <a:t>i</a:t>
            </a:r>
            <a:r>
              <a:rPr sz="2400" dirty="0">
                <a:latin typeface="Arial"/>
                <a:cs typeface="Arial"/>
              </a:rPr>
              <a:t>c</a:t>
            </a:r>
            <a:r>
              <a:rPr sz="2400" spc="-10" dirty="0">
                <a:latin typeface="Arial"/>
                <a:cs typeface="Arial"/>
              </a:rPr>
              <a:t>a</a:t>
            </a:r>
            <a:r>
              <a:rPr sz="2400" dirty="0">
                <a:latin typeface="Arial"/>
                <a:cs typeface="Arial"/>
              </a:rPr>
              <a:t>t</a:t>
            </a:r>
            <a:r>
              <a:rPr sz="2400" spc="-5" dirty="0">
                <a:latin typeface="Arial"/>
                <a:cs typeface="Arial"/>
              </a:rPr>
              <a:t>i</a:t>
            </a:r>
            <a:r>
              <a:rPr sz="2400" spc="-10" dirty="0">
                <a:latin typeface="Arial"/>
                <a:cs typeface="Arial"/>
              </a:rPr>
              <a:t>on.</a:t>
            </a:r>
            <a:endParaRPr sz="2400" dirty="0">
              <a:latin typeface="Arial"/>
              <a:cs typeface="Arial"/>
            </a:endParaRPr>
          </a:p>
          <a:p>
            <a:pPr marL="241300" marR="205740" indent="-228600">
              <a:lnSpc>
                <a:spcPct val="100000"/>
              </a:lnSpc>
              <a:spcBef>
                <a:spcPts val="860"/>
              </a:spcBef>
            </a:pPr>
            <a:r>
              <a:rPr sz="2400" dirty="0">
                <a:latin typeface="Webdings"/>
                <a:cs typeface="Webdings"/>
              </a:rPr>
              <a:t></a:t>
            </a:r>
            <a:r>
              <a:rPr sz="2400" dirty="0">
                <a:latin typeface="Arial"/>
                <a:cs typeface="Arial"/>
              </a:rPr>
              <a:t>T</a:t>
            </a:r>
            <a:r>
              <a:rPr sz="2400" spc="-10" dirty="0">
                <a:latin typeface="Arial"/>
                <a:cs typeface="Arial"/>
              </a:rPr>
              <a:t>ak</a:t>
            </a:r>
            <a:r>
              <a:rPr sz="2400" dirty="0">
                <a:latin typeface="Arial"/>
                <a:cs typeface="Arial"/>
              </a:rPr>
              <a:t>e</a:t>
            </a:r>
            <a:r>
              <a:rPr sz="2400" spc="-5" dirty="0">
                <a:latin typeface="Arial"/>
                <a:cs typeface="Arial"/>
              </a:rPr>
              <a:t> </a:t>
            </a:r>
            <a:r>
              <a:rPr sz="2400" dirty="0">
                <a:latin typeface="Arial"/>
                <a:cs typeface="Arial"/>
              </a:rPr>
              <a:t>ti</a:t>
            </a:r>
            <a:r>
              <a:rPr sz="2400" spc="-5" dirty="0">
                <a:latin typeface="Arial"/>
                <a:cs typeface="Arial"/>
              </a:rPr>
              <a:t>m</a:t>
            </a:r>
            <a:r>
              <a:rPr sz="2400" dirty="0">
                <a:latin typeface="Arial"/>
                <a:cs typeface="Arial"/>
              </a:rPr>
              <a:t>e</a:t>
            </a:r>
            <a:r>
              <a:rPr sz="2400" spc="-5" dirty="0">
                <a:latin typeface="Arial"/>
                <a:cs typeface="Arial"/>
              </a:rPr>
              <a:t> </a:t>
            </a:r>
            <a:r>
              <a:rPr sz="2400" dirty="0">
                <a:latin typeface="Arial"/>
                <a:cs typeface="Arial"/>
              </a:rPr>
              <a:t>to</a:t>
            </a:r>
            <a:r>
              <a:rPr sz="2400" spc="5" dirty="0">
                <a:latin typeface="Arial"/>
                <a:cs typeface="Arial"/>
              </a:rPr>
              <a:t> </a:t>
            </a:r>
            <a:r>
              <a:rPr sz="2400" dirty="0">
                <a:latin typeface="Arial"/>
                <a:cs typeface="Arial"/>
              </a:rPr>
              <a:t>di</a:t>
            </a:r>
            <a:r>
              <a:rPr sz="2400" spc="-10" dirty="0">
                <a:latin typeface="Arial"/>
                <a:cs typeface="Arial"/>
              </a:rPr>
              <a:t>sc</a:t>
            </a:r>
            <a:r>
              <a:rPr sz="2400" dirty="0">
                <a:latin typeface="Arial"/>
                <a:cs typeface="Arial"/>
              </a:rPr>
              <a:t>u</a:t>
            </a:r>
            <a:r>
              <a:rPr sz="2400" spc="-10" dirty="0">
                <a:latin typeface="Arial"/>
                <a:cs typeface="Arial"/>
              </a:rPr>
              <a:t>s</a:t>
            </a:r>
            <a:r>
              <a:rPr sz="2400" dirty="0">
                <a:latin typeface="Arial"/>
                <a:cs typeface="Arial"/>
              </a:rPr>
              <a:t>s</a:t>
            </a:r>
            <a:r>
              <a:rPr sz="2400" spc="-5" dirty="0">
                <a:latin typeface="Arial"/>
                <a:cs typeface="Arial"/>
              </a:rPr>
              <a:t> </a:t>
            </a:r>
            <a:r>
              <a:rPr sz="2400" dirty="0">
                <a:latin typeface="Arial"/>
                <a:cs typeface="Arial"/>
              </a:rPr>
              <a:t>t</a:t>
            </a:r>
            <a:r>
              <a:rPr sz="2400" spc="-10" dirty="0">
                <a:latin typeface="Arial"/>
                <a:cs typeface="Arial"/>
              </a:rPr>
              <a:t>e</a:t>
            </a:r>
            <a:r>
              <a:rPr sz="2400" spc="-5" dirty="0">
                <a:latin typeface="Arial"/>
                <a:cs typeface="Arial"/>
              </a:rPr>
              <a:t>rm</a:t>
            </a:r>
            <a:r>
              <a:rPr sz="2400" dirty="0">
                <a:latin typeface="Arial"/>
                <a:cs typeface="Arial"/>
              </a:rPr>
              <a:t>in</a:t>
            </a:r>
            <a:r>
              <a:rPr sz="2400" spc="-10" dirty="0">
                <a:latin typeface="Arial"/>
                <a:cs typeface="Arial"/>
              </a:rPr>
              <a:t>a</a:t>
            </a:r>
            <a:r>
              <a:rPr sz="2400" dirty="0">
                <a:latin typeface="Arial"/>
                <a:cs typeface="Arial"/>
              </a:rPr>
              <a:t>tion</a:t>
            </a:r>
            <a:r>
              <a:rPr sz="2400" spc="-5" dirty="0">
                <a:latin typeface="Arial"/>
                <a:cs typeface="Arial"/>
              </a:rPr>
              <a:t> </a:t>
            </a:r>
            <a:r>
              <a:rPr sz="2400" dirty="0">
                <a:latin typeface="Arial"/>
                <a:cs typeface="Arial"/>
              </a:rPr>
              <a:t>of</a:t>
            </a:r>
            <a:r>
              <a:rPr sz="2400" spc="-10" dirty="0">
                <a:latin typeface="Arial"/>
                <a:cs typeface="Arial"/>
              </a:rPr>
              <a:t> access </a:t>
            </a:r>
            <a:r>
              <a:rPr sz="2400" dirty="0">
                <a:latin typeface="Arial"/>
                <a:cs typeface="Arial"/>
              </a:rPr>
              <a:t>p</a:t>
            </a:r>
            <a:r>
              <a:rPr sz="2400" spc="-5" dirty="0">
                <a:latin typeface="Arial"/>
                <a:cs typeface="Arial"/>
              </a:rPr>
              <a:t>r</a:t>
            </a:r>
            <a:r>
              <a:rPr sz="2400" dirty="0">
                <a:latin typeface="Arial"/>
                <a:cs typeface="Arial"/>
              </a:rPr>
              <a:t>o</a:t>
            </a:r>
            <a:r>
              <a:rPr sz="2400" spc="-5" dirty="0">
                <a:latin typeface="Arial"/>
                <a:cs typeface="Arial"/>
              </a:rPr>
              <a:t>ce</a:t>
            </a:r>
            <a:r>
              <a:rPr sz="2400" dirty="0">
                <a:latin typeface="Arial"/>
                <a:cs typeface="Arial"/>
              </a:rPr>
              <a:t>du</a:t>
            </a:r>
            <a:r>
              <a:rPr sz="2400" spc="-5" dirty="0">
                <a:latin typeface="Arial"/>
                <a:cs typeface="Arial"/>
              </a:rPr>
              <a:t>re</a:t>
            </a:r>
            <a:r>
              <a:rPr sz="2400" dirty="0">
                <a:latin typeface="Arial"/>
                <a:cs typeface="Arial"/>
              </a:rPr>
              <a:t>s</a:t>
            </a:r>
            <a:r>
              <a:rPr sz="2400" spc="-5" dirty="0">
                <a:latin typeface="Arial"/>
                <a:cs typeface="Arial"/>
              </a:rPr>
              <a:t> </a:t>
            </a:r>
            <a:r>
              <a:rPr sz="2400" spc="35" dirty="0">
                <a:latin typeface="Arial"/>
                <a:cs typeface="Arial"/>
              </a:rPr>
              <a:t>w</a:t>
            </a:r>
            <a:r>
              <a:rPr sz="2400" dirty="0">
                <a:latin typeface="Arial"/>
                <a:cs typeface="Arial"/>
              </a:rPr>
              <a:t>ith</a:t>
            </a:r>
            <a:r>
              <a:rPr sz="2400" spc="-45" dirty="0">
                <a:latin typeface="Arial"/>
                <a:cs typeface="Arial"/>
              </a:rPr>
              <a:t> </a:t>
            </a:r>
            <a:r>
              <a:rPr sz="2400" spc="-20" dirty="0">
                <a:latin typeface="Arial"/>
                <a:cs typeface="Arial"/>
              </a:rPr>
              <a:t>y</a:t>
            </a:r>
            <a:r>
              <a:rPr sz="2400" dirty="0">
                <a:latin typeface="Arial"/>
                <a:cs typeface="Arial"/>
              </a:rPr>
              <a:t>our</a:t>
            </a:r>
            <a:r>
              <a:rPr sz="2400" spc="10" dirty="0">
                <a:latin typeface="Arial"/>
                <a:cs typeface="Arial"/>
              </a:rPr>
              <a:t> </a:t>
            </a:r>
            <a:r>
              <a:rPr sz="2400" spc="-5" dirty="0">
                <a:latin typeface="Arial"/>
                <a:cs typeface="Arial"/>
              </a:rPr>
              <a:t>s</a:t>
            </a:r>
            <a:r>
              <a:rPr sz="2400" dirty="0">
                <a:latin typeface="Arial"/>
                <a:cs typeface="Arial"/>
              </a:rPr>
              <a:t>up</a:t>
            </a:r>
            <a:r>
              <a:rPr sz="2400" spc="-5" dirty="0">
                <a:latin typeface="Arial"/>
                <a:cs typeface="Arial"/>
              </a:rPr>
              <a:t>er</a:t>
            </a:r>
            <a:r>
              <a:rPr sz="2400" spc="-45" dirty="0">
                <a:latin typeface="Arial"/>
                <a:cs typeface="Arial"/>
              </a:rPr>
              <a:t>v</a:t>
            </a:r>
            <a:r>
              <a:rPr sz="2400" dirty="0">
                <a:latin typeface="Arial"/>
                <a:cs typeface="Arial"/>
              </a:rPr>
              <a:t>i</a:t>
            </a:r>
            <a:r>
              <a:rPr sz="2400" spc="-5" dirty="0">
                <a:latin typeface="Arial"/>
                <a:cs typeface="Arial"/>
              </a:rPr>
              <a:t>s</a:t>
            </a:r>
            <a:r>
              <a:rPr sz="2400" dirty="0">
                <a:latin typeface="Arial"/>
                <a:cs typeface="Arial"/>
              </a:rPr>
              <a:t>or</a:t>
            </a:r>
            <a:r>
              <a:rPr sz="2400" spc="35" dirty="0">
                <a:latin typeface="Arial"/>
                <a:cs typeface="Arial"/>
              </a:rPr>
              <a:t> </a:t>
            </a:r>
            <a:r>
              <a:rPr sz="2400" dirty="0">
                <a:latin typeface="Arial"/>
                <a:cs typeface="Arial"/>
              </a:rPr>
              <a:t>if</a:t>
            </a:r>
            <a:r>
              <a:rPr sz="2400" spc="-10" dirty="0">
                <a:latin typeface="Arial"/>
                <a:cs typeface="Arial"/>
              </a:rPr>
              <a:t> </a:t>
            </a:r>
            <a:r>
              <a:rPr sz="2400" spc="-20" dirty="0">
                <a:latin typeface="Arial"/>
                <a:cs typeface="Arial"/>
              </a:rPr>
              <a:t>y</a:t>
            </a:r>
            <a:r>
              <a:rPr sz="2400" dirty="0">
                <a:latin typeface="Arial"/>
                <a:cs typeface="Arial"/>
              </a:rPr>
              <a:t>ou</a:t>
            </a:r>
            <a:r>
              <a:rPr sz="2400" spc="15" dirty="0">
                <a:latin typeface="Arial"/>
                <a:cs typeface="Arial"/>
              </a:rPr>
              <a:t> </a:t>
            </a:r>
            <a:r>
              <a:rPr sz="2400" dirty="0">
                <a:latin typeface="Arial"/>
                <a:cs typeface="Arial"/>
              </a:rPr>
              <a:t>do</a:t>
            </a:r>
            <a:r>
              <a:rPr sz="2400" spc="-5" dirty="0">
                <a:latin typeface="Arial"/>
                <a:cs typeface="Arial"/>
              </a:rPr>
              <a:t> </a:t>
            </a:r>
            <a:r>
              <a:rPr sz="2400" dirty="0">
                <a:latin typeface="Arial"/>
                <a:cs typeface="Arial"/>
              </a:rPr>
              <a:t>not </a:t>
            </a:r>
            <a:r>
              <a:rPr sz="2400" spc="-5" dirty="0">
                <a:latin typeface="Arial"/>
                <a:cs typeface="Arial"/>
              </a:rPr>
              <a:t>k</a:t>
            </a:r>
            <a:r>
              <a:rPr sz="2400" dirty="0">
                <a:latin typeface="Arial"/>
                <a:cs typeface="Arial"/>
              </a:rPr>
              <a:t>n</a:t>
            </a:r>
            <a:r>
              <a:rPr sz="2400" spc="-10" dirty="0">
                <a:latin typeface="Arial"/>
                <a:cs typeface="Arial"/>
              </a:rPr>
              <a:t>o</a:t>
            </a:r>
            <a:r>
              <a:rPr sz="2400" dirty="0">
                <a:latin typeface="Arial"/>
                <a:cs typeface="Arial"/>
              </a:rPr>
              <a:t>w</a:t>
            </a:r>
            <a:r>
              <a:rPr sz="2400" spc="5" dirty="0">
                <a:latin typeface="Arial"/>
                <a:cs typeface="Arial"/>
              </a:rPr>
              <a:t> </a:t>
            </a:r>
            <a:r>
              <a:rPr sz="2400" dirty="0">
                <a:latin typeface="Arial"/>
                <a:cs typeface="Arial"/>
              </a:rPr>
              <a:t>h</a:t>
            </a:r>
            <a:r>
              <a:rPr sz="2400" spc="-10" dirty="0">
                <a:latin typeface="Arial"/>
                <a:cs typeface="Arial"/>
              </a:rPr>
              <a:t>o</a:t>
            </a:r>
            <a:r>
              <a:rPr sz="2400" dirty="0">
                <a:latin typeface="Arial"/>
                <a:cs typeface="Arial"/>
              </a:rPr>
              <a:t>w</a:t>
            </a:r>
            <a:r>
              <a:rPr sz="2400" spc="5" dirty="0">
                <a:latin typeface="Arial"/>
                <a:cs typeface="Arial"/>
              </a:rPr>
              <a:t> </a:t>
            </a:r>
            <a:r>
              <a:rPr sz="2400" dirty="0">
                <a:latin typeface="Arial"/>
                <a:cs typeface="Arial"/>
              </a:rPr>
              <a:t>this</a:t>
            </a:r>
            <a:r>
              <a:rPr sz="2400" spc="-15" dirty="0">
                <a:latin typeface="Arial"/>
                <a:cs typeface="Arial"/>
              </a:rPr>
              <a:t> </a:t>
            </a:r>
            <a:r>
              <a:rPr sz="2400" dirty="0">
                <a:latin typeface="Arial"/>
                <a:cs typeface="Arial"/>
              </a:rPr>
              <a:t>is</a:t>
            </a:r>
            <a:r>
              <a:rPr sz="2400" spc="-5" dirty="0">
                <a:latin typeface="Arial"/>
                <a:cs typeface="Arial"/>
              </a:rPr>
              <a:t> </a:t>
            </a:r>
            <a:r>
              <a:rPr sz="2400" dirty="0">
                <a:latin typeface="Arial"/>
                <a:cs typeface="Arial"/>
              </a:rPr>
              <a:t>h</a:t>
            </a:r>
            <a:r>
              <a:rPr sz="2400" spc="-5" dirty="0">
                <a:latin typeface="Arial"/>
                <a:cs typeface="Arial"/>
              </a:rPr>
              <a:t>a</a:t>
            </a:r>
            <a:r>
              <a:rPr sz="2400" dirty="0">
                <a:latin typeface="Arial"/>
                <a:cs typeface="Arial"/>
              </a:rPr>
              <a:t>ndl</a:t>
            </a:r>
            <a:r>
              <a:rPr sz="2400" spc="-5" dirty="0">
                <a:latin typeface="Arial"/>
                <a:cs typeface="Arial"/>
              </a:rPr>
              <a:t>e</a:t>
            </a:r>
            <a:r>
              <a:rPr sz="2400" dirty="0">
                <a:latin typeface="Arial"/>
                <a:cs typeface="Arial"/>
              </a:rPr>
              <a:t>d</a:t>
            </a:r>
            <a:r>
              <a:rPr sz="2400" spc="-20" dirty="0">
                <a:latin typeface="Arial"/>
                <a:cs typeface="Arial"/>
              </a:rPr>
              <a:t> </a:t>
            </a:r>
            <a:r>
              <a:rPr sz="2400" dirty="0">
                <a:latin typeface="Arial"/>
                <a:cs typeface="Arial"/>
              </a:rPr>
              <a:t>for</a:t>
            </a:r>
            <a:r>
              <a:rPr sz="2400" spc="-5" dirty="0">
                <a:latin typeface="Arial"/>
                <a:cs typeface="Arial"/>
              </a:rPr>
              <a:t> </a:t>
            </a:r>
            <a:r>
              <a:rPr sz="2400" spc="-20" dirty="0">
                <a:latin typeface="Arial"/>
                <a:cs typeface="Arial"/>
              </a:rPr>
              <a:t>y</a:t>
            </a:r>
            <a:r>
              <a:rPr sz="2400" dirty="0">
                <a:latin typeface="Arial"/>
                <a:cs typeface="Arial"/>
              </a:rPr>
              <a:t>our</a:t>
            </a:r>
            <a:r>
              <a:rPr sz="2400" spc="10" dirty="0">
                <a:latin typeface="Arial"/>
                <a:cs typeface="Arial"/>
              </a:rPr>
              <a:t> </a:t>
            </a:r>
            <a:r>
              <a:rPr sz="2400" spc="-5" dirty="0">
                <a:latin typeface="Arial"/>
                <a:cs typeface="Arial"/>
              </a:rPr>
              <a:t>s</a:t>
            </a:r>
            <a:r>
              <a:rPr sz="2400" spc="-20" dirty="0">
                <a:latin typeface="Arial"/>
                <a:cs typeface="Arial"/>
              </a:rPr>
              <a:t>y</a:t>
            </a:r>
            <a:r>
              <a:rPr sz="2400" spc="-5" dirty="0">
                <a:latin typeface="Arial"/>
                <a:cs typeface="Arial"/>
              </a:rPr>
              <a:t>s</a:t>
            </a:r>
            <a:r>
              <a:rPr sz="2400" dirty="0">
                <a:latin typeface="Arial"/>
                <a:cs typeface="Arial"/>
              </a:rPr>
              <a:t>t</a:t>
            </a:r>
            <a:r>
              <a:rPr sz="2400" spc="-5" dirty="0">
                <a:latin typeface="Arial"/>
                <a:cs typeface="Arial"/>
              </a:rPr>
              <a:t>em</a:t>
            </a:r>
            <a:r>
              <a:rPr sz="2400" dirty="0">
                <a:latin typeface="Arial"/>
                <a:cs typeface="Arial"/>
              </a:rPr>
              <a:t>.</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U</a:t>
            </a:r>
            <a:r>
              <a:rPr sz="1800" spc="-10" dirty="0"/>
              <a:t>se</a:t>
            </a:r>
            <a:r>
              <a:rPr sz="1800" dirty="0"/>
              <a:t>r</a:t>
            </a:r>
            <a:r>
              <a:rPr sz="1800" spc="-65" dirty="0"/>
              <a:t> </a:t>
            </a:r>
            <a:r>
              <a:rPr sz="1800" spc="-55" dirty="0"/>
              <a:t>A</a:t>
            </a:r>
            <a:r>
              <a:rPr sz="1800" spc="-10" dirty="0"/>
              <a:t>c</a:t>
            </a:r>
            <a:r>
              <a:rPr sz="1800" spc="5" dirty="0"/>
              <a:t>c</a:t>
            </a:r>
            <a:r>
              <a:rPr sz="1800" spc="-10" dirty="0"/>
              <a:t>ess</a:t>
            </a:r>
            <a:endParaRPr sz="1800"/>
          </a:p>
          <a:p>
            <a:pPr marL="12700">
              <a:lnSpc>
                <a:spcPts val="3315"/>
              </a:lnSpc>
            </a:pPr>
            <a:r>
              <a:rPr spc="-229" dirty="0"/>
              <a:t>T</a:t>
            </a:r>
            <a:r>
              <a:rPr spc="-10" dirty="0"/>
              <a:t>er</a:t>
            </a:r>
            <a:r>
              <a:rPr spc="-30" dirty="0"/>
              <a:t>m</a:t>
            </a:r>
            <a:r>
              <a:rPr spc="-10" dirty="0"/>
              <a:t>i</a:t>
            </a:r>
            <a:r>
              <a:rPr spc="-25" dirty="0"/>
              <a:t>n</a:t>
            </a:r>
            <a:r>
              <a:rPr spc="-10" dirty="0"/>
              <a:t>ati</a:t>
            </a:r>
            <a:r>
              <a:rPr spc="-25" dirty="0"/>
              <a:t>n</a:t>
            </a:r>
            <a:r>
              <a:rPr spc="-20" dirty="0"/>
              <a:t>g</a:t>
            </a:r>
            <a:r>
              <a:rPr spc="20" dirty="0"/>
              <a:t> </a:t>
            </a:r>
            <a:r>
              <a:rPr spc="-30" dirty="0"/>
              <a:t>U</a:t>
            </a:r>
            <a:r>
              <a:rPr spc="-15" dirty="0"/>
              <a:t>ser</a:t>
            </a:r>
            <a:r>
              <a:rPr spc="-105" dirty="0"/>
              <a:t> </a:t>
            </a:r>
            <a:r>
              <a:rPr spc="-30" dirty="0"/>
              <a:t>A</a:t>
            </a:r>
            <a:r>
              <a:rPr spc="-15" dirty="0"/>
              <a:t>ccess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34</a:t>
            </a:fld>
            <a:endParaRPr dirty="0"/>
          </a:p>
        </p:txBody>
      </p:sp>
      <p:sp>
        <p:nvSpPr>
          <p:cNvPr id="3" name="object 3"/>
          <p:cNvSpPr txBox="1"/>
          <p:nvPr/>
        </p:nvSpPr>
        <p:spPr>
          <a:xfrm>
            <a:off x="535940" y="1683186"/>
            <a:ext cx="8836660" cy="3677930"/>
          </a:xfrm>
          <a:prstGeom prst="rect">
            <a:avLst/>
          </a:prstGeom>
        </p:spPr>
        <p:txBody>
          <a:bodyPr vert="horz" wrap="square" lIns="0" tIns="0" rIns="0" bIns="0" rtlCol="0">
            <a:spAutoFit/>
          </a:bodyPr>
          <a:lstStyle/>
          <a:p>
            <a:pPr marL="241300" marR="172085" indent="-228600">
              <a:lnSpc>
                <a:spcPct val="100000"/>
              </a:lnSpc>
            </a:pPr>
            <a:r>
              <a:rPr sz="2800" dirty="0">
                <a:latin typeface="Webdings"/>
                <a:cs typeface="Webdings"/>
              </a:rPr>
              <a:t></a:t>
            </a:r>
            <a:r>
              <a:rPr sz="2800" dirty="0">
                <a:latin typeface="Arial"/>
                <a:cs typeface="Arial"/>
              </a:rPr>
              <a:t>M</a:t>
            </a:r>
            <a:r>
              <a:rPr sz="2800" spc="-10" dirty="0">
                <a:latin typeface="Arial"/>
                <a:cs typeface="Arial"/>
              </a:rPr>
              <a:t>on</a:t>
            </a:r>
            <a:r>
              <a:rPr sz="2800" spc="-5" dirty="0">
                <a:latin typeface="Arial"/>
                <a:cs typeface="Arial"/>
              </a:rPr>
              <a:t>i</a:t>
            </a:r>
            <a:r>
              <a:rPr sz="2800" dirty="0">
                <a:latin typeface="Arial"/>
                <a:cs typeface="Arial"/>
              </a:rPr>
              <a:t>t</a:t>
            </a:r>
            <a:r>
              <a:rPr sz="2800" spc="-10" dirty="0">
                <a:latin typeface="Arial"/>
                <a:cs typeface="Arial"/>
              </a:rPr>
              <a:t>o</a:t>
            </a:r>
            <a:r>
              <a:rPr sz="2800" dirty="0">
                <a:latin typeface="Arial"/>
                <a:cs typeface="Arial"/>
              </a:rPr>
              <a:t>r</a:t>
            </a:r>
            <a:r>
              <a:rPr sz="2800" spc="-5" dirty="0">
                <a:latin typeface="Arial"/>
                <a:cs typeface="Arial"/>
              </a:rPr>
              <a:t>i</a:t>
            </a:r>
            <a:r>
              <a:rPr sz="2800" spc="-10" dirty="0">
                <a:latin typeface="Arial"/>
                <a:cs typeface="Arial"/>
              </a:rPr>
              <a:t>n</a:t>
            </a:r>
            <a:r>
              <a:rPr sz="2800" dirty="0">
                <a:latin typeface="Arial"/>
                <a:cs typeface="Arial"/>
              </a:rPr>
              <a:t>g</a:t>
            </a:r>
            <a:r>
              <a:rPr sz="2800" spc="20" dirty="0">
                <a:latin typeface="Arial"/>
                <a:cs typeface="Arial"/>
              </a:rPr>
              <a:t> </a:t>
            </a:r>
            <a:r>
              <a:rPr sz="2800" spc="-10" dirty="0">
                <a:latin typeface="Arial"/>
                <a:cs typeface="Arial"/>
              </a:rPr>
              <a:t>u</a:t>
            </a:r>
            <a:r>
              <a:rPr sz="2800" dirty="0">
                <a:latin typeface="Arial"/>
                <a:cs typeface="Arial"/>
              </a:rPr>
              <a:t>s</a:t>
            </a:r>
            <a:r>
              <a:rPr sz="2800" spc="-10" dirty="0">
                <a:latin typeface="Arial"/>
                <a:cs typeface="Arial"/>
              </a:rPr>
              <a:t>e</a:t>
            </a:r>
            <a:r>
              <a:rPr sz="2800" dirty="0">
                <a:latin typeface="Arial"/>
                <a:cs typeface="Arial"/>
              </a:rPr>
              <a:t>r </a:t>
            </a:r>
            <a:r>
              <a:rPr sz="2800" spc="-10" dirty="0">
                <a:latin typeface="Arial"/>
                <a:cs typeface="Arial"/>
              </a:rPr>
              <a:t>a</a:t>
            </a:r>
            <a:r>
              <a:rPr sz="2800" dirty="0">
                <a:latin typeface="Arial"/>
                <a:cs typeface="Arial"/>
              </a:rPr>
              <a:t>cc</a:t>
            </a:r>
            <a:r>
              <a:rPr sz="2800" spc="-10" dirty="0">
                <a:latin typeface="Arial"/>
                <a:cs typeface="Arial"/>
              </a:rPr>
              <a:t>e</a:t>
            </a:r>
            <a:r>
              <a:rPr sz="2800" dirty="0">
                <a:latin typeface="Arial"/>
                <a:cs typeface="Arial"/>
              </a:rPr>
              <a:t>ss </a:t>
            </a:r>
            <a:r>
              <a:rPr sz="2800" spc="-10" dirty="0">
                <a:latin typeface="Arial"/>
                <a:cs typeface="Arial"/>
              </a:rPr>
              <a:t>an</a:t>
            </a:r>
            <a:r>
              <a:rPr sz="2800" dirty="0">
                <a:latin typeface="Arial"/>
                <a:cs typeface="Arial"/>
              </a:rPr>
              <a:t>d</a:t>
            </a:r>
            <a:r>
              <a:rPr sz="2800" spc="10" dirty="0">
                <a:latin typeface="Arial"/>
                <a:cs typeface="Arial"/>
              </a:rPr>
              <a:t> </a:t>
            </a:r>
            <a:r>
              <a:rPr sz="2800" dirty="0">
                <a:latin typeface="Arial"/>
                <a:cs typeface="Arial"/>
              </a:rPr>
              <a:t>m</a:t>
            </a:r>
            <a:r>
              <a:rPr sz="2800" spc="-10" dirty="0">
                <a:latin typeface="Arial"/>
                <a:cs typeface="Arial"/>
              </a:rPr>
              <a:t>on</a:t>
            </a:r>
            <a:r>
              <a:rPr sz="2800" spc="-5" dirty="0">
                <a:latin typeface="Arial"/>
                <a:cs typeface="Arial"/>
              </a:rPr>
              <a:t>i</a:t>
            </a:r>
            <a:r>
              <a:rPr sz="2800" dirty="0">
                <a:latin typeface="Arial"/>
                <a:cs typeface="Arial"/>
              </a:rPr>
              <a:t>t</a:t>
            </a:r>
            <a:r>
              <a:rPr sz="2800" spc="-10" dirty="0">
                <a:latin typeface="Arial"/>
                <a:cs typeface="Arial"/>
              </a:rPr>
              <a:t>o</a:t>
            </a:r>
            <a:r>
              <a:rPr sz="2800" dirty="0">
                <a:latin typeface="Arial"/>
                <a:cs typeface="Arial"/>
              </a:rPr>
              <a:t>r</a:t>
            </a:r>
            <a:r>
              <a:rPr sz="2800" spc="-5" dirty="0">
                <a:latin typeface="Arial"/>
                <a:cs typeface="Arial"/>
              </a:rPr>
              <a:t>i</a:t>
            </a:r>
            <a:r>
              <a:rPr sz="2800" spc="-10" dirty="0">
                <a:latin typeface="Arial"/>
                <a:cs typeface="Arial"/>
              </a:rPr>
              <a:t>n</a:t>
            </a:r>
            <a:r>
              <a:rPr sz="2800" dirty="0">
                <a:latin typeface="Arial"/>
                <a:cs typeface="Arial"/>
              </a:rPr>
              <a:t>g</a:t>
            </a:r>
            <a:r>
              <a:rPr sz="2800" spc="20" dirty="0">
                <a:latin typeface="Arial"/>
                <a:cs typeface="Arial"/>
              </a:rPr>
              <a:t> </a:t>
            </a:r>
            <a:r>
              <a:rPr sz="2800" spc="-10" dirty="0">
                <a:latin typeface="Arial"/>
                <a:cs typeface="Arial"/>
              </a:rPr>
              <a:t>p</a:t>
            </a:r>
            <a:r>
              <a:rPr sz="2800" dirty="0">
                <a:latin typeface="Arial"/>
                <a:cs typeface="Arial"/>
              </a:rPr>
              <a:t>r</a:t>
            </a:r>
            <a:r>
              <a:rPr sz="2800" spc="-5" dirty="0">
                <a:latin typeface="Arial"/>
                <a:cs typeface="Arial"/>
              </a:rPr>
              <a:t>i</a:t>
            </a:r>
            <a:r>
              <a:rPr sz="2800" dirty="0">
                <a:latin typeface="Arial"/>
                <a:cs typeface="Arial"/>
              </a:rPr>
              <a:t>v</a:t>
            </a:r>
            <a:r>
              <a:rPr sz="2800" spc="-5" dirty="0">
                <a:latin typeface="Arial"/>
                <a:cs typeface="Arial"/>
              </a:rPr>
              <a:t>il</a:t>
            </a:r>
            <a:r>
              <a:rPr sz="2800" spc="-10" dirty="0">
                <a:latin typeface="Arial"/>
                <a:cs typeface="Arial"/>
              </a:rPr>
              <a:t>ege</a:t>
            </a:r>
            <a:r>
              <a:rPr sz="2800" dirty="0">
                <a:latin typeface="Arial"/>
                <a:cs typeface="Arial"/>
              </a:rPr>
              <a:t>d</a:t>
            </a:r>
            <a:r>
              <a:rPr sz="2800" spc="20" dirty="0">
                <a:latin typeface="Arial"/>
                <a:cs typeface="Arial"/>
              </a:rPr>
              <a:t> </a:t>
            </a:r>
            <a:r>
              <a:rPr sz="2800" spc="-10" dirty="0">
                <a:latin typeface="Arial"/>
                <a:cs typeface="Arial"/>
              </a:rPr>
              <a:t>u</a:t>
            </a:r>
            <a:r>
              <a:rPr sz="2800" dirty="0">
                <a:latin typeface="Arial"/>
                <a:cs typeface="Arial"/>
              </a:rPr>
              <a:t>s</a:t>
            </a:r>
            <a:r>
              <a:rPr sz="2800" spc="-10" dirty="0">
                <a:latin typeface="Arial"/>
                <a:cs typeface="Arial"/>
              </a:rPr>
              <a:t>e</a:t>
            </a:r>
            <a:r>
              <a:rPr sz="2800" dirty="0">
                <a:latin typeface="Arial"/>
                <a:cs typeface="Arial"/>
              </a:rPr>
              <a:t>rs </a:t>
            </a:r>
            <a:r>
              <a:rPr sz="2800" spc="-5" dirty="0">
                <a:latin typeface="Arial"/>
                <a:cs typeface="Arial"/>
              </a:rPr>
              <a:t>i</a:t>
            </a:r>
            <a:r>
              <a:rPr sz="2800" dirty="0">
                <a:latin typeface="Arial"/>
                <a:cs typeface="Arial"/>
              </a:rPr>
              <a:t>s cr</a:t>
            </a:r>
            <a:r>
              <a:rPr sz="2800" spc="-5" dirty="0">
                <a:latin typeface="Arial"/>
                <a:cs typeface="Arial"/>
              </a:rPr>
              <a:t>i</a:t>
            </a:r>
            <a:r>
              <a:rPr sz="2800" dirty="0">
                <a:latin typeface="Arial"/>
                <a:cs typeface="Arial"/>
              </a:rPr>
              <a:t>t</a:t>
            </a:r>
            <a:r>
              <a:rPr sz="2800" spc="-5" dirty="0">
                <a:latin typeface="Arial"/>
                <a:cs typeface="Arial"/>
              </a:rPr>
              <a:t>i</a:t>
            </a:r>
            <a:r>
              <a:rPr sz="2800" dirty="0">
                <a:latin typeface="Arial"/>
                <a:cs typeface="Arial"/>
              </a:rPr>
              <a:t>c</a:t>
            </a:r>
            <a:r>
              <a:rPr sz="2800" spc="-10" dirty="0">
                <a:latin typeface="Arial"/>
                <a:cs typeface="Arial"/>
              </a:rPr>
              <a:t>a</a:t>
            </a:r>
            <a:r>
              <a:rPr sz="2800" dirty="0">
                <a:latin typeface="Arial"/>
                <a:cs typeface="Arial"/>
              </a:rPr>
              <a:t>l</a:t>
            </a:r>
            <a:r>
              <a:rPr sz="2800" spc="10" dirty="0">
                <a:latin typeface="Arial"/>
                <a:cs typeface="Arial"/>
              </a:rPr>
              <a:t> </a:t>
            </a:r>
            <a:r>
              <a:rPr sz="2800" dirty="0">
                <a:latin typeface="Arial"/>
                <a:cs typeface="Arial"/>
              </a:rPr>
              <a:t>to</a:t>
            </a:r>
            <a:r>
              <a:rPr sz="2800" spc="-15" dirty="0">
                <a:latin typeface="Arial"/>
                <a:cs typeface="Arial"/>
              </a:rPr>
              <a:t> </a:t>
            </a:r>
            <a:r>
              <a:rPr sz="2800" dirty="0">
                <a:latin typeface="Arial"/>
                <a:cs typeface="Arial"/>
              </a:rPr>
              <a:t>t</a:t>
            </a:r>
            <a:r>
              <a:rPr sz="2800" spc="-10" dirty="0">
                <a:latin typeface="Arial"/>
                <a:cs typeface="Arial"/>
              </a:rPr>
              <a:t>h</a:t>
            </a:r>
            <a:r>
              <a:rPr sz="2800" dirty="0">
                <a:latin typeface="Arial"/>
                <a:cs typeface="Arial"/>
              </a:rPr>
              <a:t>e</a:t>
            </a:r>
            <a:r>
              <a:rPr sz="2800" spc="-5" dirty="0">
                <a:latin typeface="Arial"/>
                <a:cs typeface="Arial"/>
              </a:rPr>
              <a:t> </a:t>
            </a:r>
            <a:r>
              <a:rPr sz="2800" dirty="0">
                <a:latin typeface="Arial"/>
                <a:cs typeface="Arial"/>
              </a:rPr>
              <a:t>s</a:t>
            </a:r>
            <a:r>
              <a:rPr sz="2800" spc="-10" dirty="0">
                <a:latin typeface="Arial"/>
                <a:cs typeface="Arial"/>
              </a:rPr>
              <a:t>e</a:t>
            </a:r>
            <a:r>
              <a:rPr sz="2800" dirty="0">
                <a:latin typeface="Arial"/>
                <a:cs typeface="Arial"/>
              </a:rPr>
              <a:t>c</a:t>
            </a:r>
            <a:r>
              <a:rPr sz="2800" spc="-10" dirty="0">
                <a:latin typeface="Arial"/>
                <a:cs typeface="Arial"/>
              </a:rPr>
              <a:t>u</a:t>
            </a:r>
            <a:r>
              <a:rPr sz="2800" dirty="0">
                <a:latin typeface="Arial"/>
                <a:cs typeface="Arial"/>
              </a:rPr>
              <a:t>r</a:t>
            </a:r>
            <a:r>
              <a:rPr sz="2800" spc="-5" dirty="0">
                <a:latin typeface="Arial"/>
                <a:cs typeface="Arial"/>
              </a:rPr>
              <a:t>i</a:t>
            </a:r>
            <a:r>
              <a:rPr sz="2800" dirty="0">
                <a:latin typeface="Arial"/>
                <a:cs typeface="Arial"/>
              </a:rPr>
              <a:t>ty</a:t>
            </a:r>
            <a:r>
              <a:rPr sz="2800" spc="15" dirty="0">
                <a:latin typeface="Arial"/>
                <a:cs typeface="Arial"/>
              </a:rPr>
              <a:t> </a:t>
            </a:r>
            <a:r>
              <a:rPr sz="2800" spc="-10" dirty="0">
                <a:latin typeface="Arial"/>
                <a:cs typeface="Arial"/>
              </a:rPr>
              <a:t>o</a:t>
            </a:r>
            <a:r>
              <a:rPr sz="2800" dirty="0">
                <a:latin typeface="Arial"/>
                <a:cs typeface="Arial"/>
              </a:rPr>
              <a:t>f</a:t>
            </a:r>
            <a:r>
              <a:rPr sz="2800" spc="-5" dirty="0">
                <a:latin typeface="Arial"/>
                <a:cs typeface="Arial"/>
              </a:rPr>
              <a:t> i</a:t>
            </a:r>
            <a:r>
              <a:rPr sz="2800" spc="-10" dirty="0">
                <a:latin typeface="Arial"/>
                <a:cs typeface="Arial"/>
              </a:rPr>
              <a:t>n</a:t>
            </a:r>
            <a:r>
              <a:rPr sz="2800" dirty="0">
                <a:latin typeface="Arial"/>
                <a:cs typeface="Arial"/>
              </a:rPr>
              <a:t>f</a:t>
            </a:r>
            <a:r>
              <a:rPr sz="2800" spc="-10" dirty="0">
                <a:latin typeface="Arial"/>
                <a:cs typeface="Arial"/>
              </a:rPr>
              <a:t>o</a:t>
            </a:r>
            <a:r>
              <a:rPr sz="2800" dirty="0">
                <a:latin typeface="Arial"/>
                <a:cs typeface="Arial"/>
              </a:rPr>
              <a:t>rm</a:t>
            </a:r>
            <a:r>
              <a:rPr sz="2800" spc="-10" dirty="0">
                <a:latin typeface="Arial"/>
                <a:cs typeface="Arial"/>
              </a:rPr>
              <a:t>a</a:t>
            </a:r>
            <a:r>
              <a:rPr sz="2800" dirty="0">
                <a:latin typeface="Arial"/>
                <a:cs typeface="Arial"/>
              </a:rPr>
              <a:t>t</a:t>
            </a:r>
            <a:r>
              <a:rPr sz="2800" spc="-5" dirty="0">
                <a:latin typeface="Arial"/>
                <a:cs typeface="Arial"/>
              </a:rPr>
              <a:t>i</a:t>
            </a:r>
            <a:r>
              <a:rPr sz="2800" spc="-10" dirty="0">
                <a:latin typeface="Arial"/>
                <a:cs typeface="Arial"/>
              </a:rPr>
              <a:t>o</a:t>
            </a:r>
            <a:r>
              <a:rPr sz="2800" dirty="0">
                <a:latin typeface="Arial"/>
                <a:cs typeface="Arial"/>
              </a:rPr>
              <a:t>n</a:t>
            </a:r>
            <a:r>
              <a:rPr sz="2800" spc="20" dirty="0">
                <a:latin typeface="Arial"/>
                <a:cs typeface="Arial"/>
              </a:rPr>
              <a:t> </a:t>
            </a:r>
            <a:r>
              <a:rPr sz="2800" dirty="0">
                <a:latin typeface="Arial"/>
                <a:cs typeface="Arial"/>
              </a:rPr>
              <a:t>s</a:t>
            </a:r>
            <a:r>
              <a:rPr sz="2800" spc="-25" dirty="0">
                <a:latin typeface="Arial"/>
                <a:cs typeface="Arial"/>
              </a:rPr>
              <a:t>y</a:t>
            </a:r>
            <a:r>
              <a:rPr sz="2800" dirty="0">
                <a:latin typeface="Arial"/>
                <a:cs typeface="Arial"/>
              </a:rPr>
              <a:t>st</a:t>
            </a:r>
            <a:r>
              <a:rPr sz="2800" spc="-10" dirty="0">
                <a:latin typeface="Arial"/>
                <a:cs typeface="Arial"/>
              </a:rPr>
              <a:t>e</a:t>
            </a:r>
            <a:r>
              <a:rPr sz="2800" dirty="0">
                <a:latin typeface="Arial"/>
                <a:cs typeface="Arial"/>
              </a:rPr>
              <a:t>ms.</a:t>
            </a:r>
          </a:p>
          <a:p>
            <a:pPr marL="241300" marR="5080" indent="-228600">
              <a:lnSpc>
                <a:spcPct val="100000"/>
              </a:lnSpc>
              <a:spcBef>
                <a:spcPts val="860"/>
              </a:spcBef>
            </a:pPr>
            <a:r>
              <a:rPr sz="2800" dirty="0">
                <a:latin typeface="Webdings"/>
                <a:cs typeface="Webdings"/>
              </a:rPr>
              <a:t></a:t>
            </a:r>
            <a:r>
              <a:rPr sz="2800" spc="-5" dirty="0">
                <a:latin typeface="Arial"/>
                <a:cs typeface="Arial"/>
              </a:rPr>
              <a:t>U</a:t>
            </a:r>
            <a:r>
              <a:rPr sz="2800" dirty="0">
                <a:latin typeface="Arial"/>
                <a:cs typeface="Arial"/>
              </a:rPr>
              <a:t>s</a:t>
            </a:r>
            <a:r>
              <a:rPr sz="2800" spc="-10" dirty="0">
                <a:latin typeface="Arial"/>
                <a:cs typeface="Arial"/>
              </a:rPr>
              <a:t>e</a:t>
            </a:r>
            <a:r>
              <a:rPr sz="2800" dirty="0">
                <a:latin typeface="Arial"/>
                <a:cs typeface="Arial"/>
              </a:rPr>
              <a:t>r </a:t>
            </a:r>
            <a:r>
              <a:rPr sz="2800" spc="-10" dirty="0">
                <a:latin typeface="Arial"/>
                <a:cs typeface="Arial"/>
              </a:rPr>
              <a:t>a</a:t>
            </a:r>
            <a:r>
              <a:rPr sz="2800" dirty="0">
                <a:latin typeface="Arial"/>
                <a:cs typeface="Arial"/>
              </a:rPr>
              <a:t>cc</a:t>
            </a:r>
            <a:r>
              <a:rPr sz="2800" spc="-10" dirty="0">
                <a:latin typeface="Arial"/>
                <a:cs typeface="Arial"/>
              </a:rPr>
              <a:t>e</a:t>
            </a:r>
            <a:r>
              <a:rPr sz="2800" dirty="0">
                <a:latin typeface="Arial"/>
                <a:cs typeface="Arial"/>
              </a:rPr>
              <a:t>ss</a:t>
            </a:r>
            <a:r>
              <a:rPr sz="2800" spc="15" dirty="0">
                <a:latin typeface="Arial"/>
                <a:cs typeface="Arial"/>
              </a:rPr>
              <a:t> </a:t>
            </a:r>
            <a:r>
              <a:rPr sz="2800" dirty="0">
                <a:latin typeface="Arial"/>
                <a:cs typeface="Arial"/>
              </a:rPr>
              <a:t>s</a:t>
            </a:r>
            <a:r>
              <a:rPr sz="2800" spc="-10" dirty="0">
                <a:latin typeface="Arial"/>
                <a:cs typeface="Arial"/>
              </a:rPr>
              <a:t>hou</a:t>
            </a:r>
            <a:r>
              <a:rPr sz="2800" spc="-5" dirty="0">
                <a:latin typeface="Arial"/>
                <a:cs typeface="Arial"/>
              </a:rPr>
              <a:t>l</a:t>
            </a:r>
            <a:r>
              <a:rPr sz="2800" dirty="0">
                <a:latin typeface="Arial"/>
                <a:cs typeface="Arial"/>
              </a:rPr>
              <a:t>d</a:t>
            </a:r>
            <a:r>
              <a:rPr sz="2800" spc="10" dirty="0">
                <a:latin typeface="Arial"/>
                <a:cs typeface="Arial"/>
              </a:rPr>
              <a:t> </a:t>
            </a:r>
            <a:r>
              <a:rPr sz="2800" spc="-10" dirty="0">
                <a:latin typeface="Arial"/>
                <a:cs typeface="Arial"/>
              </a:rPr>
              <a:t>b</a:t>
            </a:r>
            <a:r>
              <a:rPr sz="2800" dirty="0">
                <a:latin typeface="Arial"/>
                <a:cs typeface="Arial"/>
              </a:rPr>
              <a:t>e</a:t>
            </a:r>
            <a:r>
              <a:rPr sz="2800" spc="-5" dirty="0">
                <a:latin typeface="Arial"/>
                <a:cs typeface="Arial"/>
              </a:rPr>
              <a:t> li</a:t>
            </a:r>
            <a:r>
              <a:rPr sz="2800" dirty="0">
                <a:latin typeface="Arial"/>
                <a:cs typeface="Arial"/>
              </a:rPr>
              <a:t>m</a:t>
            </a:r>
            <a:r>
              <a:rPr sz="2800" spc="-5" dirty="0">
                <a:latin typeface="Arial"/>
                <a:cs typeface="Arial"/>
              </a:rPr>
              <a:t>i</a:t>
            </a:r>
            <a:r>
              <a:rPr sz="2800" dirty="0">
                <a:latin typeface="Arial"/>
                <a:cs typeface="Arial"/>
              </a:rPr>
              <a:t>t</a:t>
            </a:r>
            <a:r>
              <a:rPr sz="2800" spc="-10" dirty="0">
                <a:latin typeface="Arial"/>
                <a:cs typeface="Arial"/>
              </a:rPr>
              <a:t>e</a:t>
            </a:r>
            <a:r>
              <a:rPr sz="2800" dirty="0">
                <a:latin typeface="Arial"/>
                <a:cs typeface="Arial"/>
              </a:rPr>
              <a:t>d</a:t>
            </a:r>
            <a:r>
              <a:rPr sz="2800" spc="10" dirty="0">
                <a:latin typeface="Arial"/>
                <a:cs typeface="Arial"/>
              </a:rPr>
              <a:t> </a:t>
            </a:r>
            <a:r>
              <a:rPr sz="2800" dirty="0">
                <a:latin typeface="Arial"/>
                <a:cs typeface="Arial"/>
              </a:rPr>
              <a:t>to</a:t>
            </a:r>
            <a:r>
              <a:rPr sz="2800" spc="-5" dirty="0">
                <a:latin typeface="Arial"/>
                <a:cs typeface="Arial"/>
              </a:rPr>
              <a:t> </a:t>
            </a:r>
            <a:r>
              <a:rPr sz="2800" dirty="0">
                <a:latin typeface="Arial"/>
                <a:cs typeface="Arial"/>
              </a:rPr>
              <a:t>a</a:t>
            </a:r>
            <a:r>
              <a:rPr sz="2800" spc="-5" dirty="0">
                <a:latin typeface="Arial"/>
                <a:cs typeface="Arial"/>
              </a:rPr>
              <a:t> </a:t>
            </a:r>
            <a:r>
              <a:rPr sz="2800" spc="-10" dirty="0">
                <a:latin typeface="Arial"/>
                <a:cs typeface="Arial"/>
              </a:rPr>
              <a:t>nee</a:t>
            </a:r>
            <a:r>
              <a:rPr sz="2800" dirty="0">
                <a:latin typeface="Arial"/>
                <a:cs typeface="Arial"/>
              </a:rPr>
              <a:t>d</a:t>
            </a:r>
            <a:r>
              <a:rPr sz="2800" spc="10" dirty="0">
                <a:latin typeface="Arial"/>
                <a:cs typeface="Arial"/>
              </a:rPr>
              <a:t> </a:t>
            </a:r>
            <a:r>
              <a:rPr sz="2800" dirty="0">
                <a:latin typeface="Arial"/>
                <a:cs typeface="Arial"/>
              </a:rPr>
              <a:t>to</a:t>
            </a:r>
            <a:r>
              <a:rPr sz="2800" spc="-5" dirty="0">
                <a:latin typeface="Arial"/>
                <a:cs typeface="Arial"/>
              </a:rPr>
              <a:t> </a:t>
            </a:r>
            <a:r>
              <a:rPr sz="2800" dirty="0">
                <a:latin typeface="Arial"/>
                <a:cs typeface="Arial"/>
              </a:rPr>
              <a:t>k</a:t>
            </a:r>
            <a:r>
              <a:rPr sz="2800" spc="-10" dirty="0">
                <a:latin typeface="Arial"/>
                <a:cs typeface="Arial"/>
              </a:rPr>
              <a:t>no</a:t>
            </a:r>
            <a:r>
              <a:rPr sz="2800" dirty="0">
                <a:latin typeface="Arial"/>
                <a:cs typeface="Arial"/>
              </a:rPr>
              <a:t>w </a:t>
            </a:r>
            <a:r>
              <a:rPr sz="2800" spc="-10" dirty="0">
                <a:latin typeface="Arial"/>
                <a:cs typeface="Arial"/>
              </a:rPr>
              <a:t>ba</a:t>
            </a:r>
            <a:r>
              <a:rPr sz="2800" dirty="0">
                <a:latin typeface="Arial"/>
                <a:cs typeface="Arial"/>
              </a:rPr>
              <a:t>s</a:t>
            </a:r>
            <a:r>
              <a:rPr sz="2800" spc="-5" dirty="0">
                <a:latin typeface="Arial"/>
                <a:cs typeface="Arial"/>
              </a:rPr>
              <a:t>i</a:t>
            </a:r>
            <a:r>
              <a:rPr sz="2800" dirty="0">
                <a:latin typeface="Arial"/>
                <a:cs typeface="Arial"/>
              </a:rPr>
              <a:t>s.</a:t>
            </a:r>
            <a:r>
              <a:rPr sz="2800" spc="15" dirty="0">
                <a:latin typeface="Arial"/>
                <a:cs typeface="Arial"/>
              </a:rPr>
              <a:t> </a:t>
            </a:r>
            <a:r>
              <a:rPr sz="2800" dirty="0">
                <a:latin typeface="Arial"/>
                <a:cs typeface="Arial"/>
              </a:rPr>
              <a:t>It s</a:t>
            </a:r>
            <a:r>
              <a:rPr sz="2800" spc="-10" dirty="0">
                <a:latin typeface="Arial"/>
                <a:cs typeface="Arial"/>
              </a:rPr>
              <a:t>hou</a:t>
            </a:r>
            <a:r>
              <a:rPr sz="2800" spc="-5" dirty="0">
                <a:latin typeface="Arial"/>
                <a:cs typeface="Arial"/>
              </a:rPr>
              <a:t>l</a:t>
            </a:r>
            <a:r>
              <a:rPr sz="2800" dirty="0">
                <a:latin typeface="Arial"/>
                <a:cs typeface="Arial"/>
              </a:rPr>
              <a:t>d</a:t>
            </a:r>
            <a:r>
              <a:rPr sz="2800" spc="10" dirty="0">
                <a:latin typeface="Arial"/>
                <a:cs typeface="Arial"/>
              </a:rPr>
              <a:t> </a:t>
            </a:r>
            <a:r>
              <a:rPr sz="2800" spc="-10" dirty="0">
                <a:latin typeface="Arial"/>
                <a:cs typeface="Arial"/>
              </a:rPr>
              <a:t>b</a:t>
            </a:r>
            <a:r>
              <a:rPr sz="2800" dirty="0">
                <a:latin typeface="Arial"/>
                <a:cs typeface="Arial"/>
              </a:rPr>
              <a:t>e</a:t>
            </a:r>
            <a:r>
              <a:rPr sz="2800" spc="10" dirty="0">
                <a:latin typeface="Arial"/>
                <a:cs typeface="Arial"/>
              </a:rPr>
              <a:t> </a:t>
            </a:r>
            <a:r>
              <a:rPr sz="2800" spc="-10" dirty="0">
                <a:latin typeface="Arial"/>
                <a:cs typeface="Arial"/>
              </a:rPr>
              <a:t>pe</a:t>
            </a:r>
            <a:r>
              <a:rPr sz="2800" dirty="0">
                <a:latin typeface="Arial"/>
                <a:cs typeface="Arial"/>
              </a:rPr>
              <a:t>r</a:t>
            </a:r>
            <a:r>
              <a:rPr sz="2800" spc="-5" dirty="0">
                <a:latin typeface="Arial"/>
                <a:cs typeface="Arial"/>
              </a:rPr>
              <a:t>i</a:t>
            </a:r>
            <a:r>
              <a:rPr sz="2800" spc="-10" dirty="0">
                <a:latin typeface="Arial"/>
                <a:cs typeface="Arial"/>
              </a:rPr>
              <a:t>od</a:t>
            </a:r>
            <a:r>
              <a:rPr sz="2800" spc="-5" dirty="0">
                <a:latin typeface="Arial"/>
                <a:cs typeface="Arial"/>
              </a:rPr>
              <a:t>i</a:t>
            </a:r>
            <a:r>
              <a:rPr sz="2800" dirty="0">
                <a:latin typeface="Arial"/>
                <a:cs typeface="Arial"/>
              </a:rPr>
              <a:t>c</a:t>
            </a:r>
            <a:r>
              <a:rPr sz="2800" spc="-10" dirty="0">
                <a:latin typeface="Arial"/>
                <a:cs typeface="Arial"/>
              </a:rPr>
              <a:t>a</a:t>
            </a:r>
            <a:r>
              <a:rPr sz="2800" spc="-5" dirty="0">
                <a:latin typeface="Arial"/>
                <a:cs typeface="Arial"/>
              </a:rPr>
              <a:t>ll</a:t>
            </a:r>
            <a:r>
              <a:rPr sz="2800" dirty="0">
                <a:latin typeface="Arial"/>
                <a:cs typeface="Arial"/>
              </a:rPr>
              <a:t>y</a:t>
            </a:r>
            <a:r>
              <a:rPr sz="2800" spc="25" dirty="0">
                <a:latin typeface="Arial"/>
                <a:cs typeface="Arial"/>
              </a:rPr>
              <a:t> </a:t>
            </a:r>
            <a:r>
              <a:rPr sz="2800" dirty="0">
                <a:latin typeface="Arial"/>
                <a:cs typeface="Arial"/>
              </a:rPr>
              <a:t>r</a:t>
            </a:r>
            <a:r>
              <a:rPr sz="2800" spc="-10" dirty="0">
                <a:latin typeface="Arial"/>
                <a:cs typeface="Arial"/>
              </a:rPr>
              <a:t>e</a:t>
            </a:r>
            <a:r>
              <a:rPr sz="2800" dirty="0">
                <a:latin typeface="Arial"/>
                <a:cs typeface="Arial"/>
              </a:rPr>
              <a:t>v</a:t>
            </a:r>
            <a:r>
              <a:rPr sz="2800" spc="-5" dirty="0">
                <a:latin typeface="Arial"/>
                <a:cs typeface="Arial"/>
              </a:rPr>
              <a:t>i</a:t>
            </a:r>
            <a:r>
              <a:rPr sz="2800" spc="-10" dirty="0">
                <a:latin typeface="Arial"/>
                <a:cs typeface="Arial"/>
              </a:rPr>
              <a:t>e</a:t>
            </a:r>
            <a:r>
              <a:rPr sz="2800" spc="-40" dirty="0">
                <a:latin typeface="Arial"/>
                <a:cs typeface="Arial"/>
              </a:rPr>
              <a:t>w</a:t>
            </a:r>
            <a:r>
              <a:rPr sz="2800" spc="-10" dirty="0">
                <a:latin typeface="Arial"/>
                <a:cs typeface="Arial"/>
              </a:rPr>
              <a:t>ed</a:t>
            </a:r>
            <a:r>
              <a:rPr sz="2800" dirty="0">
                <a:latin typeface="Arial"/>
                <a:cs typeface="Arial"/>
              </a:rPr>
              <a:t>,</a:t>
            </a:r>
            <a:r>
              <a:rPr sz="2800" spc="65" dirty="0">
                <a:latin typeface="Arial"/>
                <a:cs typeface="Arial"/>
              </a:rPr>
              <a:t> </a:t>
            </a:r>
            <a:r>
              <a:rPr sz="2800" spc="-10" dirty="0">
                <a:latin typeface="Arial"/>
                <a:cs typeface="Arial"/>
              </a:rPr>
              <a:t>an</a:t>
            </a:r>
            <a:r>
              <a:rPr sz="2800" dirty="0">
                <a:latin typeface="Arial"/>
                <a:cs typeface="Arial"/>
              </a:rPr>
              <a:t>d</a:t>
            </a:r>
            <a:r>
              <a:rPr sz="2800" spc="-5" dirty="0">
                <a:latin typeface="Arial"/>
                <a:cs typeface="Arial"/>
              </a:rPr>
              <a:t> </a:t>
            </a:r>
            <a:r>
              <a:rPr sz="2800" dirty="0">
                <a:latin typeface="Arial"/>
                <a:cs typeface="Arial"/>
              </a:rPr>
              <a:t>r</a:t>
            </a:r>
            <a:r>
              <a:rPr sz="2800" spc="-10" dirty="0">
                <a:latin typeface="Arial"/>
                <a:cs typeface="Arial"/>
              </a:rPr>
              <a:t>e</a:t>
            </a:r>
            <a:r>
              <a:rPr sz="2800" dirty="0">
                <a:latin typeface="Arial"/>
                <a:cs typeface="Arial"/>
              </a:rPr>
              <a:t>m</a:t>
            </a:r>
            <a:r>
              <a:rPr sz="2800" spc="-10" dirty="0">
                <a:latin typeface="Arial"/>
                <a:cs typeface="Arial"/>
              </a:rPr>
              <a:t>o</a:t>
            </a:r>
            <a:r>
              <a:rPr sz="2800" dirty="0">
                <a:latin typeface="Arial"/>
                <a:cs typeface="Arial"/>
              </a:rPr>
              <a:t>v</a:t>
            </a:r>
            <a:r>
              <a:rPr sz="2800" spc="-10" dirty="0">
                <a:latin typeface="Arial"/>
                <a:cs typeface="Arial"/>
              </a:rPr>
              <a:t>e</a:t>
            </a:r>
            <a:r>
              <a:rPr sz="2800" dirty="0">
                <a:latin typeface="Arial"/>
                <a:cs typeface="Arial"/>
              </a:rPr>
              <a:t>d</a:t>
            </a:r>
            <a:r>
              <a:rPr sz="2800" spc="10" dirty="0">
                <a:latin typeface="Arial"/>
                <a:cs typeface="Arial"/>
              </a:rPr>
              <a:t> </a:t>
            </a:r>
            <a:r>
              <a:rPr sz="2800" spc="-5" dirty="0">
                <a:latin typeface="Arial"/>
                <a:cs typeface="Arial"/>
              </a:rPr>
              <a:t>i</a:t>
            </a:r>
            <a:r>
              <a:rPr sz="2800" dirty="0">
                <a:latin typeface="Arial"/>
                <a:cs typeface="Arial"/>
              </a:rPr>
              <a:t>f</a:t>
            </a:r>
            <a:r>
              <a:rPr sz="2800" spc="5" dirty="0">
                <a:latin typeface="Arial"/>
                <a:cs typeface="Arial"/>
              </a:rPr>
              <a:t> </a:t>
            </a:r>
            <a:r>
              <a:rPr sz="2800" spc="-10" dirty="0">
                <a:latin typeface="Arial"/>
                <a:cs typeface="Arial"/>
              </a:rPr>
              <a:t>a</a:t>
            </a:r>
            <a:r>
              <a:rPr sz="2800" dirty="0">
                <a:latin typeface="Arial"/>
                <a:cs typeface="Arial"/>
              </a:rPr>
              <a:t>cc</a:t>
            </a:r>
            <a:r>
              <a:rPr sz="2800" spc="-10" dirty="0">
                <a:latin typeface="Arial"/>
                <a:cs typeface="Arial"/>
              </a:rPr>
              <a:t>e</a:t>
            </a:r>
            <a:r>
              <a:rPr sz="2800" dirty="0">
                <a:latin typeface="Arial"/>
                <a:cs typeface="Arial"/>
              </a:rPr>
              <a:t>ss </a:t>
            </a:r>
            <a:r>
              <a:rPr sz="2800" spc="-5" dirty="0">
                <a:latin typeface="Arial"/>
                <a:cs typeface="Arial"/>
              </a:rPr>
              <a:t>i</a:t>
            </a:r>
            <a:r>
              <a:rPr sz="2800" dirty="0">
                <a:latin typeface="Arial"/>
                <a:cs typeface="Arial"/>
              </a:rPr>
              <a:t>s </a:t>
            </a:r>
            <a:r>
              <a:rPr sz="2800" spc="-10" dirty="0">
                <a:latin typeface="Arial"/>
                <a:cs typeface="Arial"/>
              </a:rPr>
              <a:t>n</a:t>
            </a:r>
            <a:r>
              <a:rPr sz="2800" dirty="0">
                <a:latin typeface="Arial"/>
                <a:cs typeface="Arial"/>
              </a:rPr>
              <a:t>o</a:t>
            </a:r>
            <a:r>
              <a:rPr sz="2800" spc="-5" dirty="0">
                <a:latin typeface="Arial"/>
                <a:cs typeface="Arial"/>
              </a:rPr>
              <a:t> l</a:t>
            </a:r>
            <a:r>
              <a:rPr sz="2800" spc="-10" dirty="0">
                <a:latin typeface="Arial"/>
                <a:cs typeface="Arial"/>
              </a:rPr>
              <a:t>onge</a:t>
            </a:r>
            <a:r>
              <a:rPr sz="2800" dirty="0">
                <a:latin typeface="Arial"/>
                <a:cs typeface="Arial"/>
              </a:rPr>
              <a:t>r</a:t>
            </a:r>
            <a:r>
              <a:rPr sz="2800" spc="25" dirty="0">
                <a:latin typeface="Arial"/>
                <a:cs typeface="Arial"/>
              </a:rPr>
              <a:t> </a:t>
            </a:r>
            <a:r>
              <a:rPr sz="2800" dirty="0">
                <a:latin typeface="Arial"/>
                <a:cs typeface="Arial"/>
              </a:rPr>
              <a:t>r</a:t>
            </a:r>
            <a:r>
              <a:rPr sz="2800" spc="-10" dirty="0">
                <a:latin typeface="Arial"/>
                <a:cs typeface="Arial"/>
              </a:rPr>
              <a:t>equ</a:t>
            </a:r>
            <a:r>
              <a:rPr sz="2800" spc="-5" dirty="0">
                <a:latin typeface="Arial"/>
                <a:cs typeface="Arial"/>
              </a:rPr>
              <a:t>i</a:t>
            </a:r>
            <a:r>
              <a:rPr sz="2800" dirty="0">
                <a:latin typeface="Arial"/>
                <a:cs typeface="Arial"/>
              </a:rPr>
              <a:t>r</a:t>
            </a:r>
            <a:r>
              <a:rPr sz="2800" spc="-10" dirty="0">
                <a:latin typeface="Arial"/>
                <a:cs typeface="Arial"/>
              </a:rPr>
              <a:t>ed.</a:t>
            </a:r>
            <a:endParaRPr sz="2800" dirty="0">
              <a:latin typeface="Arial"/>
              <a:cs typeface="Arial"/>
            </a:endParaRPr>
          </a:p>
          <a:p>
            <a:pPr marL="241300" marR="438150" indent="-228600">
              <a:lnSpc>
                <a:spcPct val="100000"/>
              </a:lnSpc>
              <a:spcBef>
                <a:spcPts val="860"/>
              </a:spcBef>
            </a:pPr>
            <a:r>
              <a:rPr sz="2800" dirty="0">
                <a:latin typeface="Webdings"/>
                <a:cs typeface="Webdings"/>
              </a:rPr>
              <a:t></a:t>
            </a:r>
            <a:r>
              <a:rPr sz="2800" spc="15" dirty="0">
                <a:latin typeface="Arial"/>
                <a:cs typeface="Arial"/>
              </a:rPr>
              <a:t>T</a:t>
            </a:r>
            <a:r>
              <a:rPr sz="2800" spc="-10" dirty="0">
                <a:latin typeface="Arial"/>
                <a:cs typeface="Arial"/>
              </a:rPr>
              <a:t>h</a:t>
            </a:r>
            <a:r>
              <a:rPr sz="2800" dirty="0">
                <a:latin typeface="Arial"/>
                <a:cs typeface="Arial"/>
              </a:rPr>
              <a:t>e</a:t>
            </a:r>
            <a:r>
              <a:rPr sz="2800" spc="-15" dirty="0">
                <a:latin typeface="Arial"/>
                <a:cs typeface="Arial"/>
              </a:rPr>
              <a:t> </a:t>
            </a:r>
            <a:r>
              <a:rPr lang="en-US" sz="2800" spc="-5" dirty="0">
                <a:latin typeface="Arial"/>
                <a:cs typeface="Arial"/>
              </a:rPr>
              <a:t>FMCSA</a:t>
            </a:r>
            <a:r>
              <a:rPr sz="2800" dirty="0">
                <a:latin typeface="Arial"/>
                <a:cs typeface="Arial"/>
              </a:rPr>
              <a:t> </a:t>
            </a:r>
            <a:r>
              <a:rPr sz="2800" spc="-5" dirty="0">
                <a:latin typeface="Arial"/>
                <a:cs typeface="Arial"/>
              </a:rPr>
              <a:t>R</a:t>
            </a:r>
            <a:r>
              <a:rPr sz="2800" spc="-10" dirty="0">
                <a:latin typeface="Arial"/>
                <a:cs typeface="Arial"/>
              </a:rPr>
              <a:t>u</a:t>
            </a:r>
            <a:r>
              <a:rPr sz="2800" spc="-5" dirty="0">
                <a:latin typeface="Arial"/>
                <a:cs typeface="Arial"/>
              </a:rPr>
              <a:t>l</a:t>
            </a:r>
            <a:r>
              <a:rPr sz="2800" spc="-10" dirty="0">
                <a:latin typeface="Arial"/>
                <a:cs typeface="Arial"/>
              </a:rPr>
              <a:t>e</a:t>
            </a:r>
            <a:r>
              <a:rPr sz="2800" dirty="0">
                <a:latin typeface="Arial"/>
                <a:cs typeface="Arial"/>
              </a:rPr>
              <a:t>s</a:t>
            </a:r>
            <a:r>
              <a:rPr sz="2800" spc="15" dirty="0">
                <a:latin typeface="Arial"/>
                <a:cs typeface="Arial"/>
              </a:rPr>
              <a:t> </a:t>
            </a:r>
            <a:r>
              <a:rPr sz="2800" spc="-10" dirty="0">
                <a:latin typeface="Arial"/>
                <a:cs typeface="Arial"/>
              </a:rPr>
              <a:t>o</a:t>
            </a:r>
            <a:r>
              <a:rPr sz="2800" dirty="0">
                <a:latin typeface="Arial"/>
                <a:cs typeface="Arial"/>
              </a:rPr>
              <a:t>f</a:t>
            </a:r>
            <a:r>
              <a:rPr sz="2800" spc="5" dirty="0">
                <a:latin typeface="Arial"/>
                <a:cs typeface="Arial"/>
              </a:rPr>
              <a:t> </a:t>
            </a:r>
            <a:r>
              <a:rPr sz="2800" spc="-5" dirty="0">
                <a:latin typeface="Arial"/>
                <a:cs typeface="Arial"/>
              </a:rPr>
              <a:t>B</a:t>
            </a:r>
            <a:r>
              <a:rPr sz="2800" spc="-10" dirty="0">
                <a:latin typeface="Arial"/>
                <a:cs typeface="Arial"/>
              </a:rPr>
              <a:t>eha</a:t>
            </a:r>
            <a:r>
              <a:rPr sz="2800" dirty="0">
                <a:latin typeface="Arial"/>
                <a:cs typeface="Arial"/>
              </a:rPr>
              <a:t>v</a:t>
            </a:r>
            <a:r>
              <a:rPr sz="2800" spc="-5" dirty="0">
                <a:latin typeface="Arial"/>
                <a:cs typeface="Arial"/>
              </a:rPr>
              <a:t>i</a:t>
            </a:r>
            <a:r>
              <a:rPr sz="2800" spc="-10" dirty="0">
                <a:latin typeface="Arial"/>
                <a:cs typeface="Arial"/>
              </a:rPr>
              <a:t>o</a:t>
            </a:r>
            <a:r>
              <a:rPr sz="2800" dirty="0">
                <a:latin typeface="Arial"/>
                <a:cs typeface="Arial"/>
              </a:rPr>
              <a:t>r</a:t>
            </a:r>
            <a:r>
              <a:rPr sz="2800" spc="15" dirty="0">
                <a:latin typeface="Arial"/>
                <a:cs typeface="Arial"/>
              </a:rPr>
              <a:t> </a:t>
            </a:r>
            <a:r>
              <a:rPr sz="2800" dirty="0">
                <a:latin typeface="Arial"/>
                <a:cs typeface="Arial"/>
              </a:rPr>
              <a:t>m</a:t>
            </a:r>
            <a:r>
              <a:rPr sz="2800" spc="-10" dirty="0">
                <a:latin typeface="Arial"/>
                <a:cs typeface="Arial"/>
              </a:rPr>
              <a:t>u</a:t>
            </a:r>
            <a:r>
              <a:rPr sz="2800" dirty="0">
                <a:latin typeface="Arial"/>
                <a:cs typeface="Arial"/>
              </a:rPr>
              <a:t>st</a:t>
            </a:r>
            <a:r>
              <a:rPr sz="2800" spc="5" dirty="0">
                <a:latin typeface="Arial"/>
                <a:cs typeface="Arial"/>
              </a:rPr>
              <a:t> </a:t>
            </a:r>
            <a:r>
              <a:rPr sz="2800" spc="-10" dirty="0">
                <a:latin typeface="Arial"/>
                <a:cs typeface="Arial"/>
              </a:rPr>
              <a:t>b</a:t>
            </a:r>
            <a:r>
              <a:rPr sz="2800" dirty="0">
                <a:latin typeface="Arial"/>
                <a:cs typeface="Arial"/>
              </a:rPr>
              <a:t>e</a:t>
            </a:r>
            <a:r>
              <a:rPr sz="2800" spc="-5" dirty="0">
                <a:latin typeface="Arial"/>
                <a:cs typeface="Arial"/>
              </a:rPr>
              <a:t> </a:t>
            </a:r>
            <a:r>
              <a:rPr sz="2800" dirty="0">
                <a:latin typeface="Arial"/>
                <a:cs typeface="Arial"/>
              </a:rPr>
              <a:t>s</a:t>
            </a:r>
            <a:r>
              <a:rPr sz="2800" spc="-5" dirty="0">
                <a:latin typeface="Arial"/>
                <a:cs typeface="Arial"/>
              </a:rPr>
              <a:t>i</a:t>
            </a:r>
            <a:r>
              <a:rPr sz="2800" spc="-10" dirty="0">
                <a:latin typeface="Arial"/>
                <a:cs typeface="Arial"/>
              </a:rPr>
              <a:t>gne</a:t>
            </a:r>
            <a:r>
              <a:rPr sz="2800" dirty="0">
                <a:latin typeface="Arial"/>
                <a:cs typeface="Arial"/>
              </a:rPr>
              <a:t>d</a:t>
            </a:r>
            <a:r>
              <a:rPr sz="2800" spc="20" dirty="0">
                <a:latin typeface="Arial"/>
                <a:cs typeface="Arial"/>
              </a:rPr>
              <a:t> </a:t>
            </a:r>
            <a:r>
              <a:rPr sz="2800" spc="-10" dirty="0">
                <a:latin typeface="Arial"/>
                <a:cs typeface="Arial"/>
              </a:rPr>
              <a:t>be</a:t>
            </a:r>
            <a:r>
              <a:rPr sz="2800" dirty="0">
                <a:latin typeface="Arial"/>
                <a:cs typeface="Arial"/>
              </a:rPr>
              <a:t>f</a:t>
            </a:r>
            <a:r>
              <a:rPr sz="2800" spc="-10" dirty="0">
                <a:latin typeface="Arial"/>
                <a:cs typeface="Arial"/>
              </a:rPr>
              <a:t>o</a:t>
            </a:r>
            <a:r>
              <a:rPr sz="2800" dirty="0">
                <a:latin typeface="Arial"/>
                <a:cs typeface="Arial"/>
              </a:rPr>
              <a:t>re</a:t>
            </a:r>
            <a:r>
              <a:rPr sz="2800" spc="-5" dirty="0">
                <a:latin typeface="Arial"/>
                <a:cs typeface="Arial"/>
              </a:rPr>
              <a:t> </a:t>
            </a:r>
            <a:r>
              <a:rPr sz="2800" dirty="0">
                <a:latin typeface="Arial"/>
                <a:cs typeface="Arial"/>
              </a:rPr>
              <a:t>a </a:t>
            </a:r>
            <a:r>
              <a:rPr sz="2800" spc="-10" dirty="0">
                <a:latin typeface="Arial"/>
                <a:cs typeface="Arial"/>
              </a:rPr>
              <a:t>u</a:t>
            </a:r>
            <a:r>
              <a:rPr sz="2800" dirty="0">
                <a:latin typeface="Arial"/>
                <a:cs typeface="Arial"/>
              </a:rPr>
              <a:t>s</a:t>
            </a:r>
            <a:r>
              <a:rPr sz="2800" spc="-10" dirty="0">
                <a:latin typeface="Arial"/>
                <a:cs typeface="Arial"/>
              </a:rPr>
              <a:t>e</a:t>
            </a:r>
            <a:r>
              <a:rPr sz="2800" dirty="0">
                <a:latin typeface="Arial"/>
                <a:cs typeface="Arial"/>
              </a:rPr>
              <a:t>r c</a:t>
            </a:r>
            <a:r>
              <a:rPr sz="2800" spc="-10" dirty="0">
                <a:latin typeface="Arial"/>
                <a:cs typeface="Arial"/>
              </a:rPr>
              <a:t>a</a:t>
            </a:r>
            <a:r>
              <a:rPr sz="2800" dirty="0">
                <a:latin typeface="Arial"/>
                <a:cs typeface="Arial"/>
              </a:rPr>
              <a:t>n</a:t>
            </a:r>
            <a:r>
              <a:rPr sz="2800" spc="10" dirty="0">
                <a:latin typeface="Arial"/>
                <a:cs typeface="Arial"/>
              </a:rPr>
              <a:t> </a:t>
            </a:r>
            <a:r>
              <a:rPr sz="2800" spc="-10" dirty="0">
                <a:latin typeface="Arial"/>
                <a:cs typeface="Arial"/>
              </a:rPr>
              <a:t>a</a:t>
            </a:r>
            <a:r>
              <a:rPr sz="2800" dirty="0">
                <a:latin typeface="Arial"/>
                <a:cs typeface="Arial"/>
              </a:rPr>
              <a:t>cc</a:t>
            </a:r>
            <a:r>
              <a:rPr sz="2800" spc="-10" dirty="0">
                <a:latin typeface="Arial"/>
                <a:cs typeface="Arial"/>
              </a:rPr>
              <a:t>e</a:t>
            </a:r>
            <a:r>
              <a:rPr sz="2800" dirty="0">
                <a:latin typeface="Arial"/>
                <a:cs typeface="Arial"/>
              </a:rPr>
              <a:t>ss t</a:t>
            </a:r>
            <a:r>
              <a:rPr sz="2800" spc="-10" dirty="0">
                <a:latin typeface="Arial"/>
                <a:cs typeface="Arial"/>
              </a:rPr>
              <a:t>h</a:t>
            </a:r>
            <a:r>
              <a:rPr sz="2800" dirty="0">
                <a:latin typeface="Arial"/>
                <a:cs typeface="Arial"/>
              </a:rPr>
              <a:t>e</a:t>
            </a:r>
            <a:r>
              <a:rPr sz="2800" spc="-5" dirty="0">
                <a:latin typeface="Arial"/>
                <a:cs typeface="Arial"/>
              </a:rPr>
              <a:t> </a:t>
            </a:r>
            <a:r>
              <a:rPr sz="2800" spc="-10" dirty="0">
                <a:latin typeface="Arial"/>
                <a:cs typeface="Arial"/>
              </a:rPr>
              <a:t>ne</a:t>
            </a:r>
            <a:r>
              <a:rPr sz="2800" dirty="0">
                <a:latin typeface="Arial"/>
                <a:cs typeface="Arial"/>
              </a:rPr>
              <a:t>t</a:t>
            </a:r>
            <a:r>
              <a:rPr sz="2800" spc="-40" dirty="0">
                <a:latin typeface="Arial"/>
                <a:cs typeface="Arial"/>
              </a:rPr>
              <a:t>w</a:t>
            </a:r>
            <a:r>
              <a:rPr sz="2800" spc="-10" dirty="0">
                <a:latin typeface="Arial"/>
                <a:cs typeface="Arial"/>
              </a:rPr>
              <a:t>o</a:t>
            </a:r>
            <a:r>
              <a:rPr sz="2800" dirty="0">
                <a:latin typeface="Arial"/>
                <a:cs typeface="Arial"/>
              </a:rPr>
              <a:t>rk</a:t>
            </a:r>
            <a:r>
              <a:rPr sz="2800" spc="50" dirty="0">
                <a:latin typeface="Arial"/>
                <a:cs typeface="Arial"/>
              </a:rPr>
              <a:t> </a:t>
            </a:r>
            <a:r>
              <a:rPr sz="2800" spc="-10" dirty="0">
                <a:latin typeface="Arial"/>
                <a:cs typeface="Arial"/>
              </a:rPr>
              <a:t>o</a:t>
            </a:r>
            <a:r>
              <a:rPr sz="2800" dirty="0">
                <a:latin typeface="Arial"/>
                <a:cs typeface="Arial"/>
              </a:rPr>
              <a:t>r t</a:t>
            </a:r>
            <a:r>
              <a:rPr sz="2800" spc="-10" dirty="0">
                <a:latin typeface="Arial"/>
                <a:cs typeface="Arial"/>
              </a:rPr>
              <a:t>h</a:t>
            </a:r>
            <a:r>
              <a:rPr sz="2800" dirty="0">
                <a:latin typeface="Arial"/>
                <a:cs typeface="Arial"/>
              </a:rPr>
              <a:t>e</a:t>
            </a:r>
            <a:r>
              <a:rPr sz="2800" spc="-5" dirty="0">
                <a:latin typeface="Arial"/>
                <a:cs typeface="Arial"/>
              </a:rPr>
              <a:t> </a:t>
            </a:r>
            <a:r>
              <a:rPr sz="2800" dirty="0">
                <a:latin typeface="Arial"/>
                <a:cs typeface="Arial"/>
              </a:rPr>
              <a:t>s</a:t>
            </a:r>
            <a:r>
              <a:rPr sz="2800" spc="-25" dirty="0">
                <a:latin typeface="Arial"/>
                <a:cs typeface="Arial"/>
              </a:rPr>
              <a:t>y</a:t>
            </a:r>
            <a:r>
              <a:rPr sz="2800" dirty="0">
                <a:latin typeface="Arial"/>
                <a:cs typeface="Arial"/>
              </a:rPr>
              <a:t>st</a:t>
            </a:r>
            <a:r>
              <a:rPr sz="2800" spc="-10" dirty="0">
                <a:latin typeface="Arial"/>
                <a:cs typeface="Arial"/>
              </a:rPr>
              <a:t>e</a:t>
            </a:r>
            <a:r>
              <a:rPr sz="2800" dirty="0">
                <a:latin typeface="Arial"/>
                <a:cs typeface="Arial"/>
              </a:rPr>
              <a:t>ms</a:t>
            </a:r>
            <a:r>
              <a:rPr sz="2800" spc="15" dirty="0">
                <a:latin typeface="Arial"/>
                <a:cs typeface="Arial"/>
              </a:rPr>
              <a:t> </a:t>
            </a:r>
            <a:r>
              <a:rPr sz="2800" spc="-10" dirty="0">
                <a:latin typeface="Arial"/>
                <a:cs typeface="Arial"/>
              </a:rPr>
              <a:t>o</a:t>
            </a:r>
            <a:r>
              <a:rPr sz="2800" dirty="0">
                <a:latin typeface="Arial"/>
                <a:cs typeface="Arial"/>
              </a:rPr>
              <a:t>n</a:t>
            </a:r>
            <a:r>
              <a:rPr sz="2800" spc="10" dirty="0">
                <a:latin typeface="Arial"/>
                <a:cs typeface="Arial"/>
              </a:rPr>
              <a:t> </a:t>
            </a:r>
            <a:r>
              <a:rPr sz="2800" dirty="0">
                <a:latin typeface="Arial"/>
                <a:cs typeface="Arial"/>
              </a:rPr>
              <a:t>t</a:t>
            </a:r>
            <a:r>
              <a:rPr sz="2800" spc="-10" dirty="0">
                <a:latin typeface="Arial"/>
                <a:cs typeface="Arial"/>
              </a:rPr>
              <a:t>he ne</a:t>
            </a:r>
            <a:r>
              <a:rPr sz="2800" dirty="0">
                <a:latin typeface="Arial"/>
                <a:cs typeface="Arial"/>
              </a:rPr>
              <a:t>t</a:t>
            </a:r>
            <a:r>
              <a:rPr sz="2800" spc="-40" dirty="0">
                <a:latin typeface="Arial"/>
                <a:cs typeface="Arial"/>
              </a:rPr>
              <a:t>w</a:t>
            </a:r>
            <a:r>
              <a:rPr sz="2800" spc="-10" dirty="0">
                <a:latin typeface="Arial"/>
                <a:cs typeface="Arial"/>
              </a:rPr>
              <a:t>o</a:t>
            </a:r>
            <a:r>
              <a:rPr sz="2800" dirty="0">
                <a:latin typeface="Arial"/>
                <a:cs typeface="Arial"/>
              </a:rPr>
              <a:t>rk.</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U</a:t>
            </a:r>
            <a:r>
              <a:rPr sz="1800" spc="-10" dirty="0"/>
              <a:t>se</a:t>
            </a:r>
            <a:r>
              <a:rPr sz="1800" dirty="0"/>
              <a:t>r</a:t>
            </a:r>
            <a:r>
              <a:rPr sz="1800" spc="-65" dirty="0"/>
              <a:t> </a:t>
            </a:r>
            <a:r>
              <a:rPr sz="1800" spc="-55" dirty="0"/>
              <a:t>A</a:t>
            </a:r>
            <a:r>
              <a:rPr sz="1800" spc="-10" dirty="0"/>
              <a:t>c</a:t>
            </a:r>
            <a:r>
              <a:rPr sz="1800" spc="5" dirty="0"/>
              <a:t>c</a:t>
            </a:r>
            <a:r>
              <a:rPr sz="1800" spc="-10" dirty="0"/>
              <a:t>ess</a:t>
            </a:r>
            <a:endParaRPr sz="1800" dirty="0"/>
          </a:p>
          <a:p>
            <a:pPr marL="12700">
              <a:lnSpc>
                <a:spcPts val="3315"/>
              </a:lnSpc>
            </a:pPr>
            <a:r>
              <a:rPr spc="-30" dirty="0"/>
              <a:t>R</a:t>
            </a:r>
            <a:r>
              <a:rPr spc="-15" dirty="0"/>
              <a:t>ecap</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0" y="2590800"/>
            <a:ext cx="9138919" cy="716212"/>
          </a:xfrm>
          <a:prstGeom prst="rect">
            <a:avLst/>
          </a:prstGeom>
        </p:spPr>
        <p:txBody>
          <a:bodyPr vert="horz" wrap="square" lIns="0" tIns="282565" rIns="0" bIns="0" rtlCol="0">
            <a:spAutoFit/>
          </a:bodyPr>
          <a:lstStyle/>
          <a:p>
            <a:pPr marL="12700">
              <a:lnSpc>
                <a:spcPct val="100000"/>
              </a:lnSpc>
            </a:pPr>
            <a:r>
              <a:rPr lang="en-US" spc="-30" dirty="0"/>
              <a:t>Incident Handling</a:t>
            </a:r>
            <a:endParaRPr spc="-15" dirty="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35</a:t>
            </a:fld>
            <a:endParaRPr dirty="0"/>
          </a:p>
        </p:txBody>
      </p:sp>
    </p:spTree>
    <p:extLst>
      <p:ext uri="{BB962C8B-B14F-4D97-AF65-F5344CB8AC3E}">
        <p14:creationId xmlns:p14="http://schemas.microsoft.com/office/powerpoint/2010/main" val="29931472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36</a:t>
            </a:fld>
            <a:endParaRPr dirty="0"/>
          </a:p>
        </p:txBody>
      </p:sp>
      <p:sp>
        <p:nvSpPr>
          <p:cNvPr id="3" name="object 3"/>
          <p:cNvSpPr txBox="1"/>
          <p:nvPr/>
        </p:nvSpPr>
        <p:spPr>
          <a:xfrm>
            <a:off x="535941" y="1683186"/>
            <a:ext cx="8177530" cy="4434547"/>
          </a:xfrm>
          <a:prstGeom prst="rect">
            <a:avLst/>
          </a:prstGeom>
        </p:spPr>
        <p:txBody>
          <a:bodyPr vert="horz" wrap="square" lIns="0" tIns="0" rIns="0" bIns="0" rtlCol="0">
            <a:spAutoFit/>
          </a:bodyPr>
          <a:lstStyle/>
          <a:p>
            <a:pPr marL="240665" marR="540385" indent="-228600">
              <a:lnSpc>
                <a:spcPct val="100000"/>
              </a:lnSpc>
            </a:pPr>
            <a:r>
              <a:rPr sz="1800" dirty="0">
                <a:latin typeface="Webdings"/>
                <a:cs typeface="Webdings"/>
              </a:rPr>
              <a:t></a:t>
            </a:r>
            <a:r>
              <a:rPr sz="1800" dirty="0">
                <a:latin typeface="Arial"/>
                <a:cs typeface="Arial"/>
              </a:rPr>
              <a:t>P</a:t>
            </a:r>
            <a:r>
              <a:rPr sz="1800" spc="-5" dirty="0">
                <a:latin typeface="Arial"/>
                <a:cs typeface="Arial"/>
              </a:rPr>
              <a:t>e</a:t>
            </a:r>
            <a:r>
              <a:rPr sz="1800" dirty="0">
                <a:latin typeface="Arial"/>
                <a:cs typeface="Arial"/>
              </a:rPr>
              <a:t>r </a:t>
            </a:r>
            <a:r>
              <a:rPr sz="1800" spc="-5" dirty="0">
                <a:latin typeface="Arial"/>
                <a:cs typeface="Arial"/>
              </a:rPr>
              <a:t>N</a:t>
            </a:r>
            <a:r>
              <a:rPr sz="1800" dirty="0">
                <a:latin typeface="Arial"/>
                <a:cs typeface="Arial"/>
              </a:rPr>
              <a:t>IST</a:t>
            </a:r>
            <a:r>
              <a:rPr sz="1800" spc="-5" dirty="0">
                <a:latin typeface="Arial"/>
                <a:cs typeface="Arial"/>
              </a:rPr>
              <a:t> </a:t>
            </a:r>
            <a:r>
              <a:rPr sz="1800" dirty="0">
                <a:latin typeface="Arial"/>
                <a:cs typeface="Arial"/>
              </a:rPr>
              <a:t>SP </a:t>
            </a:r>
            <a:r>
              <a:rPr sz="1800" spc="-5" dirty="0">
                <a:latin typeface="Arial"/>
                <a:cs typeface="Arial"/>
              </a:rPr>
              <a:t>80</a:t>
            </a:r>
            <a:r>
              <a:rPr sz="1800" spc="-10" dirty="0">
                <a:latin typeface="Arial"/>
                <a:cs typeface="Arial"/>
              </a:rPr>
              <a:t>0</a:t>
            </a:r>
            <a:r>
              <a:rPr sz="1800" dirty="0">
                <a:latin typeface="Arial"/>
                <a:cs typeface="Arial"/>
              </a:rPr>
              <a:t>-</a:t>
            </a:r>
            <a:r>
              <a:rPr sz="1800" spc="-10" dirty="0">
                <a:latin typeface="Arial"/>
                <a:cs typeface="Arial"/>
              </a:rPr>
              <a:t>6</a:t>
            </a:r>
            <a:r>
              <a:rPr sz="1800" dirty="0">
                <a:latin typeface="Arial"/>
                <a:cs typeface="Arial"/>
              </a:rPr>
              <a:t>1</a:t>
            </a:r>
            <a:r>
              <a:rPr sz="1800" spc="10" dirty="0">
                <a:latin typeface="Arial"/>
                <a:cs typeface="Arial"/>
              </a:rPr>
              <a:t> </a:t>
            </a:r>
            <a:r>
              <a:rPr sz="1800" spc="-5" dirty="0">
                <a:latin typeface="Arial"/>
                <a:cs typeface="Arial"/>
              </a:rPr>
              <a:t>R</a:t>
            </a:r>
            <a:r>
              <a:rPr sz="1800" spc="-10" dirty="0">
                <a:latin typeface="Arial"/>
                <a:cs typeface="Arial"/>
              </a:rPr>
              <a:t>e</a:t>
            </a:r>
            <a:r>
              <a:rPr sz="1800" dirty="0">
                <a:latin typeface="Arial"/>
                <a:cs typeface="Arial"/>
              </a:rPr>
              <a:t>v.</a:t>
            </a:r>
            <a:r>
              <a:rPr sz="1800" spc="5" dirty="0">
                <a:latin typeface="Arial"/>
                <a:cs typeface="Arial"/>
              </a:rPr>
              <a:t> </a:t>
            </a:r>
            <a:r>
              <a:rPr sz="1800" spc="-10" dirty="0">
                <a:latin typeface="Arial"/>
                <a:cs typeface="Arial"/>
              </a:rPr>
              <a:t>2</a:t>
            </a:r>
            <a:r>
              <a:rPr sz="1800" dirty="0">
                <a:latin typeface="Arial"/>
                <a:cs typeface="Arial"/>
              </a:rPr>
              <a:t>,</a:t>
            </a:r>
            <a:r>
              <a:rPr sz="1800" spc="5" dirty="0">
                <a:latin typeface="Arial"/>
                <a:cs typeface="Arial"/>
              </a:rPr>
              <a:t> </a:t>
            </a:r>
            <a:r>
              <a:rPr sz="1800" i="1" spc="-5" dirty="0">
                <a:latin typeface="Arial"/>
                <a:cs typeface="Arial"/>
              </a:rPr>
              <a:t>C</a:t>
            </a:r>
            <a:r>
              <a:rPr sz="1800" i="1" spc="-10" dirty="0">
                <a:latin typeface="Arial"/>
                <a:cs typeface="Arial"/>
              </a:rPr>
              <a:t>o</a:t>
            </a:r>
            <a:r>
              <a:rPr sz="1800" i="1" spc="-15" dirty="0">
                <a:latin typeface="Arial"/>
                <a:cs typeface="Arial"/>
              </a:rPr>
              <a:t>m</a:t>
            </a:r>
            <a:r>
              <a:rPr sz="1800" i="1" spc="-10" dirty="0">
                <a:latin typeface="Arial"/>
                <a:cs typeface="Arial"/>
              </a:rPr>
              <a:t>pu</a:t>
            </a:r>
            <a:r>
              <a:rPr sz="1800" i="1" dirty="0">
                <a:latin typeface="Arial"/>
                <a:cs typeface="Arial"/>
              </a:rPr>
              <a:t>t</a:t>
            </a:r>
            <a:r>
              <a:rPr sz="1800" i="1" spc="-10" dirty="0">
                <a:latin typeface="Arial"/>
                <a:cs typeface="Arial"/>
              </a:rPr>
              <a:t>e</a:t>
            </a:r>
            <a:r>
              <a:rPr sz="1800" i="1" dirty="0">
                <a:latin typeface="Arial"/>
                <a:cs typeface="Arial"/>
              </a:rPr>
              <a:t>r</a:t>
            </a:r>
            <a:r>
              <a:rPr sz="1800" i="1" spc="25" dirty="0">
                <a:latin typeface="Arial"/>
                <a:cs typeface="Arial"/>
              </a:rPr>
              <a:t> </a:t>
            </a:r>
            <a:r>
              <a:rPr sz="1800" i="1" spc="-5" dirty="0">
                <a:latin typeface="Arial"/>
                <a:cs typeface="Arial"/>
              </a:rPr>
              <a:t>S</a:t>
            </a:r>
            <a:r>
              <a:rPr sz="1800" i="1" spc="-10" dirty="0">
                <a:latin typeface="Arial"/>
                <a:cs typeface="Arial"/>
              </a:rPr>
              <a:t>e</a:t>
            </a:r>
            <a:r>
              <a:rPr sz="1800" i="1" dirty="0">
                <a:latin typeface="Arial"/>
                <a:cs typeface="Arial"/>
              </a:rPr>
              <a:t>c</a:t>
            </a:r>
            <a:r>
              <a:rPr sz="1800" i="1" spc="-10" dirty="0">
                <a:latin typeface="Arial"/>
                <a:cs typeface="Arial"/>
              </a:rPr>
              <a:t>u</a:t>
            </a:r>
            <a:r>
              <a:rPr sz="1800" i="1" dirty="0">
                <a:latin typeface="Arial"/>
                <a:cs typeface="Arial"/>
              </a:rPr>
              <a:t>r</a:t>
            </a:r>
            <a:r>
              <a:rPr sz="1800" i="1" spc="-5" dirty="0">
                <a:latin typeface="Arial"/>
                <a:cs typeface="Arial"/>
              </a:rPr>
              <a:t>i</a:t>
            </a:r>
            <a:r>
              <a:rPr sz="1800" i="1" dirty="0">
                <a:latin typeface="Arial"/>
                <a:cs typeface="Arial"/>
              </a:rPr>
              <a:t>ty I</a:t>
            </a:r>
            <a:r>
              <a:rPr sz="1800" i="1" spc="-10" dirty="0">
                <a:latin typeface="Arial"/>
                <a:cs typeface="Arial"/>
              </a:rPr>
              <a:t>n</a:t>
            </a:r>
            <a:r>
              <a:rPr sz="1800" i="1" dirty="0">
                <a:latin typeface="Arial"/>
                <a:cs typeface="Arial"/>
              </a:rPr>
              <a:t>c</a:t>
            </a:r>
            <a:r>
              <a:rPr sz="1800" i="1" spc="-5" dirty="0">
                <a:latin typeface="Arial"/>
                <a:cs typeface="Arial"/>
              </a:rPr>
              <a:t>i</a:t>
            </a:r>
            <a:r>
              <a:rPr sz="1800" i="1" spc="-10" dirty="0">
                <a:latin typeface="Arial"/>
                <a:cs typeface="Arial"/>
              </a:rPr>
              <a:t>den</a:t>
            </a:r>
            <a:r>
              <a:rPr sz="1800" i="1" dirty="0">
                <a:latin typeface="Arial"/>
                <a:cs typeface="Arial"/>
              </a:rPr>
              <a:t>t</a:t>
            </a:r>
            <a:r>
              <a:rPr sz="1800" i="1" spc="15" dirty="0">
                <a:latin typeface="Arial"/>
                <a:cs typeface="Arial"/>
              </a:rPr>
              <a:t> </a:t>
            </a:r>
            <a:r>
              <a:rPr sz="1800" i="1" spc="-5" dirty="0">
                <a:latin typeface="Arial"/>
                <a:cs typeface="Arial"/>
              </a:rPr>
              <a:t>H</a:t>
            </a:r>
            <a:r>
              <a:rPr sz="1800" i="1" spc="-10" dirty="0">
                <a:latin typeface="Arial"/>
                <a:cs typeface="Arial"/>
              </a:rPr>
              <a:t>and</a:t>
            </a:r>
            <a:r>
              <a:rPr sz="1800" i="1" spc="-5" dirty="0">
                <a:latin typeface="Arial"/>
                <a:cs typeface="Arial"/>
              </a:rPr>
              <a:t>li</a:t>
            </a:r>
            <a:r>
              <a:rPr sz="1800" i="1" spc="-10" dirty="0">
                <a:latin typeface="Arial"/>
                <a:cs typeface="Arial"/>
              </a:rPr>
              <a:t>n</a:t>
            </a:r>
            <a:r>
              <a:rPr sz="1800" i="1" dirty="0">
                <a:latin typeface="Arial"/>
                <a:cs typeface="Arial"/>
              </a:rPr>
              <a:t>g</a:t>
            </a:r>
            <a:r>
              <a:rPr sz="1800" i="1" spc="20" dirty="0">
                <a:latin typeface="Arial"/>
                <a:cs typeface="Arial"/>
              </a:rPr>
              <a:t> </a:t>
            </a:r>
            <a:r>
              <a:rPr sz="1800" i="1" dirty="0">
                <a:latin typeface="Arial"/>
                <a:cs typeface="Arial"/>
              </a:rPr>
              <a:t>G</a:t>
            </a:r>
            <a:r>
              <a:rPr sz="1800" i="1" spc="-10" dirty="0">
                <a:latin typeface="Arial"/>
                <a:cs typeface="Arial"/>
              </a:rPr>
              <a:t>u</a:t>
            </a:r>
            <a:r>
              <a:rPr sz="1800" i="1" spc="-5" dirty="0">
                <a:latin typeface="Arial"/>
                <a:cs typeface="Arial"/>
              </a:rPr>
              <a:t>i</a:t>
            </a:r>
            <a:r>
              <a:rPr sz="1800" i="1" spc="-10" dirty="0">
                <a:latin typeface="Arial"/>
                <a:cs typeface="Arial"/>
              </a:rPr>
              <a:t>de</a:t>
            </a:r>
            <a:r>
              <a:rPr sz="180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20" dirty="0">
                <a:latin typeface="Arial"/>
                <a:cs typeface="Arial"/>
              </a:rPr>
              <a:t> </a:t>
            </a:r>
            <a:r>
              <a:rPr sz="1800" dirty="0">
                <a:latin typeface="Arial"/>
                <a:cs typeface="Arial"/>
              </a:rPr>
              <a:t>m</a:t>
            </a:r>
            <a:r>
              <a:rPr sz="1800" spc="-10" dirty="0">
                <a:latin typeface="Arial"/>
                <a:cs typeface="Arial"/>
              </a:rPr>
              <a:t>anage</a:t>
            </a:r>
            <a:r>
              <a:rPr sz="1800" dirty="0">
                <a:latin typeface="Arial"/>
                <a:cs typeface="Arial"/>
              </a:rPr>
              <a:t>m</a:t>
            </a:r>
            <a:r>
              <a:rPr sz="1800" spc="-10" dirty="0">
                <a:latin typeface="Arial"/>
                <a:cs typeface="Arial"/>
              </a:rPr>
              <a:t>en</a:t>
            </a:r>
            <a:r>
              <a:rPr sz="1800" dirty="0">
                <a:latin typeface="Arial"/>
                <a:cs typeface="Arial"/>
              </a:rPr>
              <a:t>t</a:t>
            </a:r>
            <a:r>
              <a:rPr sz="1800" spc="30" dirty="0">
                <a:latin typeface="Arial"/>
                <a:cs typeface="Arial"/>
              </a:rPr>
              <a:t> </a:t>
            </a:r>
            <a:r>
              <a:rPr sz="1800" spc="-10" dirty="0">
                <a:latin typeface="Arial"/>
                <a:cs typeface="Arial"/>
              </a:rPr>
              <a:t>en</a:t>
            </a:r>
            <a:r>
              <a:rPr sz="1800" dirty="0">
                <a:latin typeface="Arial"/>
                <a:cs typeface="Arial"/>
              </a:rPr>
              <a:t>t</a:t>
            </a:r>
            <a:r>
              <a:rPr sz="1800" spc="-10" dirty="0">
                <a:latin typeface="Arial"/>
                <a:cs typeface="Arial"/>
              </a:rPr>
              <a:t>a</a:t>
            </a:r>
            <a:r>
              <a:rPr sz="1800" spc="-5" dirty="0">
                <a:latin typeface="Arial"/>
                <a:cs typeface="Arial"/>
              </a:rPr>
              <a:t>il</a:t>
            </a:r>
            <a:r>
              <a:rPr sz="1800" spc="5" dirty="0">
                <a:latin typeface="Arial"/>
                <a:cs typeface="Arial"/>
              </a:rPr>
              <a:t>s</a:t>
            </a:r>
            <a:r>
              <a:rPr sz="1800" b="1" dirty="0">
                <a:latin typeface="Arial"/>
                <a:cs typeface="Arial"/>
              </a:rPr>
              <a:t>:</a:t>
            </a:r>
            <a:endParaRPr sz="1800" dirty="0">
              <a:latin typeface="Arial"/>
              <a:cs typeface="Arial"/>
            </a:endParaRPr>
          </a:p>
          <a:p>
            <a:pPr marL="584200" indent="-228600">
              <a:lnSpc>
                <a:spcPct val="100000"/>
              </a:lnSpc>
              <a:spcBef>
                <a:spcPts val="860"/>
              </a:spcBef>
              <a:buFont typeface="Arial"/>
              <a:buChar char="–"/>
              <a:tabLst>
                <a:tab pos="584200" algn="l"/>
              </a:tabLst>
            </a:pPr>
            <a:r>
              <a:rPr sz="1800" spc="-5" dirty="0">
                <a:latin typeface="Arial"/>
                <a:cs typeface="Arial"/>
              </a:rPr>
              <a:t>P</a:t>
            </a:r>
            <a:r>
              <a:rPr sz="1800" dirty="0">
                <a:latin typeface="Arial"/>
                <a:cs typeface="Arial"/>
              </a:rPr>
              <a:t>r</a:t>
            </a:r>
            <a:r>
              <a:rPr sz="1800" spc="-10" dirty="0">
                <a:latin typeface="Arial"/>
                <a:cs typeface="Arial"/>
              </a:rPr>
              <a:t>epa</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a:p>
            <a:pPr marL="876300" marR="33655" lvl="1" indent="-177800">
              <a:lnSpc>
                <a:spcPct val="100000"/>
              </a:lnSpc>
              <a:spcBef>
                <a:spcPts val="770"/>
              </a:spcBef>
              <a:buFont typeface="Wingdings"/>
              <a:buChar char=""/>
              <a:tabLst>
                <a:tab pos="876935" algn="l"/>
              </a:tabLst>
            </a:pPr>
            <a:r>
              <a:rPr sz="1400" spc="-5" dirty="0">
                <a:latin typeface="Arial"/>
                <a:cs typeface="Arial"/>
              </a:rPr>
              <a:t>En</a:t>
            </a:r>
            <a:r>
              <a:rPr sz="1400" spc="5" dirty="0">
                <a:latin typeface="Arial"/>
                <a:cs typeface="Arial"/>
              </a:rPr>
              <a:t>s</a:t>
            </a:r>
            <a:r>
              <a:rPr sz="1400" spc="-5" dirty="0">
                <a:latin typeface="Arial"/>
                <a:cs typeface="Arial"/>
              </a:rPr>
              <a:t>u</a:t>
            </a:r>
            <a:r>
              <a:rPr sz="1400" dirty="0">
                <a:latin typeface="Arial"/>
                <a:cs typeface="Arial"/>
              </a:rPr>
              <a:t>ri</a:t>
            </a:r>
            <a:r>
              <a:rPr sz="1400" spc="-5" dirty="0">
                <a:latin typeface="Arial"/>
                <a:cs typeface="Arial"/>
              </a:rPr>
              <a:t>n</a:t>
            </a:r>
            <a:r>
              <a:rPr sz="1400" dirty="0">
                <a:latin typeface="Arial"/>
                <a:cs typeface="Arial"/>
              </a:rPr>
              <a:t>g</a:t>
            </a:r>
            <a:r>
              <a:rPr sz="1400" spc="-30" dirty="0">
                <a:latin typeface="Arial"/>
                <a:cs typeface="Arial"/>
              </a:rPr>
              <a:t> </a:t>
            </a:r>
            <a:r>
              <a:rPr sz="1400" spc="5" dirty="0">
                <a:latin typeface="Arial"/>
                <a:cs typeface="Arial"/>
              </a:rPr>
              <a:t>t</a:t>
            </a:r>
            <a:r>
              <a:rPr sz="1400" spc="-5" dirty="0">
                <a:latin typeface="Arial"/>
                <a:cs typeface="Arial"/>
              </a:rPr>
              <a:t>h</a:t>
            </a:r>
            <a:r>
              <a:rPr sz="1400" dirty="0">
                <a:latin typeface="Arial"/>
                <a:cs typeface="Arial"/>
              </a:rPr>
              <a:t>e</a:t>
            </a:r>
            <a:r>
              <a:rPr sz="1400" spc="-30" dirty="0">
                <a:latin typeface="Arial"/>
                <a:cs typeface="Arial"/>
              </a:rPr>
              <a:t> </a:t>
            </a:r>
            <a:r>
              <a:rPr sz="1400" spc="-5" dirty="0">
                <a:latin typeface="Arial"/>
                <a:cs typeface="Arial"/>
              </a:rPr>
              <a:t>p</a:t>
            </a:r>
            <a:r>
              <a:rPr sz="1400" dirty="0">
                <a:latin typeface="Arial"/>
                <a:cs typeface="Arial"/>
              </a:rPr>
              <a:t>r</a:t>
            </a:r>
            <a:r>
              <a:rPr sz="1400" spc="-5" dirty="0">
                <a:latin typeface="Arial"/>
                <a:cs typeface="Arial"/>
              </a:rPr>
              <a:t>ope</a:t>
            </a:r>
            <a:r>
              <a:rPr sz="1400" dirty="0">
                <a:latin typeface="Arial"/>
                <a:cs typeface="Arial"/>
              </a:rPr>
              <a:t>r</a:t>
            </a:r>
            <a:r>
              <a:rPr sz="1400" spc="-30" dirty="0">
                <a:latin typeface="Arial"/>
                <a:cs typeface="Arial"/>
              </a:rPr>
              <a:t> </a:t>
            </a:r>
            <a:r>
              <a:rPr sz="1400" spc="-5" dirty="0">
                <a:latin typeface="Arial"/>
                <a:cs typeface="Arial"/>
              </a:rPr>
              <a:t>po</a:t>
            </a:r>
            <a:r>
              <a:rPr sz="1400" dirty="0">
                <a:latin typeface="Arial"/>
                <a:cs typeface="Arial"/>
              </a:rPr>
              <a:t>li</a:t>
            </a:r>
            <a:r>
              <a:rPr sz="1400" spc="5" dirty="0">
                <a:latin typeface="Arial"/>
                <a:cs typeface="Arial"/>
              </a:rPr>
              <a:t>c</a:t>
            </a:r>
            <a:r>
              <a:rPr sz="1400" dirty="0">
                <a:latin typeface="Arial"/>
                <a:cs typeface="Arial"/>
              </a:rPr>
              <a:t>i</a:t>
            </a:r>
            <a:r>
              <a:rPr sz="1400" spc="-5" dirty="0">
                <a:latin typeface="Arial"/>
                <a:cs typeface="Arial"/>
              </a:rPr>
              <a:t>e</a:t>
            </a:r>
            <a:r>
              <a:rPr sz="1400" dirty="0">
                <a:latin typeface="Arial"/>
                <a:cs typeface="Arial"/>
              </a:rPr>
              <a:t>s</a:t>
            </a:r>
            <a:r>
              <a:rPr sz="1400" spc="-25" dirty="0">
                <a:latin typeface="Arial"/>
                <a:cs typeface="Arial"/>
              </a:rPr>
              <a:t> </a:t>
            </a:r>
            <a:r>
              <a:rPr sz="1400" spc="-5" dirty="0">
                <a:latin typeface="Arial"/>
                <a:cs typeface="Arial"/>
              </a:rPr>
              <a:t>an</a:t>
            </a:r>
            <a:r>
              <a:rPr sz="1400" dirty="0">
                <a:latin typeface="Arial"/>
                <a:cs typeface="Arial"/>
              </a:rPr>
              <a:t>d</a:t>
            </a:r>
            <a:r>
              <a:rPr sz="1400" spc="-20" dirty="0">
                <a:latin typeface="Arial"/>
                <a:cs typeface="Arial"/>
              </a:rPr>
              <a:t> </a:t>
            </a:r>
            <a:r>
              <a:rPr sz="1400" spc="-5" dirty="0">
                <a:latin typeface="Arial"/>
                <a:cs typeface="Arial"/>
              </a:rPr>
              <a:t>p</a:t>
            </a:r>
            <a:r>
              <a:rPr sz="1400" dirty="0">
                <a:latin typeface="Arial"/>
                <a:cs typeface="Arial"/>
              </a:rPr>
              <a:t>r</a:t>
            </a:r>
            <a:r>
              <a:rPr sz="1400" spc="-5" dirty="0">
                <a:latin typeface="Arial"/>
                <a:cs typeface="Arial"/>
              </a:rPr>
              <a:t>o</a:t>
            </a:r>
            <a:r>
              <a:rPr sz="1400" spc="5" dirty="0">
                <a:latin typeface="Arial"/>
                <a:cs typeface="Arial"/>
              </a:rPr>
              <a:t>c</a:t>
            </a:r>
            <a:r>
              <a:rPr sz="1400" spc="-5" dirty="0">
                <a:latin typeface="Arial"/>
                <a:cs typeface="Arial"/>
              </a:rPr>
              <a:t>edu</a:t>
            </a:r>
            <a:r>
              <a:rPr sz="1400" spc="-15" dirty="0">
                <a:latin typeface="Arial"/>
                <a:cs typeface="Arial"/>
              </a:rPr>
              <a:t>r</a:t>
            </a:r>
            <a:r>
              <a:rPr sz="1400" spc="-5" dirty="0">
                <a:latin typeface="Arial"/>
                <a:cs typeface="Arial"/>
              </a:rPr>
              <a:t>e</a:t>
            </a:r>
            <a:r>
              <a:rPr sz="1400" spc="-10" dirty="0">
                <a:latin typeface="Arial"/>
                <a:cs typeface="Arial"/>
              </a:rPr>
              <a:t>s</a:t>
            </a:r>
            <a:r>
              <a:rPr sz="1400" dirty="0">
                <a:latin typeface="Arial"/>
                <a:cs typeface="Arial"/>
              </a:rPr>
              <a:t>,</a:t>
            </a:r>
            <a:r>
              <a:rPr sz="1400" spc="-40" dirty="0">
                <a:latin typeface="Arial"/>
                <a:cs typeface="Arial"/>
              </a:rPr>
              <a:t> </a:t>
            </a:r>
            <a:r>
              <a:rPr sz="1400" dirty="0">
                <a:latin typeface="Arial"/>
                <a:cs typeface="Arial"/>
              </a:rPr>
              <a:t>li</a:t>
            </a:r>
            <a:r>
              <a:rPr sz="1400" spc="-5" dirty="0">
                <a:latin typeface="Arial"/>
                <a:cs typeface="Arial"/>
              </a:rPr>
              <a:t>ne</a:t>
            </a:r>
            <a:r>
              <a:rPr sz="1400" dirty="0">
                <a:latin typeface="Arial"/>
                <a:cs typeface="Arial"/>
              </a:rPr>
              <a:t>s</a:t>
            </a:r>
            <a:r>
              <a:rPr sz="1400" spc="-15" dirty="0">
                <a:latin typeface="Arial"/>
                <a:cs typeface="Arial"/>
              </a:rPr>
              <a:t> </a:t>
            </a:r>
            <a:r>
              <a:rPr sz="1400" spc="-5" dirty="0">
                <a:latin typeface="Arial"/>
                <a:cs typeface="Arial"/>
              </a:rPr>
              <a:t>o</a:t>
            </a:r>
            <a:r>
              <a:rPr sz="1400" dirty="0">
                <a:latin typeface="Arial"/>
                <a:cs typeface="Arial"/>
              </a:rPr>
              <a:t>f</a:t>
            </a:r>
            <a:r>
              <a:rPr sz="1400" spc="-15" dirty="0">
                <a:latin typeface="Arial"/>
                <a:cs typeface="Arial"/>
              </a:rPr>
              <a:t> </a:t>
            </a:r>
            <a:r>
              <a:rPr sz="1400" spc="5" dirty="0">
                <a:latin typeface="Arial"/>
                <a:cs typeface="Arial"/>
              </a:rPr>
              <a:t>c</a:t>
            </a:r>
            <a:r>
              <a:rPr sz="1400" spc="-5" dirty="0">
                <a:latin typeface="Arial"/>
                <a:cs typeface="Arial"/>
              </a:rPr>
              <a:t>o</a:t>
            </a:r>
            <a:r>
              <a:rPr sz="1400" spc="-10" dirty="0">
                <a:latin typeface="Arial"/>
                <a:cs typeface="Arial"/>
              </a:rPr>
              <a:t>mm</a:t>
            </a:r>
            <a:r>
              <a:rPr sz="1400" spc="-5" dirty="0">
                <a:latin typeface="Arial"/>
                <a:cs typeface="Arial"/>
              </a:rPr>
              <a:t>un</a:t>
            </a:r>
            <a:r>
              <a:rPr sz="1400" dirty="0">
                <a:latin typeface="Arial"/>
                <a:cs typeface="Arial"/>
              </a:rPr>
              <a:t>i</a:t>
            </a:r>
            <a:r>
              <a:rPr sz="1400" spc="5" dirty="0">
                <a:latin typeface="Arial"/>
                <a:cs typeface="Arial"/>
              </a:rPr>
              <a:t>c</a:t>
            </a:r>
            <a:r>
              <a:rPr sz="1400" spc="-5" dirty="0">
                <a:latin typeface="Arial"/>
                <a:cs typeface="Arial"/>
              </a:rPr>
              <a:t>a</a:t>
            </a:r>
            <a:r>
              <a:rPr sz="1400" spc="-10" dirty="0">
                <a:latin typeface="Arial"/>
                <a:cs typeface="Arial"/>
              </a:rPr>
              <a:t>t</a:t>
            </a:r>
            <a:r>
              <a:rPr sz="1400" dirty="0">
                <a:latin typeface="Arial"/>
                <a:cs typeface="Arial"/>
              </a:rPr>
              <a:t>i</a:t>
            </a:r>
            <a:r>
              <a:rPr sz="1400" spc="-5" dirty="0">
                <a:latin typeface="Arial"/>
                <a:cs typeface="Arial"/>
              </a:rPr>
              <a:t>o</a:t>
            </a:r>
            <a:r>
              <a:rPr sz="1400" dirty="0">
                <a:latin typeface="Arial"/>
                <a:cs typeface="Arial"/>
              </a:rPr>
              <a:t>n</a:t>
            </a:r>
            <a:r>
              <a:rPr sz="1400" spc="-55" dirty="0">
                <a:latin typeface="Arial"/>
                <a:cs typeface="Arial"/>
              </a:rPr>
              <a:t> </a:t>
            </a:r>
            <a:r>
              <a:rPr sz="1400" spc="-5" dirty="0">
                <a:latin typeface="Arial"/>
                <a:cs typeface="Arial"/>
              </a:rPr>
              <a:t>an</a:t>
            </a:r>
            <a:r>
              <a:rPr sz="1400" dirty="0">
                <a:latin typeface="Arial"/>
                <a:cs typeface="Arial"/>
              </a:rPr>
              <a:t>d</a:t>
            </a:r>
            <a:r>
              <a:rPr sz="1400" spc="-10" dirty="0">
                <a:latin typeface="Arial"/>
                <a:cs typeface="Arial"/>
              </a:rPr>
              <a:t> </a:t>
            </a:r>
            <a:r>
              <a:rPr sz="1400" spc="5" dirty="0">
                <a:latin typeface="Arial"/>
                <a:cs typeface="Arial"/>
              </a:rPr>
              <a:t>t</a:t>
            </a:r>
            <a:r>
              <a:rPr sz="1400" spc="-5" dirty="0">
                <a:latin typeface="Arial"/>
                <a:cs typeface="Arial"/>
              </a:rPr>
              <a:t>ea</a:t>
            </a:r>
            <a:r>
              <a:rPr sz="1400" dirty="0">
                <a:latin typeface="Arial"/>
                <a:cs typeface="Arial"/>
              </a:rPr>
              <a:t>m</a:t>
            </a:r>
            <a:r>
              <a:rPr sz="1400" spc="-35" dirty="0">
                <a:latin typeface="Arial"/>
                <a:cs typeface="Arial"/>
              </a:rPr>
              <a:t> </a:t>
            </a:r>
            <a:r>
              <a:rPr sz="1400" spc="-10" dirty="0">
                <a:latin typeface="Arial"/>
                <a:cs typeface="Arial"/>
              </a:rPr>
              <a:t>m</a:t>
            </a:r>
            <a:r>
              <a:rPr sz="1400" spc="-5" dirty="0">
                <a:latin typeface="Arial"/>
                <a:cs typeface="Arial"/>
              </a:rPr>
              <a:t>e</a:t>
            </a:r>
            <a:r>
              <a:rPr sz="1400" spc="-10" dirty="0">
                <a:latin typeface="Arial"/>
                <a:cs typeface="Arial"/>
              </a:rPr>
              <a:t>m</a:t>
            </a:r>
            <a:r>
              <a:rPr sz="1400" spc="-5" dirty="0">
                <a:latin typeface="Arial"/>
                <a:cs typeface="Arial"/>
              </a:rPr>
              <a:t>be</a:t>
            </a:r>
            <a:r>
              <a:rPr sz="1400" dirty="0">
                <a:latin typeface="Arial"/>
                <a:cs typeface="Arial"/>
              </a:rPr>
              <a:t>rs</a:t>
            </a:r>
            <a:r>
              <a:rPr sz="1400" spc="-25" dirty="0">
                <a:latin typeface="Arial"/>
                <a:cs typeface="Arial"/>
              </a:rPr>
              <a:t> </a:t>
            </a:r>
            <a:r>
              <a:rPr sz="1400" spc="-5" dirty="0">
                <a:latin typeface="Arial"/>
                <a:cs typeface="Arial"/>
              </a:rPr>
              <a:t>a</a:t>
            </a:r>
            <a:r>
              <a:rPr sz="1400" dirty="0">
                <a:latin typeface="Arial"/>
                <a:cs typeface="Arial"/>
              </a:rPr>
              <a:t>re i</a:t>
            </a:r>
            <a:r>
              <a:rPr sz="1400" spc="-5" dirty="0">
                <a:latin typeface="Arial"/>
                <a:cs typeface="Arial"/>
              </a:rPr>
              <a:t>den</a:t>
            </a:r>
            <a:r>
              <a:rPr sz="1400" spc="5" dirty="0">
                <a:latin typeface="Arial"/>
                <a:cs typeface="Arial"/>
              </a:rPr>
              <a:t>t</a:t>
            </a:r>
            <a:r>
              <a:rPr sz="1400" dirty="0">
                <a:latin typeface="Arial"/>
                <a:cs typeface="Arial"/>
              </a:rPr>
              <a:t>i</a:t>
            </a:r>
            <a:r>
              <a:rPr sz="1400" spc="5" dirty="0">
                <a:latin typeface="Arial"/>
                <a:cs typeface="Arial"/>
              </a:rPr>
              <a:t>f</a:t>
            </a:r>
            <a:r>
              <a:rPr sz="1400" dirty="0">
                <a:latin typeface="Arial"/>
                <a:cs typeface="Arial"/>
              </a:rPr>
              <a:t>i</a:t>
            </a:r>
            <a:r>
              <a:rPr sz="1400" spc="-5" dirty="0">
                <a:latin typeface="Arial"/>
                <a:cs typeface="Arial"/>
              </a:rPr>
              <a:t>e</a:t>
            </a:r>
            <a:r>
              <a:rPr sz="1400" dirty="0">
                <a:latin typeface="Arial"/>
                <a:cs typeface="Arial"/>
              </a:rPr>
              <a:t>d</a:t>
            </a:r>
            <a:r>
              <a:rPr sz="1400" spc="-45" dirty="0">
                <a:latin typeface="Arial"/>
                <a:cs typeface="Arial"/>
              </a:rPr>
              <a:t> </a:t>
            </a:r>
            <a:r>
              <a:rPr sz="1400" spc="-5" dirty="0">
                <a:latin typeface="Arial"/>
                <a:cs typeface="Arial"/>
              </a:rPr>
              <a:t>p</a:t>
            </a:r>
            <a:r>
              <a:rPr sz="1400" dirty="0">
                <a:latin typeface="Arial"/>
                <a:cs typeface="Arial"/>
              </a:rPr>
              <a:t>ri</a:t>
            </a:r>
            <a:r>
              <a:rPr sz="1400" spc="-5" dirty="0">
                <a:latin typeface="Arial"/>
                <a:cs typeface="Arial"/>
              </a:rPr>
              <a:t>o</a:t>
            </a:r>
            <a:r>
              <a:rPr sz="1400" dirty="0">
                <a:latin typeface="Arial"/>
                <a:cs typeface="Arial"/>
              </a:rPr>
              <a:t>r</a:t>
            </a:r>
            <a:r>
              <a:rPr sz="1400" spc="-30" dirty="0">
                <a:latin typeface="Arial"/>
                <a:cs typeface="Arial"/>
              </a:rPr>
              <a:t> </a:t>
            </a:r>
            <a:r>
              <a:rPr sz="1400" spc="5" dirty="0">
                <a:latin typeface="Arial"/>
                <a:cs typeface="Arial"/>
              </a:rPr>
              <a:t>t</a:t>
            </a:r>
            <a:r>
              <a:rPr sz="1400" dirty="0">
                <a:latin typeface="Arial"/>
                <a:cs typeface="Arial"/>
              </a:rPr>
              <a:t>o</a:t>
            </a:r>
            <a:r>
              <a:rPr sz="1400" spc="-10" dirty="0">
                <a:latin typeface="Arial"/>
                <a:cs typeface="Arial"/>
              </a:rPr>
              <a:t> </a:t>
            </a:r>
            <a:r>
              <a:rPr sz="1400" spc="-5" dirty="0">
                <a:latin typeface="Arial"/>
                <a:cs typeface="Arial"/>
              </a:rPr>
              <a:t>a</a:t>
            </a:r>
            <a:r>
              <a:rPr sz="1400" dirty="0">
                <a:latin typeface="Arial"/>
                <a:cs typeface="Arial"/>
              </a:rPr>
              <a:t>n</a:t>
            </a:r>
            <a:r>
              <a:rPr sz="1400" spc="-20" dirty="0">
                <a:latin typeface="Arial"/>
                <a:cs typeface="Arial"/>
              </a:rPr>
              <a:t> </a:t>
            </a:r>
            <a:r>
              <a:rPr sz="1400" dirty="0">
                <a:latin typeface="Arial"/>
                <a:cs typeface="Arial"/>
              </a:rPr>
              <a:t>i</a:t>
            </a:r>
            <a:r>
              <a:rPr sz="1400" spc="-5" dirty="0">
                <a:latin typeface="Arial"/>
                <a:cs typeface="Arial"/>
              </a:rPr>
              <a:t>n</a:t>
            </a:r>
            <a:r>
              <a:rPr sz="1400" spc="5" dirty="0">
                <a:latin typeface="Arial"/>
                <a:cs typeface="Arial"/>
              </a:rPr>
              <a:t>c</a:t>
            </a:r>
            <a:r>
              <a:rPr sz="1400" dirty="0">
                <a:latin typeface="Arial"/>
                <a:cs typeface="Arial"/>
              </a:rPr>
              <a:t>i</a:t>
            </a:r>
            <a:r>
              <a:rPr sz="1400" spc="-5" dirty="0">
                <a:latin typeface="Arial"/>
                <a:cs typeface="Arial"/>
              </a:rPr>
              <a:t>den</a:t>
            </a:r>
            <a:r>
              <a:rPr sz="1400" dirty="0">
                <a:latin typeface="Arial"/>
                <a:cs typeface="Arial"/>
              </a:rPr>
              <a:t>t</a:t>
            </a:r>
            <a:r>
              <a:rPr sz="1400" spc="-40" dirty="0">
                <a:latin typeface="Arial"/>
                <a:cs typeface="Arial"/>
              </a:rPr>
              <a:t> </a:t>
            </a:r>
            <a:r>
              <a:rPr sz="1400" spc="-5" dirty="0">
                <a:latin typeface="Arial"/>
                <a:cs typeface="Arial"/>
              </a:rPr>
              <a:t>o</a:t>
            </a:r>
            <a:r>
              <a:rPr sz="1400" spc="5" dirty="0">
                <a:latin typeface="Arial"/>
                <a:cs typeface="Arial"/>
              </a:rPr>
              <a:t>cc</a:t>
            </a:r>
            <a:r>
              <a:rPr sz="1400" spc="-5" dirty="0">
                <a:latin typeface="Arial"/>
                <a:cs typeface="Arial"/>
              </a:rPr>
              <a:t>u</a:t>
            </a:r>
            <a:r>
              <a:rPr sz="1400" dirty="0">
                <a:latin typeface="Arial"/>
                <a:cs typeface="Arial"/>
              </a:rPr>
              <a:t>rri</a:t>
            </a:r>
            <a:r>
              <a:rPr sz="1400" spc="-5" dirty="0">
                <a:latin typeface="Arial"/>
                <a:cs typeface="Arial"/>
              </a:rPr>
              <a:t>ng.</a:t>
            </a:r>
            <a:endParaRPr sz="1400" dirty="0">
              <a:latin typeface="Arial"/>
              <a:cs typeface="Arial"/>
            </a:endParaRPr>
          </a:p>
          <a:p>
            <a:pPr marL="584200" indent="-228600">
              <a:lnSpc>
                <a:spcPct val="100000"/>
              </a:lnSpc>
              <a:spcBef>
                <a:spcPts val="760"/>
              </a:spcBef>
              <a:buFont typeface="Arial"/>
              <a:buChar char="–"/>
              <a:tabLst>
                <a:tab pos="584200" algn="l"/>
              </a:tabLst>
            </a:pPr>
            <a:r>
              <a:rPr sz="1800" spc="-5" dirty="0">
                <a:latin typeface="Arial"/>
                <a:cs typeface="Arial"/>
              </a:rPr>
              <a:t>D</a:t>
            </a:r>
            <a:r>
              <a:rPr sz="1800" spc="-10" dirty="0">
                <a:latin typeface="Arial"/>
                <a:cs typeface="Arial"/>
              </a:rPr>
              <a:t>e</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&amp; </a:t>
            </a:r>
            <a:r>
              <a:rPr sz="1800" spc="-5" dirty="0">
                <a:latin typeface="Arial"/>
                <a:cs typeface="Arial"/>
              </a:rPr>
              <a:t>A</a:t>
            </a:r>
            <a:r>
              <a:rPr sz="1800" spc="-10" dirty="0">
                <a:latin typeface="Arial"/>
                <a:cs typeface="Arial"/>
              </a:rPr>
              <a:t>na</a:t>
            </a:r>
            <a:r>
              <a:rPr sz="1800" spc="-5" dirty="0">
                <a:latin typeface="Arial"/>
                <a:cs typeface="Arial"/>
              </a:rPr>
              <a:t>l</a:t>
            </a:r>
            <a:r>
              <a:rPr sz="1800" spc="-25" dirty="0">
                <a:latin typeface="Arial"/>
                <a:cs typeface="Arial"/>
              </a:rPr>
              <a:t>y</a:t>
            </a:r>
            <a:r>
              <a:rPr sz="1800" dirty="0">
                <a:latin typeface="Arial"/>
                <a:cs typeface="Arial"/>
              </a:rPr>
              <a:t>s</a:t>
            </a:r>
            <a:r>
              <a:rPr sz="1800" spc="-5" dirty="0">
                <a:latin typeface="Arial"/>
                <a:cs typeface="Arial"/>
              </a:rPr>
              <a:t>i</a:t>
            </a:r>
            <a:r>
              <a:rPr sz="1800" dirty="0">
                <a:latin typeface="Arial"/>
                <a:cs typeface="Arial"/>
              </a:rPr>
              <a:t>s;</a:t>
            </a:r>
            <a:r>
              <a:rPr sz="1800" spc="30" dirty="0">
                <a:latin typeface="Arial"/>
                <a:cs typeface="Arial"/>
              </a:rPr>
              <a:t> </a:t>
            </a:r>
            <a:r>
              <a:rPr sz="1600" i="1" spc="-15" dirty="0">
                <a:latin typeface="Arial"/>
                <a:cs typeface="Arial"/>
              </a:rPr>
              <a:t>(“</a:t>
            </a:r>
            <a:r>
              <a:rPr sz="1600" i="1" spc="-10" dirty="0">
                <a:latin typeface="Arial"/>
                <a:cs typeface="Arial"/>
              </a:rPr>
              <a:t>Ident</a:t>
            </a:r>
            <a:r>
              <a:rPr sz="1600" i="1" dirty="0">
                <a:latin typeface="Arial"/>
                <a:cs typeface="Arial"/>
              </a:rPr>
              <a:t>i</a:t>
            </a:r>
            <a:r>
              <a:rPr sz="1600" i="1" spc="-5" dirty="0">
                <a:latin typeface="Arial"/>
                <a:cs typeface="Arial"/>
              </a:rPr>
              <a:t>f</a:t>
            </a:r>
            <a:r>
              <a:rPr sz="1600" i="1" dirty="0">
                <a:latin typeface="Arial"/>
                <a:cs typeface="Arial"/>
              </a:rPr>
              <a:t>i</a:t>
            </a:r>
            <a:r>
              <a:rPr sz="1600" i="1" spc="-5" dirty="0">
                <a:latin typeface="Arial"/>
                <a:cs typeface="Arial"/>
              </a:rPr>
              <a:t>c</a:t>
            </a:r>
            <a:r>
              <a:rPr sz="1600" i="1" spc="-10" dirty="0">
                <a:latin typeface="Arial"/>
                <a:cs typeface="Arial"/>
              </a:rPr>
              <a:t>at</a:t>
            </a:r>
            <a:r>
              <a:rPr sz="1600" i="1" dirty="0">
                <a:latin typeface="Arial"/>
                <a:cs typeface="Arial"/>
              </a:rPr>
              <a:t>i</a:t>
            </a:r>
            <a:r>
              <a:rPr sz="1600" i="1" spc="-10" dirty="0">
                <a:latin typeface="Arial"/>
                <a:cs typeface="Arial"/>
              </a:rPr>
              <a:t>on”</a:t>
            </a:r>
            <a:r>
              <a:rPr sz="1600" i="1" spc="15" dirty="0">
                <a:latin typeface="Arial"/>
                <a:cs typeface="Arial"/>
              </a:rPr>
              <a:t> </a:t>
            </a:r>
            <a:r>
              <a:rPr sz="1600" i="1" spc="-10" dirty="0">
                <a:latin typeface="Arial"/>
                <a:cs typeface="Arial"/>
              </a:rPr>
              <a:t>at</a:t>
            </a:r>
            <a:r>
              <a:rPr sz="1600" i="1" spc="10" dirty="0">
                <a:latin typeface="Arial"/>
                <a:cs typeface="Arial"/>
              </a:rPr>
              <a:t> </a:t>
            </a:r>
            <a:r>
              <a:rPr lang="en-US" sz="1600" i="1" spc="-10" dirty="0">
                <a:latin typeface="Arial"/>
                <a:cs typeface="Arial"/>
              </a:rPr>
              <a:t>FMCSA</a:t>
            </a:r>
            <a:r>
              <a:rPr sz="1600" i="1" spc="-10" dirty="0">
                <a:latin typeface="Arial"/>
                <a:cs typeface="Arial"/>
              </a:rPr>
              <a:t>)</a:t>
            </a:r>
            <a:endParaRPr sz="1600" dirty="0">
              <a:latin typeface="Arial"/>
              <a:cs typeface="Arial"/>
            </a:endParaRPr>
          </a:p>
          <a:p>
            <a:pPr marL="876300" marR="218440" lvl="1" indent="-177800">
              <a:lnSpc>
                <a:spcPct val="100000"/>
              </a:lnSpc>
              <a:spcBef>
                <a:spcPts val="770"/>
              </a:spcBef>
              <a:buFont typeface="Wingdings"/>
              <a:buChar char=""/>
              <a:tabLst>
                <a:tab pos="876935" algn="l"/>
              </a:tabLst>
            </a:pPr>
            <a:r>
              <a:rPr sz="1400" spc="5" dirty="0">
                <a:latin typeface="Arial"/>
                <a:cs typeface="Arial"/>
              </a:rPr>
              <a:t>I</a:t>
            </a:r>
            <a:r>
              <a:rPr sz="1400" spc="-5" dirty="0">
                <a:latin typeface="Arial"/>
                <a:cs typeface="Arial"/>
              </a:rPr>
              <a:t>den</a:t>
            </a:r>
            <a:r>
              <a:rPr sz="1400" spc="5" dirty="0">
                <a:latin typeface="Arial"/>
                <a:cs typeface="Arial"/>
              </a:rPr>
              <a:t>t</a:t>
            </a:r>
            <a:r>
              <a:rPr sz="1400" dirty="0">
                <a:latin typeface="Arial"/>
                <a:cs typeface="Arial"/>
              </a:rPr>
              <a:t>i</a:t>
            </a:r>
            <a:r>
              <a:rPr sz="1400" spc="5" dirty="0">
                <a:latin typeface="Arial"/>
                <a:cs typeface="Arial"/>
              </a:rPr>
              <a:t>f</a:t>
            </a:r>
            <a:r>
              <a:rPr sz="1400" spc="-20" dirty="0">
                <a:latin typeface="Arial"/>
                <a:cs typeface="Arial"/>
              </a:rPr>
              <a:t>y</a:t>
            </a:r>
            <a:r>
              <a:rPr sz="1400" dirty="0">
                <a:latin typeface="Arial"/>
                <a:cs typeface="Arial"/>
              </a:rPr>
              <a:t>i</a:t>
            </a:r>
            <a:r>
              <a:rPr sz="1400" spc="-5" dirty="0">
                <a:latin typeface="Arial"/>
                <a:cs typeface="Arial"/>
              </a:rPr>
              <a:t>n</a:t>
            </a:r>
            <a:r>
              <a:rPr sz="1400" dirty="0">
                <a:latin typeface="Arial"/>
                <a:cs typeface="Arial"/>
              </a:rPr>
              <a:t>g</a:t>
            </a:r>
            <a:r>
              <a:rPr sz="1400" spc="-45" dirty="0">
                <a:latin typeface="Arial"/>
                <a:cs typeface="Arial"/>
              </a:rPr>
              <a:t> </a:t>
            </a:r>
            <a:r>
              <a:rPr sz="1400" spc="-5" dirty="0">
                <a:latin typeface="Arial"/>
                <a:cs typeface="Arial"/>
              </a:rPr>
              <a:t>an</a:t>
            </a:r>
            <a:r>
              <a:rPr sz="1400" dirty="0">
                <a:latin typeface="Arial"/>
                <a:cs typeface="Arial"/>
              </a:rPr>
              <a:t>d</a:t>
            </a:r>
            <a:r>
              <a:rPr sz="1400" spc="-10" dirty="0">
                <a:latin typeface="Arial"/>
                <a:cs typeface="Arial"/>
              </a:rPr>
              <a:t> </a:t>
            </a:r>
            <a:r>
              <a:rPr sz="1400" spc="-5" dirty="0">
                <a:latin typeface="Arial"/>
                <a:cs typeface="Arial"/>
              </a:rPr>
              <a:t>d</a:t>
            </a:r>
            <a:r>
              <a:rPr sz="1400" dirty="0">
                <a:latin typeface="Arial"/>
                <a:cs typeface="Arial"/>
              </a:rPr>
              <a:t>i</a:t>
            </a:r>
            <a:r>
              <a:rPr sz="1400" spc="5" dirty="0">
                <a:latin typeface="Arial"/>
                <a:cs typeface="Arial"/>
              </a:rPr>
              <a:t>ff</a:t>
            </a:r>
            <a:r>
              <a:rPr sz="1400" spc="-5" dirty="0">
                <a:latin typeface="Arial"/>
                <a:cs typeface="Arial"/>
              </a:rPr>
              <a:t>e</a:t>
            </a:r>
            <a:r>
              <a:rPr sz="1400" dirty="0">
                <a:latin typeface="Arial"/>
                <a:cs typeface="Arial"/>
              </a:rPr>
              <a:t>r</a:t>
            </a:r>
            <a:r>
              <a:rPr sz="1400" spc="-15" dirty="0">
                <a:latin typeface="Arial"/>
                <a:cs typeface="Arial"/>
              </a:rPr>
              <a:t>e</a:t>
            </a:r>
            <a:r>
              <a:rPr sz="1400" spc="-5" dirty="0">
                <a:latin typeface="Arial"/>
                <a:cs typeface="Arial"/>
              </a:rPr>
              <a:t>n</a:t>
            </a:r>
            <a:r>
              <a:rPr sz="1400" spc="-10" dirty="0">
                <a:latin typeface="Arial"/>
                <a:cs typeface="Arial"/>
              </a:rPr>
              <a:t>t</a:t>
            </a:r>
            <a:r>
              <a:rPr sz="1400" dirty="0">
                <a:latin typeface="Arial"/>
                <a:cs typeface="Arial"/>
              </a:rPr>
              <a:t>i</a:t>
            </a:r>
            <a:r>
              <a:rPr sz="1400" spc="-5" dirty="0">
                <a:latin typeface="Arial"/>
                <a:cs typeface="Arial"/>
              </a:rPr>
              <a:t>a</a:t>
            </a:r>
            <a:r>
              <a:rPr sz="1400" spc="-10" dirty="0">
                <a:latin typeface="Arial"/>
                <a:cs typeface="Arial"/>
              </a:rPr>
              <a:t>t</a:t>
            </a:r>
            <a:r>
              <a:rPr sz="1400" dirty="0">
                <a:latin typeface="Arial"/>
                <a:cs typeface="Arial"/>
              </a:rPr>
              <a:t>i</a:t>
            </a:r>
            <a:r>
              <a:rPr sz="1400" spc="-5" dirty="0">
                <a:latin typeface="Arial"/>
                <a:cs typeface="Arial"/>
              </a:rPr>
              <a:t>n</a:t>
            </a:r>
            <a:r>
              <a:rPr sz="1400" dirty="0">
                <a:latin typeface="Arial"/>
                <a:cs typeface="Arial"/>
              </a:rPr>
              <a:t>g</a:t>
            </a:r>
            <a:r>
              <a:rPr sz="1400" spc="-45" dirty="0">
                <a:latin typeface="Arial"/>
                <a:cs typeface="Arial"/>
              </a:rPr>
              <a:t> </a:t>
            </a:r>
            <a:r>
              <a:rPr sz="1400" spc="-5" dirty="0">
                <a:latin typeface="Arial"/>
                <a:cs typeface="Arial"/>
              </a:rPr>
              <a:t>a</a:t>
            </a:r>
            <a:r>
              <a:rPr sz="1400" dirty="0">
                <a:latin typeface="Arial"/>
                <a:cs typeface="Arial"/>
              </a:rPr>
              <a:t>n</a:t>
            </a:r>
            <a:r>
              <a:rPr sz="1400" spc="-20" dirty="0">
                <a:latin typeface="Arial"/>
                <a:cs typeface="Arial"/>
              </a:rPr>
              <a:t> </a:t>
            </a:r>
            <a:r>
              <a:rPr sz="1400" dirty="0">
                <a:latin typeface="Arial"/>
                <a:cs typeface="Arial"/>
              </a:rPr>
              <a:t>i</a:t>
            </a:r>
            <a:r>
              <a:rPr sz="1400" spc="-5" dirty="0">
                <a:latin typeface="Arial"/>
                <a:cs typeface="Arial"/>
              </a:rPr>
              <a:t>n</a:t>
            </a:r>
            <a:r>
              <a:rPr sz="1400" spc="5" dirty="0">
                <a:latin typeface="Arial"/>
                <a:cs typeface="Arial"/>
              </a:rPr>
              <a:t>c</a:t>
            </a:r>
            <a:r>
              <a:rPr sz="1400" dirty="0">
                <a:latin typeface="Arial"/>
                <a:cs typeface="Arial"/>
              </a:rPr>
              <a:t>i</a:t>
            </a:r>
            <a:r>
              <a:rPr sz="1400" spc="-5" dirty="0">
                <a:latin typeface="Arial"/>
                <a:cs typeface="Arial"/>
              </a:rPr>
              <a:t>den</a:t>
            </a:r>
            <a:r>
              <a:rPr sz="1400" dirty="0">
                <a:latin typeface="Arial"/>
                <a:cs typeface="Arial"/>
              </a:rPr>
              <a:t>t</a:t>
            </a:r>
            <a:r>
              <a:rPr sz="1400" spc="-25" dirty="0">
                <a:latin typeface="Arial"/>
                <a:cs typeface="Arial"/>
              </a:rPr>
              <a:t> </a:t>
            </a:r>
            <a:r>
              <a:rPr sz="1400" spc="5" dirty="0">
                <a:latin typeface="Arial"/>
                <a:cs typeface="Arial"/>
              </a:rPr>
              <a:t>f</a:t>
            </a:r>
            <a:r>
              <a:rPr sz="1400" dirty="0">
                <a:latin typeface="Arial"/>
                <a:cs typeface="Arial"/>
              </a:rPr>
              <a:t>r</a:t>
            </a:r>
            <a:r>
              <a:rPr sz="1400" spc="-5" dirty="0">
                <a:latin typeface="Arial"/>
                <a:cs typeface="Arial"/>
              </a:rPr>
              <a:t>o</a:t>
            </a:r>
            <a:r>
              <a:rPr sz="1400" dirty="0">
                <a:latin typeface="Arial"/>
                <a:cs typeface="Arial"/>
              </a:rPr>
              <a:t>m</a:t>
            </a:r>
            <a:r>
              <a:rPr sz="1400" spc="-35" dirty="0">
                <a:latin typeface="Arial"/>
                <a:cs typeface="Arial"/>
              </a:rPr>
              <a:t> </a:t>
            </a:r>
            <a:r>
              <a:rPr sz="1400" spc="-5" dirty="0">
                <a:latin typeface="Arial"/>
                <a:cs typeface="Arial"/>
              </a:rPr>
              <a:t>a</a:t>
            </a:r>
            <a:r>
              <a:rPr sz="1400" dirty="0">
                <a:latin typeface="Arial"/>
                <a:cs typeface="Arial"/>
              </a:rPr>
              <a:t>n</a:t>
            </a:r>
            <a:r>
              <a:rPr sz="1400" spc="-10" dirty="0">
                <a:latin typeface="Arial"/>
                <a:cs typeface="Arial"/>
              </a:rPr>
              <a:t> </a:t>
            </a:r>
            <a:r>
              <a:rPr sz="1400" spc="-5" dirty="0">
                <a:latin typeface="Arial"/>
                <a:cs typeface="Arial"/>
              </a:rPr>
              <a:t>e</a:t>
            </a:r>
            <a:r>
              <a:rPr sz="1400" spc="-20" dirty="0">
                <a:latin typeface="Arial"/>
                <a:cs typeface="Arial"/>
              </a:rPr>
              <a:t>v</a:t>
            </a:r>
            <a:r>
              <a:rPr sz="1400" spc="-5" dirty="0">
                <a:latin typeface="Arial"/>
                <a:cs typeface="Arial"/>
              </a:rPr>
              <a:t>en</a:t>
            </a:r>
            <a:r>
              <a:rPr sz="1400" spc="5" dirty="0">
                <a:latin typeface="Arial"/>
                <a:cs typeface="Arial"/>
              </a:rPr>
              <a:t>t</a:t>
            </a:r>
            <a:r>
              <a:rPr sz="1400" dirty="0">
                <a:latin typeface="Arial"/>
                <a:cs typeface="Arial"/>
              </a:rPr>
              <a:t>.</a:t>
            </a:r>
            <a:r>
              <a:rPr sz="1400" spc="-10" dirty="0">
                <a:latin typeface="Arial"/>
                <a:cs typeface="Arial"/>
              </a:rPr>
              <a:t> T</a:t>
            </a:r>
            <a:r>
              <a:rPr sz="1400" spc="-5" dirty="0">
                <a:latin typeface="Arial"/>
                <a:cs typeface="Arial"/>
              </a:rPr>
              <a:t>h</a:t>
            </a:r>
            <a:r>
              <a:rPr sz="1400" dirty="0">
                <a:latin typeface="Arial"/>
                <a:cs typeface="Arial"/>
              </a:rPr>
              <a:t>is</a:t>
            </a:r>
            <a:r>
              <a:rPr sz="1400" spc="-15" dirty="0">
                <a:latin typeface="Arial"/>
                <a:cs typeface="Arial"/>
              </a:rPr>
              <a:t> </a:t>
            </a:r>
            <a:r>
              <a:rPr sz="1400" dirty="0">
                <a:latin typeface="Arial"/>
                <a:cs typeface="Arial"/>
              </a:rPr>
              <a:t>i</a:t>
            </a:r>
            <a:r>
              <a:rPr sz="1400" spc="-5" dirty="0">
                <a:latin typeface="Arial"/>
                <a:cs typeface="Arial"/>
              </a:rPr>
              <a:t>n</a:t>
            </a:r>
            <a:r>
              <a:rPr sz="1400" spc="5" dirty="0">
                <a:latin typeface="Arial"/>
                <a:cs typeface="Arial"/>
              </a:rPr>
              <a:t>c</a:t>
            </a:r>
            <a:r>
              <a:rPr sz="1400" dirty="0">
                <a:latin typeface="Arial"/>
                <a:cs typeface="Arial"/>
              </a:rPr>
              <a:t>l</a:t>
            </a:r>
            <a:r>
              <a:rPr sz="1400" spc="-5" dirty="0">
                <a:latin typeface="Arial"/>
                <a:cs typeface="Arial"/>
              </a:rPr>
              <a:t>ude</a:t>
            </a:r>
            <a:r>
              <a:rPr sz="1400" dirty="0">
                <a:latin typeface="Arial"/>
                <a:cs typeface="Arial"/>
              </a:rPr>
              <a:t>s</a:t>
            </a:r>
            <a:r>
              <a:rPr sz="1400" spc="-35" dirty="0">
                <a:latin typeface="Arial"/>
                <a:cs typeface="Arial"/>
              </a:rPr>
              <a:t> </a:t>
            </a:r>
            <a:r>
              <a:rPr sz="1400" spc="-5" dirty="0">
                <a:latin typeface="Arial"/>
                <a:cs typeface="Arial"/>
              </a:rPr>
              <a:t>ga</a:t>
            </a:r>
            <a:r>
              <a:rPr sz="1400" spc="5" dirty="0">
                <a:latin typeface="Arial"/>
                <a:cs typeface="Arial"/>
              </a:rPr>
              <a:t>t</a:t>
            </a:r>
            <a:r>
              <a:rPr sz="1400" spc="-5" dirty="0">
                <a:latin typeface="Arial"/>
                <a:cs typeface="Arial"/>
              </a:rPr>
              <a:t>he</a:t>
            </a:r>
            <a:r>
              <a:rPr sz="1400" dirty="0">
                <a:latin typeface="Arial"/>
                <a:cs typeface="Arial"/>
              </a:rPr>
              <a:t>ri</a:t>
            </a:r>
            <a:r>
              <a:rPr sz="1400" spc="-5" dirty="0">
                <a:latin typeface="Arial"/>
                <a:cs typeface="Arial"/>
              </a:rPr>
              <a:t>n</a:t>
            </a:r>
            <a:r>
              <a:rPr sz="1400" spc="-15" dirty="0">
                <a:latin typeface="Arial"/>
                <a:cs typeface="Arial"/>
              </a:rPr>
              <a:t>g</a:t>
            </a:r>
            <a:r>
              <a:rPr sz="1400" dirty="0">
                <a:latin typeface="Arial"/>
                <a:cs typeface="Arial"/>
              </a:rPr>
              <a:t>,</a:t>
            </a:r>
            <a:r>
              <a:rPr sz="1400" spc="-40" dirty="0">
                <a:latin typeface="Arial"/>
                <a:cs typeface="Arial"/>
              </a:rPr>
              <a:t> </a:t>
            </a:r>
            <a:r>
              <a:rPr sz="1400" spc="-5" dirty="0">
                <a:latin typeface="Arial"/>
                <a:cs typeface="Arial"/>
              </a:rPr>
              <a:t>an</a:t>
            </a:r>
            <a:r>
              <a:rPr sz="1400" dirty="0">
                <a:latin typeface="Arial"/>
                <a:cs typeface="Arial"/>
              </a:rPr>
              <a:t>d</a:t>
            </a:r>
            <a:r>
              <a:rPr sz="1400" spc="-20" dirty="0">
                <a:latin typeface="Arial"/>
                <a:cs typeface="Arial"/>
              </a:rPr>
              <a:t> </a:t>
            </a:r>
            <a:r>
              <a:rPr sz="1400" dirty="0">
                <a:latin typeface="Arial"/>
                <a:cs typeface="Arial"/>
              </a:rPr>
              <a:t>i</a:t>
            </a:r>
            <a:r>
              <a:rPr sz="1400" spc="-5" dirty="0">
                <a:latin typeface="Arial"/>
                <a:cs typeface="Arial"/>
              </a:rPr>
              <a:t>n</a:t>
            </a:r>
            <a:r>
              <a:rPr sz="1400" dirty="0">
                <a:latin typeface="Arial"/>
                <a:cs typeface="Arial"/>
              </a:rPr>
              <a:t>i</a:t>
            </a:r>
            <a:r>
              <a:rPr sz="1400" spc="5" dirty="0">
                <a:latin typeface="Arial"/>
                <a:cs typeface="Arial"/>
              </a:rPr>
              <a:t>t</a:t>
            </a:r>
            <a:r>
              <a:rPr sz="1400" dirty="0">
                <a:latin typeface="Arial"/>
                <a:cs typeface="Arial"/>
              </a:rPr>
              <a:t>i</a:t>
            </a:r>
            <a:r>
              <a:rPr sz="1400" spc="-5" dirty="0">
                <a:latin typeface="Arial"/>
                <a:cs typeface="Arial"/>
              </a:rPr>
              <a:t>a</a:t>
            </a:r>
            <a:r>
              <a:rPr sz="1400" dirty="0">
                <a:latin typeface="Arial"/>
                <a:cs typeface="Arial"/>
              </a:rPr>
              <a:t>l </a:t>
            </a:r>
            <a:r>
              <a:rPr sz="1400" spc="5" dirty="0">
                <a:latin typeface="Arial"/>
                <a:cs typeface="Arial"/>
              </a:rPr>
              <a:t>t</a:t>
            </a:r>
            <a:r>
              <a:rPr sz="1400" dirty="0">
                <a:latin typeface="Arial"/>
                <a:cs typeface="Arial"/>
              </a:rPr>
              <a:t>ri</a:t>
            </a:r>
            <a:r>
              <a:rPr sz="1400" spc="-5" dirty="0">
                <a:latin typeface="Arial"/>
                <a:cs typeface="Arial"/>
              </a:rPr>
              <a:t>ag</a:t>
            </a:r>
            <a:r>
              <a:rPr sz="1400" dirty="0">
                <a:latin typeface="Arial"/>
                <a:cs typeface="Arial"/>
              </a:rPr>
              <a:t>i</a:t>
            </a:r>
            <a:r>
              <a:rPr sz="1400" spc="-5" dirty="0">
                <a:latin typeface="Arial"/>
                <a:cs typeface="Arial"/>
              </a:rPr>
              <a:t>n</a:t>
            </a:r>
            <a:r>
              <a:rPr sz="1400" dirty="0">
                <a:latin typeface="Arial"/>
                <a:cs typeface="Arial"/>
              </a:rPr>
              <a:t>g</a:t>
            </a:r>
            <a:r>
              <a:rPr sz="1400" spc="-35" dirty="0">
                <a:latin typeface="Arial"/>
                <a:cs typeface="Arial"/>
              </a:rPr>
              <a:t> </a:t>
            </a:r>
            <a:r>
              <a:rPr sz="1400" spc="-5" dirty="0">
                <a:latin typeface="Arial"/>
                <a:cs typeface="Arial"/>
              </a:rPr>
              <a:t>o</a:t>
            </a:r>
            <a:r>
              <a:rPr sz="1400" dirty="0">
                <a:latin typeface="Arial"/>
                <a:cs typeface="Arial"/>
              </a:rPr>
              <a:t>f</a:t>
            </a:r>
            <a:r>
              <a:rPr sz="1400" spc="-15" dirty="0">
                <a:latin typeface="Arial"/>
                <a:cs typeface="Arial"/>
              </a:rPr>
              <a:t> </a:t>
            </a:r>
            <a:r>
              <a:rPr sz="1400" spc="-5" dirty="0">
                <a:latin typeface="Arial"/>
                <a:cs typeface="Arial"/>
              </a:rPr>
              <a:t>a</a:t>
            </a:r>
            <a:r>
              <a:rPr sz="1400" dirty="0">
                <a:latin typeface="Arial"/>
                <a:cs typeface="Arial"/>
              </a:rPr>
              <a:t>ll</a:t>
            </a:r>
            <a:r>
              <a:rPr sz="1400" spc="-5" dirty="0">
                <a:latin typeface="Arial"/>
                <a:cs typeface="Arial"/>
              </a:rPr>
              <a:t> a</a:t>
            </a:r>
            <a:r>
              <a:rPr sz="1400" spc="-20" dirty="0">
                <a:latin typeface="Arial"/>
                <a:cs typeface="Arial"/>
              </a:rPr>
              <a:t>v</a:t>
            </a:r>
            <a:r>
              <a:rPr sz="1400" spc="-5" dirty="0">
                <a:latin typeface="Arial"/>
                <a:cs typeface="Arial"/>
              </a:rPr>
              <a:t>a</a:t>
            </a:r>
            <a:r>
              <a:rPr sz="1400" dirty="0">
                <a:latin typeface="Arial"/>
                <a:cs typeface="Arial"/>
              </a:rPr>
              <a:t>il</a:t>
            </a:r>
            <a:r>
              <a:rPr sz="1400" spc="-5" dirty="0">
                <a:latin typeface="Arial"/>
                <a:cs typeface="Arial"/>
              </a:rPr>
              <a:t>ab</a:t>
            </a:r>
            <a:r>
              <a:rPr sz="1400" dirty="0">
                <a:latin typeface="Arial"/>
                <a:cs typeface="Arial"/>
              </a:rPr>
              <a:t>le</a:t>
            </a:r>
            <a:r>
              <a:rPr sz="1400" spc="-20" dirty="0">
                <a:latin typeface="Arial"/>
                <a:cs typeface="Arial"/>
              </a:rPr>
              <a:t> </a:t>
            </a:r>
            <a:r>
              <a:rPr sz="1400" spc="-5" dirty="0">
                <a:latin typeface="Arial"/>
                <a:cs typeface="Arial"/>
              </a:rPr>
              <a:t>da</a:t>
            </a:r>
            <a:r>
              <a:rPr sz="1400" spc="5" dirty="0">
                <a:latin typeface="Arial"/>
                <a:cs typeface="Arial"/>
              </a:rPr>
              <a:t>t</a:t>
            </a:r>
            <a:r>
              <a:rPr sz="1400" dirty="0">
                <a:latin typeface="Arial"/>
                <a:cs typeface="Arial"/>
              </a:rPr>
              <a:t>a</a:t>
            </a:r>
            <a:r>
              <a:rPr sz="1400" spc="-20" dirty="0">
                <a:latin typeface="Arial"/>
                <a:cs typeface="Arial"/>
              </a:rPr>
              <a:t> </a:t>
            </a:r>
            <a:r>
              <a:rPr sz="1400" spc="-5" dirty="0">
                <a:latin typeface="Arial"/>
                <a:cs typeface="Arial"/>
              </a:rPr>
              <a:t>a</a:t>
            </a:r>
            <a:r>
              <a:rPr sz="1400" spc="5" dirty="0">
                <a:latin typeface="Arial"/>
                <a:cs typeface="Arial"/>
              </a:rPr>
              <a:t>ss</a:t>
            </a:r>
            <a:r>
              <a:rPr sz="1400" spc="-5" dirty="0">
                <a:latin typeface="Arial"/>
                <a:cs typeface="Arial"/>
              </a:rPr>
              <a:t>o</a:t>
            </a:r>
            <a:r>
              <a:rPr sz="1400" spc="5" dirty="0">
                <a:latin typeface="Arial"/>
                <a:cs typeface="Arial"/>
              </a:rPr>
              <a:t>c</a:t>
            </a:r>
            <a:r>
              <a:rPr sz="1400" dirty="0">
                <a:latin typeface="Arial"/>
                <a:cs typeface="Arial"/>
              </a:rPr>
              <a:t>i</a:t>
            </a:r>
            <a:r>
              <a:rPr sz="1400" spc="-15" dirty="0">
                <a:latin typeface="Arial"/>
                <a:cs typeface="Arial"/>
              </a:rPr>
              <a:t>a</a:t>
            </a:r>
            <a:r>
              <a:rPr sz="1400" spc="5" dirty="0">
                <a:latin typeface="Arial"/>
                <a:cs typeface="Arial"/>
              </a:rPr>
              <a:t>t</a:t>
            </a:r>
            <a:r>
              <a:rPr sz="1400" spc="-15" dirty="0">
                <a:latin typeface="Arial"/>
                <a:cs typeface="Arial"/>
              </a:rPr>
              <a:t>e</a:t>
            </a:r>
            <a:r>
              <a:rPr sz="1400" dirty="0">
                <a:latin typeface="Arial"/>
                <a:cs typeface="Arial"/>
              </a:rPr>
              <a:t>d</a:t>
            </a:r>
            <a:r>
              <a:rPr sz="1400" spc="-45" dirty="0">
                <a:latin typeface="Arial"/>
                <a:cs typeface="Arial"/>
              </a:rPr>
              <a:t> </a:t>
            </a:r>
            <a:r>
              <a:rPr sz="1400" spc="-20" dirty="0">
                <a:latin typeface="Arial"/>
                <a:cs typeface="Arial"/>
              </a:rPr>
              <a:t>w</a:t>
            </a:r>
            <a:r>
              <a:rPr sz="1400" dirty="0">
                <a:latin typeface="Arial"/>
                <a:cs typeface="Arial"/>
              </a:rPr>
              <a:t>i</a:t>
            </a:r>
            <a:r>
              <a:rPr sz="1400" spc="5" dirty="0">
                <a:latin typeface="Arial"/>
                <a:cs typeface="Arial"/>
              </a:rPr>
              <a:t>t</a:t>
            </a:r>
            <a:r>
              <a:rPr sz="1400" dirty="0">
                <a:latin typeface="Arial"/>
                <a:cs typeface="Arial"/>
              </a:rPr>
              <a:t>h</a:t>
            </a:r>
            <a:r>
              <a:rPr sz="1400" spc="5" dirty="0">
                <a:latin typeface="Arial"/>
                <a:cs typeface="Arial"/>
              </a:rPr>
              <a:t> t</a:t>
            </a:r>
            <a:r>
              <a:rPr sz="1400" spc="-5" dirty="0">
                <a:latin typeface="Arial"/>
                <a:cs typeface="Arial"/>
              </a:rPr>
              <a:t>h</a:t>
            </a:r>
            <a:r>
              <a:rPr sz="1400" dirty="0">
                <a:latin typeface="Arial"/>
                <a:cs typeface="Arial"/>
              </a:rPr>
              <a:t>e</a:t>
            </a:r>
            <a:r>
              <a:rPr sz="1400" spc="-20" dirty="0">
                <a:latin typeface="Arial"/>
                <a:cs typeface="Arial"/>
              </a:rPr>
              <a:t> </a:t>
            </a:r>
            <a:r>
              <a:rPr sz="1400" dirty="0">
                <a:latin typeface="Arial"/>
                <a:cs typeface="Arial"/>
              </a:rPr>
              <a:t>i</a:t>
            </a:r>
            <a:r>
              <a:rPr sz="1400" spc="-5" dirty="0">
                <a:latin typeface="Arial"/>
                <a:cs typeface="Arial"/>
              </a:rPr>
              <a:t>n</a:t>
            </a:r>
            <a:r>
              <a:rPr sz="1400" spc="5" dirty="0">
                <a:latin typeface="Arial"/>
                <a:cs typeface="Arial"/>
              </a:rPr>
              <a:t>c</a:t>
            </a:r>
            <a:r>
              <a:rPr sz="1400" dirty="0">
                <a:latin typeface="Arial"/>
                <a:cs typeface="Arial"/>
              </a:rPr>
              <a:t>i</a:t>
            </a:r>
            <a:r>
              <a:rPr sz="1400" spc="-5" dirty="0">
                <a:latin typeface="Arial"/>
                <a:cs typeface="Arial"/>
              </a:rPr>
              <a:t>den</a:t>
            </a:r>
            <a:r>
              <a:rPr sz="1400" spc="5" dirty="0">
                <a:latin typeface="Arial"/>
                <a:cs typeface="Arial"/>
              </a:rPr>
              <a:t>t</a:t>
            </a:r>
            <a:r>
              <a:rPr sz="1400" dirty="0">
                <a:latin typeface="Arial"/>
                <a:cs typeface="Arial"/>
              </a:rPr>
              <a:t>.</a:t>
            </a:r>
          </a:p>
          <a:p>
            <a:pPr marL="584200" indent="-228600">
              <a:lnSpc>
                <a:spcPct val="100000"/>
              </a:lnSpc>
              <a:spcBef>
                <a:spcPts val="760"/>
              </a:spcBef>
              <a:buFont typeface="Arial"/>
              <a:buChar char="–"/>
              <a:tabLst>
                <a:tab pos="584200" algn="l"/>
              </a:tabLst>
            </a:pPr>
            <a:r>
              <a:rPr sz="1800" spc="-5"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spc="-5" dirty="0">
                <a:latin typeface="Arial"/>
                <a:cs typeface="Arial"/>
              </a:rPr>
              <a:t>E</a:t>
            </a:r>
            <a:r>
              <a:rPr sz="1800" dirty="0">
                <a:latin typeface="Arial"/>
                <a:cs typeface="Arial"/>
              </a:rPr>
              <a:t>r</a:t>
            </a:r>
            <a:r>
              <a:rPr sz="1800" spc="-10" dirty="0">
                <a:latin typeface="Arial"/>
                <a:cs typeface="Arial"/>
              </a:rPr>
              <a:t>ad</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3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R</a:t>
            </a:r>
            <a:r>
              <a:rPr sz="1800" spc="-10" dirty="0">
                <a:latin typeface="Arial"/>
                <a:cs typeface="Arial"/>
              </a:rPr>
              <a:t>e</a:t>
            </a:r>
            <a:r>
              <a:rPr sz="1800" dirty="0">
                <a:latin typeface="Arial"/>
                <a:cs typeface="Arial"/>
              </a:rPr>
              <a:t>c</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r</a:t>
            </a:r>
            <a:r>
              <a:rPr sz="1800" spc="-25" dirty="0">
                <a:latin typeface="Arial"/>
                <a:cs typeface="Arial"/>
              </a:rPr>
              <a:t>y</a:t>
            </a:r>
            <a:r>
              <a:rPr sz="1800" dirty="0">
                <a:latin typeface="Arial"/>
                <a:cs typeface="Arial"/>
              </a:rPr>
              <a:t>;</a:t>
            </a:r>
            <a:r>
              <a:rPr sz="1800" spc="40" dirty="0">
                <a:latin typeface="Arial"/>
                <a:cs typeface="Arial"/>
              </a:rPr>
              <a:t> </a:t>
            </a:r>
            <a:r>
              <a:rPr sz="1800" spc="-10" dirty="0">
                <a:latin typeface="Arial"/>
                <a:cs typeface="Arial"/>
              </a:rPr>
              <a:t>and</a:t>
            </a:r>
            <a:endParaRPr sz="1800" dirty="0">
              <a:latin typeface="Arial"/>
              <a:cs typeface="Arial"/>
            </a:endParaRPr>
          </a:p>
          <a:p>
            <a:pPr marL="876300" marR="31750" lvl="1" indent="-177800">
              <a:lnSpc>
                <a:spcPct val="100000"/>
              </a:lnSpc>
              <a:spcBef>
                <a:spcPts val="770"/>
              </a:spcBef>
              <a:buFont typeface="Wingdings"/>
              <a:buChar char=""/>
              <a:tabLst>
                <a:tab pos="876935" algn="l"/>
              </a:tabLst>
            </a:pPr>
            <a:r>
              <a:rPr sz="1400" spc="5" dirty="0">
                <a:latin typeface="Arial"/>
                <a:cs typeface="Arial"/>
              </a:rPr>
              <a:t>I</a:t>
            </a:r>
            <a:r>
              <a:rPr sz="1400" spc="-5" dirty="0">
                <a:latin typeface="Arial"/>
                <a:cs typeface="Arial"/>
              </a:rPr>
              <a:t>n</a:t>
            </a:r>
            <a:r>
              <a:rPr sz="1400" dirty="0">
                <a:latin typeface="Arial"/>
                <a:cs typeface="Arial"/>
              </a:rPr>
              <a:t>i</a:t>
            </a:r>
            <a:r>
              <a:rPr sz="1400" spc="5" dirty="0">
                <a:latin typeface="Arial"/>
                <a:cs typeface="Arial"/>
              </a:rPr>
              <a:t>t</a:t>
            </a:r>
            <a:r>
              <a:rPr sz="1400" dirty="0">
                <a:latin typeface="Arial"/>
                <a:cs typeface="Arial"/>
              </a:rPr>
              <a:t>i</a:t>
            </a:r>
            <a:r>
              <a:rPr sz="1400" spc="-5" dirty="0">
                <a:latin typeface="Arial"/>
                <a:cs typeface="Arial"/>
              </a:rPr>
              <a:t>a</a:t>
            </a:r>
            <a:r>
              <a:rPr sz="1400" spc="5" dirty="0">
                <a:latin typeface="Arial"/>
                <a:cs typeface="Arial"/>
              </a:rPr>
              <a:t>t</a:t>
            </a:r>
            <a:r>
              <a:rPr sz="1400" spc="-5" dirty="0">
                <a:latin typeface="Arial"/>
                <a:cs typeface="Arial"/>
              </a:rPr>
              <a:t>e</a:t>
            </a:r>
            <a:r>
              <a:rPr sz="1400" dirty="0">
                <a:latin typeface="Arial"/>
                <a:cs typeface="Arial"/>
              </a:rPr>
              <a:t>d</a:t>
            </a:r>
            <a:r>
              <a:rPr sz="1400" spc="-45" dirty="0">
                <a:latin typeface="Arial"/>
                <a:cs typeface="Arial"/>
              </a:rPr>
              <a:t> </a:t>
            </a:r>
            <a:r>
              <a:rPr sz="1400" spc="5" dirty="0">
                <a:latin typeface="Arial"/>
                <a:cs typeface="Arial"/>
              </a:rPr>
              <a:t>t</a:t>
            </a:r>
            <a:r>
              <a:rPr sz="1400" dirty="0">
                <a:latin typeface="Arial"/>
                <a:cs typeface="Arial"/>
              </a:rPr>
              <a:t>o</a:t>
            </a:r>
            <a:r>
              <a:rPr sz="1400" spc="-20" dirty="0">
                <a:latin typeface="Arial"/>
                <a:cs typeface="Arial"/>
              </a:rPr>
              <a:t> </a:t>
            </a:r>
            <a:r>
              <a:rPr sz="1400" spc="5" dirty="0">
                <a:latin typeface="Arial"/>
                <a:cs typeface="Arial"/>
              </a:rPr>
              <a:t>s</a:t>
            </a:r>
            <a:r>
              <a:rPr sz="1400" spc="-5" dirty="0">
                <a:latin typeface="Arial"/>
                <a:cs typeface="Arial"/>
              </a:rPr>
              <a:t>e</a:t>
            </a:r>
            <a:r>
              <a:rPr sz="1400" spc="5" dirty="0">
                <a:latin typeface="Arial"/>
                <a:cs typeface="Arial"/>
              </a:rPr>
              <a:t>c</a:t>
            </a:r>
            <a:r>
              <a:rPr sz="1400" dirty="0">
                <a:latin typeface="Arial"/>
                <a:cs typeface="Arial"/>
              </a:rPr>
              <a:t>l</a:t>
            </a:r>
            <a:r>
              <a:rPr sz="1400" spc="-5" dirty="0">
                <a:latin typeface="Arial"/>
                <a:cs typeface="Arial"/>
              </a:rPr>
              <a:t>ud</a:t>
            </a:r>
            <a:r>
              <a:rPr sz="1400" dirty="0">
                <a:latin typeface="Arial"/>
                <a:cs typeface="Arial"/>
              </a:rPr>
              <a:t>e</a:t>
            </a:r>
            <a:r>
              <a:rPr sz="1400" spc="-45" dirty="0">
                <a:latin typeface="Arial"/>
                <a:cs typeface="Arial"/>
              </a:rPr>
              <a:t> </a:t>
            </a:r>
            <a:r>
              <a:rPr sz="1400" spc="-5" dirty="0">
                <a:latin typeface="Arial"/>
                <a:cs typeface="Arial"/>
              </a:rPr>
              <a:t>a</a:t>
            </a:r>
            <a:r>
              <a:rPr sz="1400" spc="5" dirty="0">
                <a:latin typeface="Arial"/>
                <a:cs typeface="Arial"/>
              </a:rPr>
              <a:t>ff</a:t>
            </a:r>
            <a:r>
              <a:rPr sz="1400" spc="-5" dirty="0">
                <a:latin typeface="Arial"/>
                <a:cs typeface="Arial"/>
              </a:rPr>
              <a:t>e</a:t>
            </a:r>
            <a:r>
              <a:rPr sz="1400" spc="5" dirty="0">
                <a:latin typeface="Arial"/>
                <a:cs typeface="Arial"/>
              </a:rPr>
              <a:t>c</a:t>
            </a:r>
            <a:r>
              <a:rPr sz="1400" spc="-10" dirty="0">
                <a:latin typeface="Arial"/>
                <a:cs typeface="Arial"/>
              </a:rPr>
              <a:t>t</a:t>
            </a:r>
            <a:r>
              <a:rPr sz="1400" spc="-5" dirty="0">
                <a:latin typeface="Arial"/>
                <a:cs typeface="Arial"/>
              </a:rPr>
              <a:t>e</a:t>
            </a:r>
            <a:r>
              <a:rPr sz="1400" dirty="0">
                <a:latin typeface="Arial"/>
                <a:cs typeface="Arial"/>
              </a:rPr>
              <a:t>d</a:t>
            </a:r>
            <a:r>
              <a:rPr sz="1400" spc="-45" dirty="0">
                <a:latin typeface="Arial"/>
                <a:cs typeface="Arial"/>
              </a:rPr>
              <a:t> </a:t>
            </a:r>
            <a:r>
              <a:rPr sz="1400" spc="-5" dirty="0">
                <a:latin typeface="Arial"/>
                <a:cs typeface="Arial"/>
              </a:rPr>
              <a:t>ho</a:t>
            </a:r>
            <a:r>
              <a:rPr sz="1400" spc="5" dirty="0">
                <a:latin typeface="Arial"/>
                <a:cs typeface="Arial"/>
              </a:rPr>
              <a:t>st</a:t>
            </a:r>
            <a:r>
              <a:rPr sz="1400" dirty="0">
                <a:latin typeface="Arial"/>
                <a:cs typeface="Arial"/>
              </a:rPr>
              <a:t>s</a:t>
            </a:r>
            <a:r>
              <a:rPr sz="1400" spc="-35" dirty="0">
                <a:latin typeface="Arial"/>
                <a:cs typeface="Arial"/>
              </a:rPr>
              <a:t> </a:t>
            </a:r>
            <a:r>
              <a:rPr sz="1400" spc="-5" dirty="0">
                <a:latin typeface="Arial"/>
                <a:cs typeface="Arial"/>
              </a:rPr>
              <a:t>an</a:t>
            </a:r>
            <a:r>
              <a:rPr sz="1400" dirty="0">
                <a:latin typeface="Arial"/>
                <a:cs typeface="Arial"/>
              </a:rPr>
              <a:t>d</a:t>
            </a:r>
            <a:r>
              <a:rPr sz="1400" spc="-20" dirty="0">
                <a:latin typeface="Arial"/>
                <a:cs typeface="Arial"/>
              </a:rPr>
              <a:t> </a:t>
            </a:r>
            <a:r>
              <a:rPr sz="1400" spc="5" dirty="0">
                <a:latin typeface="Arial"/>
                <a:cs typeface="Arial"/>
              </a:rPr>
              <a:t>s</a:t>
            </a:r>
            <a:r>
              <a:rPr sz="1400" spc="-20" dirty="0">
                <a:latin typeface="Arial"/>
                <a:cs typeface="Arial"/>
              </a:rPr>
              <a:t>y</a:t>
            </a:r>
            <a:r>
              <a:rPr sz="1400" spc="5" dirty="0">
                <a:latin typeface="Arial"/>
                <a:cs typeface="Arial"/>
              </a:rPr>
              <a:t>st</a:t>
            </a:r>
            <a:r>
              <a:rPr sz="1400" spc="-5" dirty="0">
                <a:latin typeface="Arial"/>
                <a:cs typeface="Arial"/>
              </a:rPr>
              <a:t>e</a:t>
            </a:r>
            <a:r>
              <a:rPr sz="1400" spc="-10" dirty="0">
                <a:latin typeface="Arial"/>
                <a:cs typeface="Arial"/>
              </a:rPr>
              <a:t>m</a:t>
            </a:r>
            <a:r>
              <a:rPr sz="1400" dirty="0">
                <a:latin typeface="Arial"/>
                <a:cs typeface="Arial"/>
              </a:rPr>
              <a:t>s</a:t>
            </a:r>
            <a:r>
              <a:rPr sz="1400" spc="-15" dirty="0">
                <a:latin typeface="Arial"/>
                <a:cs typeface="Arial"/>
              </a:rPr>
              <a:t> </a:t>
            </a:r>
            <a:r>
              <a:rPr sz="1400" spc="5" dirty="0">
                <a:latin typeface="Arial"/>
                <a:cs typeface="Arial"/>
              </a:rPr>
              <a:t>f</a:t>
            </a:r>
            <a:r>
              <a:rPr sz="1400" dirty="0">
                <a:latin typeface="Arial"/>
                <a:cs typeface="Arial"/>
              </a:rPr>
              <a:t>r</a:t>
            </a:r>
            <a:r>
              <a:rPr sz="1400" spc="-5" dirty="0">
                <a:latin typeface="Arial"/>
                <a:cs typeface="Arial"/>
              </a:rPr>
              <a:t>o</a:t>
            </a:r>
            <a:r>
              <a:rPr sz="1400" dirty="0">
                <a:latin typeface="Arial"/>
                <a:cs typeface="Arial"/>
              </a:rPr>
              <a:t>m</a:t>
            </a:r>
            <a:r>
              <a:rPr sz="1400" spc="-35" dirty="0">
                <a:latin typeface="Arial"/>
                <a:cs typeface="Arial"/>
              </a:rPr>
              <a:t> </a:t>
            </a:r>
            <a:r>
              <a:rPr sz="1400" spc="5" dirty="0">
                <a:latin typeface="Arial"/>
                <a:cs typeface="Arial"/>
              </a:rPr>
              <a:t>t</a:t>
            </a:r>
            <a:r>
              <a:rPr sz="1400" spc="-5" dirty="0">
                <a:latin typeface="Arial"/>
                <a:cs typeface="Arial"/>
              </a:rPr>
              <a:t>h</a:t>
            </a:r>
            <a:r>
              <a:rPr sz="1400" dirty="0">
                <a:latin typeface="Arial"/>
                <a:cs typeface="Arial"/>
              </a:rPr>
              <a:t>e</a:t>
            </a:r>
            <a:r>
              <a:rPr sz="1400" spc="-20" dirty="0">
                <a:latin typeface="Arial"/>
                <a:cs typeface="Arial"/>
              </a:rPr>
              <a:t> </a:t>
            </a:r>
            <a:r>
              <a:rPr sz="1400" spc="-5" dirty="0">
                <a:latin typeface="Arial"/>
                <a:cs typeface="Arial"/>
              </a:rPr>
              <a:t>ne</a:t>
            </a:r>
            <a:r>
              <a:rPr sz="1400" spc="5" dirty="0">
                <a:latin typeface="Arial"/>
                <a:cs typeface="Arial"/>
              </a:rPr>
              <a:t>t</a:t>
            </a:r>
            <a:r>
              <a:rPr sz="1400" spc="-20" dirty="0">
                <a:latin typeface="Arial"/>
                <a:cs typeface="Arial"/>
              </a:rPr>
              <a:t>w</a:t>
            </a:r>
            <a:r>
              <a:rPr sz="1400" spc="-5" dirty="0">
                <a:latin typeface="Arial"/>
                <a:cs typeface="Arial"/>
              </a:rPr>
              <a:t>o</a:t>
            </a:r>
            <a:r>
              <a:rPr sz="1400" dirty="0">
                <a:latin typeface="Arial"/>
                <a:cs typeface="Arial"/>
              </a:rPr>
              <a:t>r</a:t>
            </a:r>
            <a:r>
              <a:rPr sz="1400" spc="5" dirty="0">
                <a:latin typeface="Arial"/>
                <a:cs typeface="Arial"/>
              </a:rPr>
              <a:t>k</a:t>
            </a:r>
            <a:r>
              <a:rPr sz="1400" dirty="0">
                <a:latin typeface="Arial"/>
                <a:cs typeface="Arial"/>
              </a:rPr>
              <a:t>,</a:t>
            </a:r>
            <a:r>
              <a:rPr sz="1400" spc="-25" dirty="0">
                <a:latin typeface="Arial"/>
                <a:cs typeface="Arial"/>
              </a:rPr>
              <a:t> </a:t>
            </a:r>
            <a:r>
              <a:rPr sz="1400" dirty="0">
                <a:latin typeface="Arial"/>
                <a:cs typeface="Arial"/>
              </a:rPr>
              <a:t>i</a:t>
            </a:r>
            <a:r>
              <a:rPr sz="1400" spc="-5" dirty="0">
                <a:latin typeface="Arial"/>
                <a:cs typeface="Arial"/>
              </a:rPr>
              <a:t>n</a:t>
            </a:r>
            <a:r>
              <a:rPr sz="1400" dirty="0">
                <a:latin typeface="Arial"/>
                <a:cs typeface="Arial"/>
              </a:rPr>
              <a:t>i</a:t>
            </a:r>
            <a:r>
              <a:rPr sz="1400" spc="5" dirty="0">
                <a:latin typeface="Arial"/>
                <a:cs typeface="Arial"/>
              </a:rPr>
              <a:t>t</a:t>
            </a:r>
            <a:r>
              <a:rPr sz="1400" dirty="0">
                <a:latin typeface="Arial"/>
                <a:cs typeface="Arial"/>
              </a:rPr>
              <a:t>i</a:t>
            </a:r>
            <a:r>
              <a:rPr sz="1400" spc="-5" dirty="0">
                <a:latin typeface="Arial"/>
                <a:cs typeface="Arial"/>
              </a:rPr>
              <a:t>a</a:t>
            </a:r>
            <a:r>
              <a:rPr sz="1400" spc="5" dirty="0">
                <a:latin typeface="Arial"/>
                <a:cs typeface="Arial"/>
              </a:rPr>
              <a:t>t</a:t>
            </a:r>
            <a:r>
              <a:rPr sz="1400" dirty="0">
                <a:latin typeface="Arial"/>
                <a:cs typeface="Arial"/>
              </a:rPr>
              <a:t>i</a:t>
            </a:r>
            <a:r>
              <a:rPr sz="1400" spc="-5" dirty="0">
                <a:latin typeface="Arial"/>
                <a:cs typeface="Arial"/>
              </a:rPr>
              <a:t>n</a:t>
            </a:r>
            <a:r>
              <a:rPr sz="1400" dirty="0">
                <a:latin typeface="Arial"/>
                <a:cs typeface="Arial"/>
              </a:rPr>
              <a:t>g</a:t>
            </a:r>
            <a:r>
              <a:rPr sz="1400" spc="-45" dirty="0">
                <a:latin typeface="Arial"/>
                <a:cs typeface="Arial"/>
              </a:rPr>
              <a:t> </a:t>
            </a:r>
            <a:r>
              <a:rPr sz="1400" spc="-5" dirty="0">
                <a:latin typeface="Arial"/>
                <a:cs typeface="Arial"/>
              </a:rPr>
              <a:t>ne</a:t>
            </a:r>
            <a:r>
              <a:rPr sz="1400" spc="5" dirty="0">
                <a:latin typeface="Arial"/>
                <a:cs typeface="Arial"/>
              </a:rPr>
              <a:t>t</a:t>
            </a:r>
            <a:r>
              <a:rPr sz="1400" spc="-20" dirty="0">
                <a:latin typeface="Arial"/>
                <a:cs typeface="Arial"/>
              </a:rPr>
              <a:t>w</a:t>
            </a:r>
            <a:r>
              <a:rPr sz="1400" spc="-5" dirty="0">
                <a:latin typeface="Arial"/>
                <a:cs typeface="Arial"/>
              </a:rPr>
              <a:t>o</a:t>
            </a:r>
            <a:r>
              <a:rPr sz="1400" dirty="0">
                <a:latin typeface="Arial"/>
                <a:cs typeface="Arial"/>
              </a:rPr>
              <a:t>rk</a:t>
            </a:r>
            <a:r>
              <a:rPr sz="1400" spc="-15" dirty="0">
                <a:latin typeface="Arial"/>
                <a:cs typeface="Arial"/>
              </a:rPr>
              <a:t> </a:t>
            </a:r>
            <a:r>
              <a:rPr sz="1400" spc="-5" dirty="0">
                <a:latin typeface="Arial"/>
                <a:cs typeface="Arial"/>
              </a:rPr>
              <a:t>b</a:t>
            </a:r>
            <a:r>
              <a:rPr sz="1400" dirty="0">
                <a:latin typeface="Arial"/>
                <a:cs typeface="Arial"/>
              </a:rPr>
              <a:t>l</a:t>
            </a:r>
            <a:r>
              <a:rPr sz="1400" spc="-5" dirty="0">
                <a:latin typeface="Arial"/>
                <a:cs typeface="Arial"/>
              </a:rPr>
              <a:t>o</a:t>
            </a:r>
            <a:r>
              <a:rPr sz="1400" spc="5" dirty="0">
                <a:latin typeface="Arial"/>
                <a:cs typeface="Arial"/>
              </a:rPr>
              <a:t>ck</a:t>
            </a:r>
            <a:r>
              <a:rPr sz="1400" dirty="0">
                <a:latin typeface="Arial"/>
                <a:cs typeface="Arial"/>
              </a:rPr>
              <a:t>s</a:t>
            </a:r>
            <a:r>
              <a:rPr sz="1400" spc="-40" dirty="0">
                <a:latin typeface="Arial"/>
                <a:cs typeface="Arial"/>
              </a:rPr>
              <a:t> </a:t>
            </a:r>
            <a:r>
              <a:rPr sz="1400" spc="-5" dirty="0">
                <a:latin typeface="Arial"/>
                <a:cs typeface="Arial"/>
              </a:rPr>
              <a:t>o</a:t>
            </a:r>
            <a:r>
              <a:rPr sz="1400" dirty="0">
                <a:latin typeface="Arial"/>
                <a:cs typeface="Arial"/>
              </a:rPr>
              <a:t>n a</a:t>
            </a:r>
            <a:r>
              <a:rPr sz="1400" spc="-5" dirty="0">
                <a:latin typeface="Arial"/>
                <a:cs typeface="Arial"/>
              </a:rPr>
              <a:t>d</a:t>
            </a:r>
            <a:r>
              <a:rPr sz="1400" spc="-20" dirty="0">
                <a:latin typeface="Arial"/>
                <a:cs typeface="Arial"/>
              </a:rPr>
              <a:t>v</a:t>
            </a:r>
            <a:r>
              <a:rPr sz="1400" spc="-5" dirty="0">
                <a:latin typeface="Arial"/>
                <a:cs typeface="Arial"/>
              </a:rPr>
              <a:t>e</a:t>
            </a:r>
            <a:r>
              <a:rPr sz="1400" dirty="0">
                <a:latin typeface="Arial"/>
                <a:cs typeface="Arial"/>
              </a:rPr>
              <a:t>r</a:t>
            </a:r>
            <a:r>
              <a:rPr sz="1400" spc="5" dirty="0">
                <a:latin typeface="Arial"/>
                <a:cs typeface="Arial"/>
              </a:rPr>
              <a:t>s</a:t>
            </a:r>
            <a:r>
              <a:rPr sz="1400" spc="-5" dirty="0">
                <a:latin typeface="Arial"/>
                <a:cs typeface="Arial"/>
              </a:rPr>
              <a:t>a</a:t>
            </a:r>
            <a:r>
              <a:rPr sz="1400" dirty="0">
                <a:latin typeface="Arial"/>
                <a:cs typeface="Arial"/>
              </a:rPr>
              <a:t>ri</a:t>
            </a:r>
            <a:r>
              <a:rPr sz="1400" spc="-5" dirty="0">
                <a:latin typeface="Arial"/>
                <a:cs typeface="Arial"/>
              </a:rPr>
              <a:t>e</a:t>
            </a:r>
            <a:r>
              <a:rPr sz="1400" spc="5" dirty="0">
                <a:latin typeface="Arial"/>
                <a:cs typeface="Arial"/>
              </a:rPr>
              <a:t>s</a:t>
            </a:r>
            <a:r>
              <a:rPr sz="1400" dirty="0">
                <a:latin typeface="Arial"/>
                <a:cs typeface="Arial"/>
              </a:rPr>
              <a:t>,</a:t>
            </a:r>
            <a:r>
              <a:rPr sz="1400" spc="-40" dirty="0">
                <a:latin typeface="Arial"/>
                <a:cs typeface="Arial"/>
              </a:rPr>
              <a:t> </a:t>
            </a:r>
            <a:r>
              <a:rPr sz="1400" spc="-5" dirty="0">
                <a:latin typeface="Arial"/>
                <a:cs typeface="Arial"/>
              </a:rPr>
              <a:t>e</a:t>
            </a:r>
            <a:r>
              <a:rPr sz="1400" spc="5" dirty="0">
                <a:latin typeface="Arial"/>
                <a:cs typeface="Arial"/>
              </a:rPr>
              <a:t>tc</a:t>
            </a:r>
            <a:r>
              <a:rPr sz="1400" dirty="0">
                <a:latin typeface="Arial"/>
                <a:cs typeface="Arial"/>
              </a:rPr>
              <a:t>;</a:t>
            </a:r>
            <a:r>
              <a:rPr sz="1400" spc="-40" dirty="0">
                <a:latin typeface="Arial"/>
                <a:cs typeface="Arial"/>
              </a:rPr>
              <a:t> </a:t>
            </a:r>
            <a:r>
              <a:rPr sz="1400" spc="-5" dirty="0">
                <a:latin typeface="Arial"/>
                <a:cs typeface="Arial"/>
              </a:rPr>
              <a:t>add</a:t>
            </a:r>
            <a:r>
              <a:rPr sz="1400" dirty="0">
                <a:latin typeface="Arial"/>
                <a:cs typeface="Arial"/>
              </a:rPr>
              <a:t>r</a:t>
            </a:r>
            <a:r>
              <a:rPr sz="1400" spc="-5" dirty="0">
                <a:latin typeface="Arial"/>
                <a:cs typeface="Arial"/>
              </a:rPr>
              <a:t>e</a:t>
            </a:r>
            <a:r>
              <a:rPr sz="1400" spc="5" dirty="0">
                <a:latin typeface="Arial"/>
                <a:cs typeface="Arial"/>
              </a:rPr>
              <a:t>s</a:t>
            </a:r>
            <a:r>
              <a:rPr sz="1400" dirty="0">
                <a:latin typeface="Arial"/>
                <a:cs typeface="Arial"/>
              </a:rPr>
              <a:t>s</a:t>
            </a:r>
            <a:r>
              <a:rPr sz="1400" spc="-40" dirty="0">
                <a:latin typeface="Arial"/>
                <a:cs typeface="Arial"/>
              </a:rPr>
              <a:t> </a:t>
            </a:r>
            <a:r>
              <a:rPr sz="1400" dirty="0">
                <a:latin typeface="Arial"/>
                <a:cs typeface="Arial"/>
              </a:rPr>
              <a:t>i</a:t>
            </a:r>
            <a:r>
              <a:rPr sz="1400" spc="5" dirty="0">
                <a:latin typeface="Arial"/>
                <a:cs typeface="Arial"/>
              </a:rPr>
              <a:t>ss</a:t>
            </a:r>
            <a:r>
              <a:rPr sz="1400" spc="-5" dirty="0">
                <a:latin typeface="Arial"/>
                <a:cs typeface="Arial"/>
              </a:rPr>
              <a:t>ue</a:t>
            </a:r>
            <a:r>
              <a:rPr sz="1400" dirty="0">
                <a:latin typeface="Arial"/>
                <a:cs typeface="Arial"/>
              </a:rPr>
              <a:t>s</a:t>
            </a:r>
            <a:r>
              <a:rPr sz="1400" spc="-25" dirty="0">
                <a:latin typeface="Arial"/>
                <a:cs typeface="Arial"/>
              </a:rPr>
              <a:t> </a:t>
            </a:r>
            <a:r>
              <a:rPr sz="1400" spc="5" dirty="0">
                <a:latin typeface="Arial"/>
                <a:cs typeface="Arial"/>
              </a:rPr>
              <a:t>t</a:t>
            </a:r>
            <a:r>
              <a:rPr sz="1400" spc="-5" dirty="0">
                <a:latin typeface="Arial"/>
                <a:cs typeface="Arial"/>
              </a:rPr>
              <a:t>he</a:t>
            </a:r>
            <a:r>
              <a:rPr sz="1400" dirty="0">
                <a:latin typeface="Arial"/>
                <a:cs typeface="Arial"/>
              </a:rPr>
              <a:t>n</a:t>
            </a:r>
            <a:r>
              <a:rPr sz="1400" spc="-35" dirty="0">
                <a:latin typeface="Arial"/>
                <a:cs typeface="Arial"/>
              </a:rPr>
              <a:t> </a:t>
            </a:r>
            <a:r>
              <a:rPr sz="1400" spc="-5" dirty="0">
                <a:latin typeface="Arial"/>
                <a:cs typeface="Arial"/>
              </a:rPr>
              <a:t>b</a:t>
            </a:r>
            <a:r>
              <a:rPr sz="1400" dirty="0">
                <a:latin typeface="Arial"/>
                <a:cs typeface="Arial"/>
              </a:rPr>
              <a:t>ri</a:t>
            </a:r>
            <a:r>
              <a:rPr sz="1400" spc="-5" dirty="0">
                <a:latin typeface="Arial"/>
                <a:cs typeface="Arial"/>
              </a:rPr>
              <a:t>n</a:t>
            </a:r>
            <a:r>
              <a:rPr sz="1400" dirty="0">
                <a:latin typeface="Arial"/>
                <a:cs typeface="Arial"/>
              </a:rPr>
              <a:t>g</a:t>
            </a:r>
            <a:r>
              <a:rPr sz="1400" spc="-20" dirty="0">
                <a:latin typeface="Arial"/>
                <a:cs typeface="Arial"/>
              </a:rPr>
              <a:t> </a:t>
            </a:r>
            <a:r>
              <a:rPr sz="1400" spc="5" dirty="0">
                <a:latin typeface="Arial"/>
                <a:cs typeface="Arial"/>
              </a:rPr>
              <a:t>t</a:t>
            </a:r>
            <a:r>
              <a:rPr sz="1400" spc="-5" dirty="0">
                <a:latin typeface="Arial"/>
                <a:cs typeface="Arial"/>
              </a:rPr>
              <a:t>h</a:t>
            </a:r>
            <a:r>
              <a:rPr sz="1400" dirty="0">
                <a:latin typeface="Arial"/>
                <a:cs typeface="Arial"/>
              </a:rPr>
              <a:t>e</a:t>
            </a:r>
            <a:r>
              <a:rPr sz="1400" spc="-30" dirty="0">
                <a:latin typeface="Arial"/>
                <a:cs typeface="Arial"/>
              </a:rPr>
              <a:t> </a:t>
            </a:r>
            <a:r>
              <a:rPr sz="1400" spc="-5" dirty="0">
                <a:latin typeface="Arial"/>
                <a:cs typeface="Arial"/>
              </a:rPr>
              <a:t>ne</a:t>
            </a:r>
            <a:r>
              <a:rPr sz="1400" spc="5" dirty="0">
                <a:latin typeface="Arial"/>
                <a:cs typeface="Arial"/>
              </a:rPr>
              <a:t>t</a:t>
            </a:r>
            <a:r>
              <a:rPr sz="1400" spc="-20" dirty="0">
                <a:latin typeface="Arial"/>
                <a:cs typeface="Arial"/>
              </a:rPr>
              <a:t>w</a:t>
            </a:r>
            <a:r>
              <a:rPr sz="1400" spc="-5" dirty="0">
                <a:latin typeface="Arial"/>
                <a:cs typeface="Arial"/>
              </a:rPr>
              <a:t>o</a:t>
            </a:r>
            <a:r>
              <a:rPr sz="1400" dirty="0">
                <a:latin typeface="Arial"/>
                <a:cs typeface="Arial"/>
              </a:rPr>
              <a:t>r</a:t>
            </a:r>
            <a:r>
              <a:rPr sz="1400" spc="5" dirty="0">
                <a:latin typeface="Arial"/>
                <a:cs typeface="Arial"/>
              </a:rPr>
              <a:t>k/s</a:t>
            </a:r>
            <a:r>
              <a:rPr sz="1400" spc="-20" dirty="0">
                <a:latin typeface="Arial"/>
                <a:cs typeface="Arial"/>
              </a:rPr>
              <a:t>y</a:t>
            </a:r>
            <a:r>
              <a:rPr sz="1400" spc="5" dirty="0">
                <a:latin typeface="Arial"/>
                <a:cs typeface="Arial"/>
              </a:rPr>
              <a:t>st</a:t>
            </a:r>
            <a:r>
              <a:rPr sz="1400" spc="-5" dirty="0">
                <a:latin typeface="Arial"/>
                <a:cs typeface="Arial"/>
              </a:rPr>
              <a:t>e</a:t>
            </a:r>
            <a:r>
              <a:rPr sz="1400" dirty="0">
                <a:latin typeface="Arial"/>
                <a:cs typeface="Arial"/>
              </a:rPr>
              <a:t>m</a:t>
            </a:r>
            <a:r>
              <a:rPr sz="1400" spc="-50" dirty="0">
                <a:latin typeface="Arial"/>
                <a:cs typeface="Arial"/>
              </a:rPr>
              <a:t> </a:t>
            </a:r>
            <a:r>
              <a:rPr sz="1400" spc="-5" dirty="0">
                <a:latin typeface="Arial"/>
                <a:cs typeface="Arial"/>
              </a:rPr>
              <a:t>ba</a:t>
            </a:r>
            <a:r>
              <a:rPr sz="1400" spc="5" dirty="0">
                <a:latin typeface="Arial"/>
                <a:cs typeface="Arial"/>
              </a:rPr>
              <a:t>c</a:t>
            </a:r>
            <a:r>
              <a:rPr sz="1400" dirty="0">
                <a:latin typeface="Arial"/>
                <a:cs typeface="Arial"/>
              </a:rPr>
              <a:t>k</a:t>
            </a:r>
            <a:r>
              <a:rPr sz="1400" spc="-25" dirty="0">
                <a:latin typeface="Arial"/>
                <a:cs typeface="Arial"/>
              </a:rPr>
              <a:t> </a:t>
            </a:r>
            <a:r>
              <a:rPr sz="1400" spc="5" dirty="0">
                <a:latin typeface="Arial"/>
                <a:cs typeface="Arial"/>
              </a:rPr>
              <a:t>t</a:t>
            </a:r>
            <a:r>
              <a:rPr sz="1400" dirty="0">
                <a:latin typeface="Arial"/>
                <a:cs typeface="Arial"/>
              </a:rPr>
              <a:t>o</a:t>
            </a:r>
            <a:r>
              <a:rPr sz="1400" spc="-20" dirty="0">
                <a:latin typeface="Arial"/>
                <a:cs typeface="Arial"/>
              </a:rPr>
              <a:t> </a:t>
            </a:r>
            <a:r>
              <a:rPr sz="1400" spc="-5" dirty="0">
                <a:latin typeface="Arial"/>
                <a:cs typeface="Arial"/>
              </a:rPr>
              <a:t>p</a:t>
            </a:r>
            <a:r>
              <a:rPr sz="1400" dirty="0">
                <a:latin typeface="Arial"/>
                <a:cs typeface="Arial"/>
              </a:rPr>
              <a:t>r</a:t>
            </a:r>
            <a:r>
              <a:rPr sz="1400" spc="-5" dirty="0">
                <a:latin typeface="Arial"/>
                <a:cs typeface="Arial"/>
              </a:rPr>
              <a:t>odu</a:t>
            </a:r>
            <a:r>
              <a:rPr sz="1400" spc="5" dirty="0">
                <a:latin typeface="Arial"/>
                <a:cs typeface="Arial"/>
              </a:rPr>
              <a:t>ct</a:t>
            </a:r>
            <a:r>
              <a:rPr sz="1400" dirty="0">
                <a:latin typeface="Arial"/>
                <a:cs typeface="Arial"/>
              </a:rPr>
              <a:t>i</a:t>
            </a:r>
            <a:r>
              <a:rPr sz="1400" spc="-5" dirty="0">
                <a:latin typeface="Arial"/>
                <a:cs typeface="Arial"/>
              </a:rPr>
              <a:t>o</a:t>
            </a:r>
            <a:r>
              <a:rPr sz="1400" dirty="0">
                <a:latin typeface="Arial"/>
                <a:cs typeface="Arial"/>
              </a:rPr>
              <a:t>n</a:t>
            </a:r>
            <a:r>
              <a:rPr sz="1400" spc="-55" dirty="0">
                <a:latin typeface="Arial"/>
                <a:cs typeface="Arial"/>
              </a:rPr>
              <a:t> </a:t>
            </a:r>
            <a:r>
              <a:rPr sz="1400" spc="5" dirty="0">
                <a:latin typeface="Arial"/>
                <a:cs typeface="Arial"/>
              </a:rPr>
              <a:t>st</a:t>
            </a:r>
            <a:r>
              <a:rPr sz="1400" spc="-5" dirty="0">
                <a:latin typeface="Arial"/>
                <a:cs typeface="Arial"/>
              </a:rPr>
              <a:t>a</a:t>
            </a:r>
            <a:r>
              <a:rPr sz="1400" spc="5" dirty="0">
                <a:latin typeface="Arial"/>
                <a:cs typeface="Arial"/>
              </a:rPr>
              <a:t>t</a:t>
            </a:r>
            <a:r>
              <a:rPr sz="1400" spc="-5" dirty="0">
                <a:latin typeface="Arial"/>
                <a:cs typeface="Arial"/>
              </a:rPr>
              <a:t>u</a:t>
            </a:r>
            <a:r>
              <a:rPr sz="1400" spc="5" dirty="0">
                <a:latin typeface="Arial"/>
                <a:cs typeface="Arial"/>
              </a:rPr>
              <a:t>s</a:t>
            </a:r>
            <a:r>
              <a:rPr sz="1400" dirty="0">
                <a:latin typeface="Arial"/>
                <a:cs typeface="Arial"/>
              </a:rPr>
              <a:t>.</a:t>
            </a:r>
          </a:p>
          <a:p>
            <a:pPr marL="584200" indent="-228600">
              <a:lnSpc>
                <a:spcPct val="100000"/>
              </a:lnSpc>
              <a:spcBef>
                <a:spcPts val="760"/>
              </a:spcBef>
              <a:buFont typeface="Arial"/>
              <a:buChar char="–"/>
              <a:tabLst>
                <a:tab pos="584200" algn="l"/>
              </a:tabLst>
            </a:pPr>
            <a:r>
              <a:rPr sz="1800" dirty="0">
                <a:latin typeface="Arial"/>
                <a:cs typeface="Arial"/>
              </a:rPr>
              <a:t>P</a:t>
            </a:r>
            <a:r>
              <a:rPr sz="1800" spc="-5" dirty="0">
                <a:latin typeface="Arial"/>
                <a:cs typeface="Arial"/>
              </a:rPr>
              <a:t>o</a:t>
            </a:r>
            <a:r>
              <a:rPr sz="1800" dirty="0">
                <a:latin typeface="Arial"/>
                <a:cs typeface="Arial"/>
              </a:rPr>
              <a:t>st-I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5" dirty="0">
                <a:latin typeface="Arial"/>
                <a:cs typeface="Arial"/>
              </a:rPr>
              <a:t>A</a:t>
            </a:r>
            <a:r>
              <a:rPr sz="1800" dirty="0">
                <a:latin typeface="Arial"/>
                <a:cs typeface="Arial"/>
              </a:rPr>
              <a:t>ct</a:t>
            </a:r>
            <a:r>
              <a:rPr sz="1800" spc="-5" dirty="0">
                <a:latin typeface="Arial"/>
                <a:cs typeface="Arial"/>
              </a:rPr>
              <a:t>i</a:t>
            </a:r>
            <a:r>
              <a:rPr sz="1800" dirty="0">
                <a:latin typeface="Arial"/>
                <a:cs typeface="Arial"/>
              </a:rPr>
              <a:t>v</a:t>
            </a:r>
            <a:r>
              <a:rPr sz="1800" spc="-5" dirty="0">
                <a:latin typeface="Arial"/>
                <a:cs typeface="Arial"/>
              </a:rPr>
              <a:t>i</a:t>
            </a:r>
            <a:r>
              <a:rPr sz="1800" dirty="0">
                <a:latin typeface="Arial"/>
                <a:cs typeface="Arial"/>
              </a:rPr>
              <a:t>ty</a:t>
            </a:r>
            <a:r>
              <a:rPr sz="1800" spc="-10" dirty="0">
                <a:latin typeface="Arial"/>
                <a:cs typeface="Arial"/>
              </a:rPr>
              <a:t> </a:t>
            </a:r>
            <a:r>
              <a:rPr sz="1600" i="1" spc="-15" dirty="0">
                <a:latin typeface="Arial"/>
                <a:cs typeface="Arial"/>
              </a:rPr>
              <a:t>(“</a:t>
            </a:r>
            <a:r>
              <a:rPr sz="1600" i="1" spc="-10" dirty="0">
                <a:latin typeface="Arial"/>
                <a:cs typeface="Arial"/>
              </a:rPr>
              <a:t>Le</a:t>
            </a:r>
            <a:r>
              <a:rPr sz="1600" i="1" spc="-5" dirty="0">
                <a:latin typeface="Arial"/>
                <a:cs typeface="Arial"/>
              </a:rPr>
              <a:t>ss</a:t>
            </a:r>
            <a:r>
              <a:rPr sz="1600" i="1" spc="-10" dirty="0">
                <a:latin typeface="Arial"/>
                <a:cs typeface="Arial"/>
              </a:rPr>
              <a:t>ons</a:t>
            </a:r>
            <a:r>
              <a:rPr sz="1600" i="1" spc="15" dirty="0">
                <a:latin typeface="Arial"/>
                <a:cs typeface="Arial"/>
              </a:rPr>
              <a:t> </a:t>
            </a:r>
            <a:r>
              <a:rPr sz="1600" i="1" spc="-10" dirty="0">
                <a:latin typeface="Arial"/>
                <a:cs typeface="Arial"/>
              </a:rPr>
              <a:t>Lea</a:t>
            </a:r>
            <a:r>
              <a:rPr sz="1600" i="1" spc="-15" dirty="0">
                <a:latin typeface="Arial"/>
                <a:cs typeface="Arial"/>
              </a:rPr>
              <a:t>r</a:t>
            </a:r>
            <a:r>
              <a:rPr sz="1600" i="1" spc="-10" dirty="0">
                <a:latin typeface="Arial"/>
                <a:cs typeface="Arial"/>
              </a:rPr>
              <a:t>ned”</a:t>
            </a:r>
            <a:r>
              <a:rPr sz="1600" i="1" spc="15" dirty="0">
                <a:latin typeface="Arial"/>
                <a:cs typeface="Arial"/>
              </a:rPr>
              <a:t> </a:t>
            </a:r>
            <a:r>
              <a:rPr sz="1600" i="1" spc="-10" dirty="0">
                <a:latin typeface="Arial"/>
                <a:cs typeface="Arial"/>
              </a:rPr>
              <a:t>at</a:t>
            </a:r>
            <a:r>
              <a:rPr sz="1600" i="1" spc="10" dirty="0">
                <a:latin typeface="Arial"/>
                <a:cs typeface="Arial"/>
              </a:rPr>
              <a:t> </a:t>
            </a:r>
            <a:r>
              <a:rPr lang="en-US" sz="1600" i="1" spc="-10" dirty="0">
                <a:latin typeface="Arial"/>
                <a:cs typeface="Arial"/>
              </a:rPr>
              <a:t>FMCSA</a:t>
            </a:r>
            <a:r>
              <a:rPr sz="1600" i="1" spc="-10" dirty="0">
                <a:latin typeface="Arial"/>
                <a:cs typeface="Arial"/>
              </a:rPr>
              <a:t>)</a:t>
            </a:r>
            <a:endParaRPr sz="1600" dirty="0">
              <a:latin typeface="Arial"/>
              <a:cs typeface="Arial"/>
            </a:endParaRPr>
          </a:p>
          <a:p>
            <a:pPr marL="876300" marR="5080" lvl="1" indent="-177800">
              <a:lnSpc>
                <a:spcPct val="100000"/>
              </a:lnSpc>
              <a:spcBef>
                <a:spcPts val="770"/>
              </a:spcBef>
              <a:buFont typeface="Wingdings"/>
              <a:buChar char=""/>
              <a:tabLst>
                <a:tab pos="876935" algn="l"/>
              </a:tabLst>
            </a:pPr>
            <a:r>
              <a:rPr sz="1400" spc="-10" dirty="0">
                <a:latin typeface="Arial"/>
                <a:cs typeface="Arial"/>
              </a:rPr>
              <a:t>N</a:t>
            </a:r>
            <a:r>
              <a:rPr sz="1400" spc="-5" dirty="0">
                <a:latin typeface="Arial"/>
                <a:cs typeface="Arial"/>
              </a:rPr>
              <a:t>o</a:t>
            </a:r>
            <a:r>
              <a:rPr sz="1400" spc="5" dirty="0">
                <a:latin typeface="Arial"/>
                <a:cs typeface="Arial"/>
              </a:rPr>
              <a:t>t</a:t>
            </a:r>
            <a:r>
              <a:rPr sz="1400" spc="-5" dirty="0">
                <a:latin typeface="Arial"/>
                <a:cs typeface="Arial"/>
              </a:rPr>
              <a:t>e</a:t>
            </a:r>
            <a:r>
              <a:rPr sz="1400" dirty="0">
                <a:latin typeface="Arial"/>
                <a:cs typeface="Arial"/>
              </a:rPr>
              <a:t>s</a:t>
            </a:r>
            <a:r>
              <a:rPr sz="1400" spc="-25" dirty="0">
                <a:latin typeface="Arial"/>
                <a:cs typeface="Arial"/>
              </a:rPr>
              <a:t> </a:t>
            </a:r>
            <a:r>
              <a:rPr sz="1400" spc="-5" dirty="0">
                <a:latin typeface="Arial"/>
                <a:cs typeface="Arial"/>
              </a:rPr>
              <a:t>an</a:t>
            </a:r>
            <a:r>
              <a:rPr sz="1400" dirty="0">
                <a:latin typeface="Arial"/>
                <a:cs typeface="Arial"/>
              </a:rPr>
              <a:t>d</a:t>
            </a:r>
            <a:r>
              <a:rPr sz="1400" spc="-20" dirty="0">
                <a:latin typeface="Arial"/>
                <a:cs typeface="Arial"/>
              </a:rPr>
              <a:t> </a:t>
            </a:r>
            <a:r>
              <a:rPr sz="1400" dirty="0">
                <a:latin typeface="Arial"/>
                <a:cs typeface="Arial"/>
              </a:rPr>
              <a:t>l</a:t>
            </a:r>
            <a:r>
              <a:rPr sz="1400" spc="-5" dirty="0">
                <a:latin typeface="Arial"/>
                <a:cs typeface="Arial"/>
              </a:rPr>
              <a:t>e</a:t>
            </a:r>
            <a:r>
              <a:rPr sz="1400" spc="5" dirty="0">
                <a:latin typeface="Arial"/>
                <a:cs typeface="Arial"/>
              </a:rPr>
              <a:t>ss</a:t>
            </a:r>
            <a:r>
              <a:rPr sz="1400" spc="-5" dirty="0">
                <a:latin typeface="Arial"/>
                <a:cs typeface="Arial"/>
              </a:rPr>
              <a:t>on</a:t>
            </a:r>
            <a:r>
              <a:rPr sz="1400" dirty="0">
                <a:latin typeface="Arial"/>
                <a:cs typeface="Arial"/>
              </a:rPr>
              <a:t>s</a:t>
            </a:r>
            <a:r>
              <a:rPr sz="1400" spc="-25" dirty="0">
                <a:latin typeface="Arial"/>
                <a:cs typeface="Arial"/>
              </a:rPr>
              <a:t> </a:t>
            </a:r>
            <a:r>
              <a:rPr sz="1400" dirty="0">
                <a:latin typeface="Arial"/>
                <a:cs typeface="Arial"/>
              </a:rPr>
              <a:t>l</a:t>
            </a:r>
            <a:r>
              <a:rPr sz="1400" spc="-5" dirty="0">
                <a:latin typeface="Arial"/>
                <a:cs typeface="Arial"/>
              </a:rPr>
              <a:t>ea</a:t>
            </a:r>
            <a:r>
              <a:rPr sz="1400" dirty="0">
                <a:latin typeface="Arial"/>
                <a:cs typeface="Arial"/>
              </a:rPr>
              <a:t>r</a:t>
            </a:r>
            <a:r>
              <a:rPr sz="1400" spc="-5" dirty="0">
                <a:latin typeface="Arial"/>
                <a:cs typeface="Arial"/>
              </a:rPr>
              <a:t>ne</a:t>
            </a:r>
            <a:r>
              <a:rPr sz="1400" dirty="0">
                <a:latin typeface="Arial"/>
                <a:cs typeface="Arial"/>
              </a:rPr>
              <a:t>d</a:t>
            </a:r>
            <a:r>
              <a:rPr sz="1400" spc="-45" dirty="0">
                <a:latin typeface="Arial"/>
                <a:cs typeface="Arial"/>
              </a:rPr>
              <a:t> </a:t>
            </a:r>
            <a:r>
              <a:rPr sz="1400" spc="5" dirty="0">
                <a:latin typeface="Arial"/>
                <a:cs typeface="Arial"/>
              </a:rPr>
              <a:t>f</a:t>
            </a:r>
            <a:r>
              <a:rPr sz="1400" dirty="0">
                <a:latin typeface="Arial"/>
                <a:cs typeface="Arial"/>
              </a:rPr>
              <a:t>r</a:t>
            </a:r>
            <a:r>
              <a:rPr sz="1400" spc="-5" dirty="0">
                <a:latin typeface="Arial"/>
                <a:cs typeface="Arial"/>
              </a:rPr>
              <a:t>o</a:t>
            </a:r>
            <a:r>
              <a:rPr sz="1400" dirty="0">
                <a:latin typeface="Arial"/>
                <a:cs typeface="Arial"/>
              </a:rPr>
              <a:t>m</a:t>
            </a:r>
            <a:r>
              <a:rPr sz="1400" spc="-25" dirty="0">
                <a:latin typeface="Arial"/>
                <a:cs typeface="Arial"/>
              </a:rPr>
              <a:t> </a:t>
            </a:r>
            <a:r>
              <a:rPr sz="1400" spc="5" dirty="0">
                <a:latin typeface="Arial"/>
                <a:cs typeface="Arial"/>
              </a:rPr>
              <a:t>t</a:t>
            </a:r>
            <a:r>
              <a:rPr sz="1400" spc="-5" dirty="0">
                <a:latin typeface="Arial"/>
                <a:cs typeface="Arial"/>
              </a:rPr>
              <a:t>h</a:t>
            </a:r>
            <a:r>
              <a:rPr sz="1400" dirty="0">
                <a:latin typeface="Arial"/>
                <a:cs typeface="Arial"/>
              </a:rPr>
              <a:t>e</a:t>
            </a:r>
            <a:r>
              <a:rPr sz="1400" spc="-20" dirty="0">
                <a:latin typeface="Arial"/>
                <a:cs typeface="Arial"/>
              </a:rPr>
              <a:t> </a:t>
            </a:r>
            <a:r>
              <a:rPr sz="1400" dirty="0">
                <a:latin typeface="Arial"/>
                <a:cs typeface="Arial"/>
              </a:rPr>
              <a:t>r</a:t>
            </a:r>
            <a:r>
              <a:rPr sz="1400" spc="-5" dirty="0">
                <a:latin typeface="Arial"/>
                <a:cs typeface="Arial"/>
              </a:rPr>
              <a:t>e</a:t>
            </a:r>
            <a:r>
              <a:rPr sz="1400" spc="5" dirty="0">
                <a:latin typeface="Arial"/>
                <a:cs typeface="Arial"/>
              </a:rPr>
              <a:t>s</a:t>
            </a:r>
            <a:r>
              <a:rPr sz="1400" spc="-5" dirty="0">
                <a:latin typeface="Arial"/>
                <a:cs typeface="Arial"/>
              </a:rPr>
              <a:t>pon</a:t>
            </a:r>
            <a:r>
              <a:rPr sz="1400" spc="-10" dirty="0">
                <a:latin typeface="Arial"/>
                <a:cs typeface="Arial"/>
              </a:rPr>
              <a:t>s</a:t>
            </a:r>
            <a:r>
              <a:rPr sz="1400" dirty="0">
                <a:latin typeface="Arial"/>
                <a:cs typeface="Arial"/>
              </a:rPr>
              <a:t>e</a:t>
            </a:r>
            <a:r>
              <a:rPr sz="1400" spc="-45" dirty="0">
                <a:latin typeface="Arial"/>
                <a:cs typeface="Arial"/>
              </a:rPr>
              <a:t> </a:t>
            </a:r>
            <a:r>
              <a:rPr sz="1400" spc="-5" dirty="0">
                <a:latin typeface="Arial"/>
                <a:cs typeface="Arial"/>
              </a:rPr>
              <a:t>a</a:t>
            </a:r>
            <a:r>
              <a:rPr sz="1400" dirty="0">
                <a:latin typeface="Arial"/>
                <a:cs typeface="Arial"/>
              </a:rPr>
              <a:t>re</a:t>
            </a:r>
            <a:r>
              <a:rPr sz="1400" spc="-20" dirty="0">
                <a:latin typeface="Arial"/>
                <a:cs typeface="Arial"/>
              </a:rPr>
              <a:t> </a:t>
            </a:r>
            <a:r>
              <a:rPr sz="1400" spc="-5" dirty="0">
                <a:latin typeface="Arial"/>
                <a:cs typeface="Arial"/>
              </a:rPr>
              <a:t>e</a:t>
            </a:r>
            <a:r>
              <a:rPr sz="1400" spc="-20" dirty="0">
                <a:latin typeface="Arial"/>
                <a:cs typeface="Arial"/>
              </a:rPr>
              <a:t>v</a:t>
            </a:r>
            <a:r>
              <a:rPr sz="1400" spc="-5" dirty="0">
                <a:latin typeface="Arial"/>
                <a:cs typeface="Arial"/>
              </a:rPr>
              <a:t>a</a:t>
            </a:r>
            <a:r>
              <a:rPr sz="1400" dirty="0">
                <a:latin typeface="Arial"/>
                <a:cs typeface="Arial"/>
              </a:rPr>
              <a:t>l</a:t>
            </a:r>
            <a:r>
              <a:rPr sz="1400" spc="-5" dirty="0">
                <a:latin typeface="Arial"/>
                <a:cs typeface="Arial"/>
              </a:rPr>
              <a:t>ua</a:t>
            </a:r>
            <a:r>
              <a:rPr sz="1400" spc="5" dirty="0">
                <a:latin typeface="Arial"/>
                <a:cs typeface="Arial"/>
              </a:rPr>
              <a:t>t</a:t>
            </a:r>
            <a:r>
              <a:rPr sz="1400" spc="-5" dirty="0">
                <a:latin typeface="Arial"/>
                <a:cs typeface="Arial"/>
              </a:rPr>
              <a:t>ed</a:t>
            </a:r>
            <a:r>
              <a:rPr sz="1400" dirty="0">
                <a:latin typeface="Arial"/>
                <a:cs typeface="Arial"/>
              </a:rPr>
              <a:t>,</a:t>
            </a:r>
            <a:r>
              <a:rPr sz="1400" spc="-25" dirty="0">
                <a:latin typeface="Arial"/>
                <a:cs typeface="Arial"/>
              </a:rPr>
              <a:t> </a:t>
            </a:r>
            <a:r>
              <a:rPr sz="1400" spc="-5" dirty="0">
                <a:latin typeface="Arial"/>
                <a:cs typeface="Arial"/>
              </a:rPr>
              <a:t>an</a:t>
            </a:r>
            <a:r>
              <a:rPr sz="1400" dirty="0">
                <a:latin typeface="Arial"/>
                <a:cs typeface="Arial"/>
              </a:rPr>
              <a:t>d</a:t>
            </a:r>
            <a:r>
              <a:rPr sz="1400" spc="-20" dirty="0">
                <a:latin typeface="Arial"/>
                <a:cs typeface="Arial"/>
              </a:rPr>
              <a:t> </a:t>
            </a:r>
            <a:r>
              <a:rPr sz="1400" dirty="0">
                <a:latin typeface="Arial"/>
                <a:cs typeface="Arial"/>
              </a:rPr>
              <a:t>in</a:t>
            </a:r>
            <a:r>
              <a:rPr sz="1400" spc="-10" dirty="0">
                <a:latin typeface="Arial"/>
                <a:cs typeface="Arial"/>
              </a:rPr>
              <a:t> </a:t>
            </a:r>
            <a:r>
              <a:rPr sz="1400" spc="5" dirty="0">
                <a:latin typeface="Arial"/>
                <a:cs typeface="Arial"/>
              </a:rPr>
              <a:t>t</a:t>
            </a:r>
            <a:r>
              <a:rPr sz="1400" spc="-5" dirty="0">
                <a:latin typeface="Arial"/>
                <a:cs typeface="Arial"/>
              </a:rPr>
              <a:t>u</a:t>
            </a:r>
            <a:r>
              <a:rPr sz="1400" dirty="0">
                <a:latin typeface="Arial"/>
                <a:cs typeface="Arial"/>
              </a:rPr>
              <a:t>r</a:t>
            </a:r>
            <a:r>
              <a:rPr sz="1400" spc="-5" dirty="0">
                <a:latin typeface="Arial"/>
                <a:cs typeface="Arial"/>
              </a:rPr>
              <a:t>n</a:t>
            </a:r>
            <a:r>
              <a:rPr sz="1400" dirty="0">
                <a:latin typeface="Arial"/>
                <a:cs typeface="Arial"/>
              </a:rPr>
              <a:t>,</a:t>
            </a:r>
            <a:r>
              <a:rPr sz="1400" spc="-40" dirty="0">
                <a:latin typeface="Arial"/>
                <a:cs typeface="Arial"/>
              </a:rPr>
              <a:t> </a:t>
            </a:r>
            <a:r>
              <a:rPr sz="1400" spc="-5" dirty="0">
                <a:latin typeface="Arial"/>
                <a:cs typeface="Arial"/>
              </a:rPr>
              <a:t>u</a:t>
            </a:r>
            <a:r>
              <a:rPr sz="1400" spc="5" dirty="0">
                <a:latin typeface="Arial"/>
                <a:cs typeface="Arial"/>
              </a:rPr>
              <a:t>s</a:t>
            </a:r>
            <a:r>
              <a:rPr sz="1400" spc="-5" dirty="0">
                <a:latin typeface="Arial"/>
                <a:cs typeface="Arial"/>
              </a:rPr>
              <a:t>e</a:t>
            </a:r>
            <a:r>
              <a:rPr sz="1400" dirty="0">
                <a:latin typeface="Arial"/>
                <a:cs typeface="Arial"/>
              </a:rPr>
              <a:t>d</a:t>
            </a:r>
            <a:r>
              <a:rPr sz="1400" spc="-20" dirty="0">
                <a:latin typeface="Arial"/>
                <a:cs typeface="Arial"/>
              </a:rPr>
              <a:t> </a:t>
            </a:r>
            <a:r>
              <a:rPr sz="1400" spc="5" dirty="0">
                <a:latin typeface="Arial"/>
                <a:cs typeface="Arial"/>
              </a:rPr>
              <a:t>t</a:t>
            </a:r>
            <a:r>
              <a:rPr sz="1400" dirty="0">
                <a:latin typeface="Arial"/>
                <a:cs typeface="Arial"/>
              </a:rPr>
              <a:t>o</a:t>
            </a:r>
            <a:r>
              <a:rPr sz="1400" spc="-20" dirty="0">
                <a:latin typeface="Arial"/>
                <a:cs typeface="Arial"/>
              </a:rPr>
              <a:t> </a:t>
            </a:r>
            <a:r>
              <a:rPr sz="1400" dirty="0">
                <a:latin typeface="Arial"/>
                <a:cs typeface="Arial"/>
              </a:rPr>
              <a:t>i</a:t>
            </a:r>
            <a:r>
              <a:rPr sz="1400" spc="-10" dirty="0">
                <a:latin typeface="Arial"/>
                <a:cs typeface="Arial"/>
              </a:rPr>
              <a:t>m</a:t>
            </a:r>
            <a:r>
              <a:rPr sz="1400" spc="-5" dirty="0">
                <a:latin typeface="Arial"/>
                <a:cs typeface="Arial"/>
              </a:rPr>
              <a:t>p</a:t>
            </a:r>
            <a:r>
              <a:rPr sz="1400" dirty="0">
                <a:latin typeface="Arial"/>
                <a:cs typeface="Arial"/>
              </a:rPr>
              <a:t>r</a:t>
            </a:r>
            <a:r>
              <a:rPr sz="1400" spc="-5" dirty="0">
                <a:latin typeface="Arial"/>
                <a:cs typeface="Arial"/>
              </a:rPr>
              <a:t>o</a:t>
            </a:r>
            <a:r>
              <a:rPr sz="1400" spc="-20" dirty="0">
                <a:latin typeface="Arial"/>
                <a:cs typeface="Arial"/>
              </a:rPr>
              <a:t>v</a:t>
            </a:r>
            <a:r>
              <a:rPr sz="1400" dirty="0">
                <a:latin typeface="Arial"/>
                <a:cs typeface="Arial"/>
              </a:rPr>
              <a:t>e</a:t>
            </a:r>
            <a:r>
              <a:rPr sz="1400" spc="-10" dirty="0">
                <a:latin typeface="Arial"/>
                <a:cs typeface="Arial"/>
              </a:rPr>
              <a:t> </a:t>
            </a:r>
            <a:r>
              <a:rPr sz="1400" spc="5" dirty="0">
                <a:latin typeface="Arial"/>
                <a:cs typeface="Arial"/>
              </a:rPr>
              <a:t>t</a:t>
            </a:r>
            <a:r>
              <a:rPr sz="1400" spc="-5" dirty="0">
                <a:latin typeface="Arial"/>
                <a:cs typeface="Arial"/>
              </a:rPr>
              <a:t>he </a:t>
            </a:r>
            <a:r>
              <a:rPr sz="1400" spc="5" dirty="0">
                <a:latin typeface="Arial"/>
                <a:cs typeface="Arial"/>
              </a:rPr>
              <a:t>s</a:t>
            </a:r>
            <a:r>
              <a:rPr sz="1400" spc="-5" dirty="0">
                <a:latin typeface="Arial"/>
                <a:cs typeface="Arial"/>
              </a:rPr>
              <a:t>e</a:t>
            </a:r>
            <a:r>
              <a:rPr sz="1400" spc="5" dirty="0">
                <a:latin typeface="Arial"/>
                <a:cs typeface="Arial"/>
              </a:rPr>
              <a:t>c</a:t>
            </a:r>
            <a:r>
              <a:rPr sz="1400" spc="-5" dirty="0">
                <a:latin typeface="Arial"/>
                <a:cs typeface="Arial"/>
              </a:rPr>
              <a:t>u</a:t>
            </a:r>
            <a:r>
              <a:rPr sz="1400" dirty="0">
                <a:latin typeface="Arial"/>
                <a:cs typeface="Arial"/>
              </a:rPr>
              <a:t>ri</a:t>
            </a:r>
            <a:r>
              <a:rPr sz="1400" spc="5" dirty="0">
                <a:latin typeface="Arial"/>
                <a:cs typeface="Arial"/>
              </a:rPr>
              <a:t>t</a:t>
            </a:r>
            <a:r>
              <a:rPr sz="1400" dirty="0">
                <a:latin typeface="Arial"/>
                <a:cs typeface="Arial"/>
              </a:rPr>
              <a:t>y</a:t>
            </a:r>
            <a:r>
              <a:rPr sz="1400" spc="-50" dirty="0">
                <a:latin typeface="Arial"/>
                <a:cs typeface="Arial"/>
              </a:rPr>
              <a:t> </a:t>
            </a:r>
            <a:r>
              <a:rPr sz="1400" dirty="0">
                <a:latin typeface="Arial"/>
                <a:cs typeface="Arial"/>
              </a:rPr>
              <a:t>l</a:t>
            </a:r>
            <a:r>
              <a:rPr sz="1400" spc="-5" dirty="0">
                <a:latin typeface="Arial"/>
                <a:cs typeface="Arial"/>
              </a:rPr>
              <a:t>and</a:t>
            </a:r>
            <a:r>
              <a:rPr sz="1400" spc="5" dirty="0">
                <a:latin typeface="Arial"/>
                <a:cs typeface="Arial"/>
              </a:rPr>
              <a:t>sc</a:t>
            </a:r>
            <a:r>
              <a:rPr sz="1400" spc="-5" dirty="0">
                <a:latin typeface="Arial"/>
                <a:cs typeface="Arial"/>
              </a:rPr>
              <a:t>ap</a:t>
            </a:r>
            <a:r>
              <a:rPr sz="1400" dirty="0">
                <a:latin typeface="Arial"/>
                <a:cs typeface="Arial"/>
              </a:rPr>
              <a:t>e</a:t>
            </a:r>
            <a:r>
              <a:rPr sz="1400" spc="-45" dirty="0">
                <a:latin typeface="Arial"/>
                <a:cs typeface="Arial"/>
              </a:rPr>
              <a:t> </a:t>
            </a:r>
            <a:r>
              <a:rPr sz="1400" spc="-5" dirty="0">
                <a:latin typeface="Arial"/>
                <a:cs typeface="Arial"/>
              </a:rPr>
              <a:t>b</a:t>
            </a:r>
            <a:r>
              <a:rPr sz="1400" dirty="0">
                <a:latin typeface="Arial"/>
                <a:cs typeface="Arial"/>
              </a:rPr>
              <a:t>y</a:t>
            </a:r>
            <a:r>
              <a:rPr sz="1400" spc="-15" dirty="0">
                <a:latin typeface="Arial"/>
                <a:cs typeface="Arial"/>
              </a:rPr>
              <a:t> </a:t>
            </a:r>
            <a:r>
              <a:rPr sz="1400" dirty="0">
                <a:latin typeface="Arial"/>
                <a:cs typeface="Arial"/>
              </a:rPr>
              <a:t>i</a:t>
            </a:r>
            <a:r>
              <a:rPr sz="1400" spc="-10" dirty="0">
                <a:latin typeface="Arial"/>
                <a:cs typeface="Arial"/>
              </a:rPr>
              <a:t>m</a:t>
            </a:r>
            <a:r>
              <a:rPr sz="1400" spc="-5" dirty="0">
                <a:latin typeface="Arial"/>
                <a:cs typeface="Arial"/>
              </a:rPr>
              <a:t>p</a:t>
            </a:r>
            <a:r>
              <a:rPr sz="1400" dirty="0">
                <a:latin typeface="Arial"/>
                <a:cs typeface="Arial"/>
              </a:rPr>
              <a:t>r</a:t>
            </a:r>
            <a:r>
              <a:rPr sz="1400" spc="-5" dirty="0">
                <a:latin typeface="Arial"/>
                <a:cs typeface="Arial"/>
              </a:rPr>
              <a:t>o</a:t>
            </a:r>
            <a:r>
              <a:rPr sz="1400" spc="-20" dirty="0">
                <a:latin typeface="Arial"/>
                <a:cs typeface="Arial"/>
              </a:rPr>
              <a:t>v</a:t>
            </a:r>
            <a:r>
              <a:rPr sz="1400" dirty="0">
                <a:latin typeface="Arial"/>
                <a:cs typeface="Arial"/>
              </a:rPr>
              <a:t>i</a:t>
            </a:r>
            <a:r>
              <a:rPr sz="1400" spc="-5" dirty="0">
                <a:latin typeface="Arial"/>
                <a:cs typeface="Arial"/>
              </a:rPr>
              <a:t>n</a:t>
            </a:r>
            <a:r>
              <a:rPr sz="1400" dirty="0">
                <a:latin typeface="Arial"/>
                <a:cs typeface="Arial"/>
              </a:rPr>
              <a:t>g</a:t>
            </a:r>
            <a:r>
              <a:rPr sz="1400" spc="-10" dirty="0">
                <a:latin typeface="Arial"/>
                <a:cs typeface="Arial"/>
              </a:rPr>
              <a:t> </a:t>
            </a:r>
            <a:r>
              <a:rPr sz="1400" spc="-5" dirty="0">
                <a:latin typeface="Arial"/>
                <a:cs typeface="Arial"/>
              </a:rPr>
              <a:t>pa</a:t>
            </a:r>
            <a:r>
              <a:rPr sz="1400" spc="5" dirty="0">
                <a:latin typeface="Arial"/>
                <a:cs typeface="Arial"/>
              </a:rPr>
              <a:t>tc</a:t>
            </a:r>
            <a:r>
              <a:rPr sz="1400" spc="-5" dirty="0">
                <a:latin typeface="Arial"/>
                <a:cs typeface="Arial"/>
              </a:rPr>
              <a:t>h</a:t>
            </a:r>
            <a:r>
              <a:rPr sz="1400" dirty="0">
                <a:latin typeface="Arial"/>
                <a:cs typeface="Arial"/>
              </a:rPr>
              <a:t>i</a:t>
            </a:r>
            <a:r>
              <a:rPr sz="1400" spc="-5" dirty="0">
                <a:latin typeface="Arial"/>
                <a:cs typeface="Arial"/>
              </a:rPr>
              <a:t>n</a:t>
            </a:r>
            <a:r>
              <a:rPr sz="1400" dirty="0">
                <a:latin typeface="Arial"/>
                <a:cs typeface="Arial"/>
              </a:rPr>
              <a:t>g</a:t>
            </a:r>
            <a:r>
              <a:rPr sz="1400" spc="-55" dirty="0">
                <a:latin typeface="Arial"/>
                <a:cs typeface="Arial"/>
              </a:rPr>
              <a:t> </a:t>
            </a:r>
            <a:r>
              <a:rPr sz="1400" spc="-10" dirty="0">
                <a:latin typeface="Arial"/>
                <a:cs typeface="Arial"/>
              </a:rPr>
              <a:t>m</a:t>
            </a:r>
            <a:r>
              <a:rPr sz="1400" spc="-5" dirty="0">
                <a:latin typeface="Arial"/>
                <a:cs typeface="Arial"/>
              </a:rPr>
              <a:t>e</a:t>
            </a:r>
            <a:r>
              <a:rPr sz="1400" spc="5" dirty="0">
                <a:latin typeface="Arial"/>
                <a:cs typeface="Arial"/>
              </a:rPr>
              <a:t>t</a:t>
            </a:r>
            <a:r>
              <a:rPr sz="1400" spc="-5" dirty="0">
                <a:latin typeface="Arial"/>
                <a:cs typeface="Arial"/>
              </a:rPr>
              <a:t>hodo</a:t>
            </a:r>
            <a:r>
              <a:rPr sz="1400" dirty="0">
                <a:latin typeface="Arial"/>
                <a:cs typeface="Arial"/>
              </a:rPr>
              <a:t>l</a:t>
            </a:r>
            <a:r>
              <a:rPr sz="1400" spc="-5" dirty="0">
                <a:latin typeface="Arial"/>
                <a:cs typeface="Arial"/>
              </a:rPr>
              <a:t>og</a:t>
            </a:r>
            <a:r>
              <a:rPr sz="1400" dirty="0">
                <a:latin typeface="Arial"/>
                <a:cs typeface="Arial"/>
              </a:rPr>
              <a:t>i</a:t>
            </a:r>
            <a:r>
              <a:rPr sz="1400" spc="-15" dirty="0">
                <a:latin typeface="Arial"/>
                <a:cs typeface="Arial"/>
              </a:rPr>
              <a:t>e</a:t>
            </a:r>
            <a:r>
              <a:rPr sz="1400" spc="5" dirty="0">
                <a:latin typeface="Arial"/>
                <a:cs typeface="Arial"/>
              </a:rPr>
              <a:t>s</a:t>
            </a:r>
            <a:r>
              <a:rPr sz="1400" dirty="0">
                <a:latin typeface="Arial"/>
                <a:cs typeface="Arial"/>
              </a:rPr>
              <a:t>,</a:t>
            </a:r>
            <a:r>
              <a:rPr sz="1400" spc="-50" dirty="0">
                <a:latin typeface="Arial"/>
                <a:cs typeface="Arial"/>
              </a:rPr>
              <a:t> </a:t>
            </a:r>
            <a:r>
              <a:rPr sz="1400" dirty="0">
                <a:latin typeface="Arial"/>
                <a:cs typeface="Arial"/>
              </a:rPr>
              <a:t>r</a:t>
            </a:r>
            <a:r>
              <a:rPr sz="1400" spc="-5" dirty="0">
                <a:latin typeface="Arial"/>
                <a:cs typeface="Arial"/>
              </a:rPr>
              <a:t>ee</a:t>
            </a:r>
            <a:r>
              <a:rPr sz="1400" spc="-20" dirty="0">
                <a:latin typeface="Arial"/>
                <a:cs typeface="Arial"/>
              </a:rPr>
              <a:t>v</a:t>
            </a:r>
            <a:r>
              <a:rPr sz="1400" spc="-5" dirty="0">
                <a:latin typeface="Arial"/>
                <a:cs typeface="Arial"/>
              </a:rPr>
              <a:t>a</a:t>
            </a:r>
            <a:r>
              <a:rPr sz="1400" dirty="0">
                <a:latin typeface="Arial"/>
                <a:cs typeface="Arial"/>
              </a:rPr>
              <a:t>l</a:t>
            </a:r>
            <a:r>
              <a:rPr sz="1400" spc="-5" dirty="0">
                <a:latin typeface="Arial"/>
                <a:cs typeface="Arial"/>
              </a:rPr>
              <a:t>ua</a:t>
            </a:r>
            <a:r>
              <a:rPr sz="1400" spc="5" dirty="0">
                <a:latin typeface="Arial"/>
                <a:cs typeface="Arial"/>
              </a:rPr>
              <a:t>t</a:t>
            </a:r>
            <a:r>
              <a:rPr sz="1400" dirty="0">
                <a:latin typeface="Arial"/>
                <a:cs typeface="Arial"/>
              </a:rPr>
              <a:t>i</a:t>
            </a:r>
            <a:r>
              <a:rPr sz="1400" spc="-5" dirty="0">
                <a:latin typeface="Arial"/>
                <a:cs typeface="Arial"/>
              </a:rPr>
              <a:t>n</a:t>
            </a:r>
            <a:r>
              <a:rPr sz="1400" dirty="0">
                <a:latin typeface="Arial"/>
                <a:cs typeface="Arial"/>
              </a:rPr>
              <a:t>g</a:t>
            </a:r>
            <a:r>
              <a:rPr sz="1400" spc="-35" dirty="0">
                <a:latin typeface="Arial"/>
                <a:cs typeface="Arial"/>
              </a:rPr>
              <a:t> </a:t>
            </a:r>
            <a:r>
              <a:rPr sz="1400" spc="-5" dirty="0">
                <a:latin typeface="Arial"/>
                <a:cs typeface="Arial"/>
              </a:rPr>
              <a:t>a</a:t>
            </a:r>
            <a:r>
              <a:rPr sz="1400" spc="5" dirty="0">
                <a:latin typeface="Arial"/>
                <a:cs typeface="Arial"/>
              </a:rPr>
              <a:t>cc</a:t>
            </a:r>
            <a:r>
              <a:rPr sz="1400" spc="-5" dirty="0">
                <a:latin typeface="Arial"/>
                <a:cs typeface="Arial"/>
              </a:rPr>
              <a:t>e</a:t>
            </a:r>
            <a:r>
              <a:rPr sz="1400" spc="5" dirty="0">
                <a:latin typeface="Arial"/>
                <a:cs typeface="Arial"/>
              </a:rPr>
              <a:t>s</a:t>
            </a:r>
            <a:r>
              <a:rPr sz="1400" dirty="0">
                <a:latin typeface="Arial"/>
                <a:cs typeface="Arial"/>
              </a:rPr>
              <a:t>s</a:t>
            </a:r>
            <a:r>
              <a:rPr sz="1400" spc="-40" dirty="0">
                <a:latin typeface="Arial"/>
                <a:cs typeface="Arial"/>
              </a:rPr>
              <a:t> </a:t>
            </a:r>
            <a:r>
              <a:rPr sz="1400" spc="-5" dirty="0">
                <a:latin typeface="Arial"/>
                <a:cs typeface="Arial"/>
              </a:rPr>
              <a:t>pe</a:t>
            </a:r>
            <a:r>
              <a:rPr sz="1400" dirty="0">
                <a:latin typeface="Arial"/>
                <a:cs typeface="Arial"/>
              </a:rPr>
              <a:t>r</a:t>
            </a:r>
            <a:r>
              <a:rPr sz="1400" spc="-10" dirty="0">
                <a:latin typeface="Arial"/>
                <a:cs typeface="Arial"/>
              </a:rPr>
              <a:t>m</a:t>
            </a:r>
            <a:r>
              <a:rPr sz="1400" dirty="0">
                <a:latin typeface="Arial"/>
                <a:cs typeface="Arial"/>
              </a:rPr>
              <a:t>i</a:t>
            </a:r>
            <a:r>
              <a:rPr sz="1400" spc="5" dirty="0">
                <a:latin typeface="Arial"/>
                <a:cs typeface="Arial"/>
              </a:rPr>
              <a:t>ss</a:t>
            </a:r>
            <a:r>
              <a:rPr sz="1400" dirty="0">
                <a:latin typeface="Arial"/>
                <a:cs typeface="Arial"/>
              </a:rPr>
              <a:t>i</a:t>
            </a:r>
            <a:r>
              <a:rPr sz="1400" spc="-5" dirty="0">
                <a:latin typeface="Arial"/>
                <a:cs typeface="Arial"/>
              </a:rPr>
              <a:t>o</a:t>
            </a:r>
            <a:r>
              <a:rPr sz="1400" spc="-15" dirty="0">
                <a:latin typeface="Arial"/>
                <a:cs typeface="Arial"/>
              </a:rPr>
              <a:t>n</a:t>
            </a:r>
            <a:r>
              <a:rPr sz="1400" spc="-10" dirty="0">
                <a:latin typeface="Arial"/>
                <a:cs typeface="Arial"/>
              </a:rPr>
              <a:t>s</a:t>
            </a:r>
            <a:r>
              <a:rPr sz="1400" dirty="0">
                <a:latin typeface="Arial"/>
                <a:cs typeface="Arial"/>
              </a:rPr>
              <a:t>, </a:t>
            </a:r>
            <a:r>
              <a:rPr sz="1400" spc="-5" dirty="0">
                <a:latin typeface="Arial"/>
                <a:cs typeface="Arial"/>
              </a:rPr>
              <a:t>a</a:t>
            </a:r>
            <a:r>
              <a:rPr sz="1400" spc="5" dirty="0">
                <a:latin typeface="Arial"/>
                <a:cs typeface="Arial"/>
              </a:rPr>
              <a:t>cc</a:t>
            </a:r>
            <a:r>
              <a:rPr sz="1400" spc="-5" dirty="0">
                <a:latin typeface="Arial"/>
                <a:cs typeface="Arial"/>
              </a:rPr>
              <a:t>oun</a:t>
            </a:r>
            <a:r>
              <a:rPr sz="1400" dirty="0">
                <a:latin typeface="Arial"/>
                <a:cs typeface="Arial"/>
              </a:rPr>
              <a:t>t</a:t>
            </a:r>
            <a:r>
              <a:rPr sz="1400" spc="-40" dirty="0">
                <a:latin typeface="Arial"/>
                <a:cs typeface="Arial"/>
              </a:rPr>
              <a:t> </a:t>
            </a:r>
            <a:r>
              <a:rPr sz="1400" spc="-5" dirty="0">
                <a:latin typeface="Arial"/>
                <a:cs typeface="Arial"/>
              </a:rPr>
              <a:t>u</a:t>
            </a:r>
            <a:r>
              <a:rPr sz="1400" spc="5" dirty="0">
                <a:latin typeface="Arial"/>
                <a:cs typeface="Arial"/>
              </a:rPr>
              <a:t>s</a:t>
            </a:r>
            <a:r>
              <a:rPr sz="1400" spc="-5" dirty="0">
                <a:latin typeface="Arial"/>
                <a:cs typeface="Arial"/>
              </a:rPr>
              <a:t>age</a:t>
            </a:r>
            <a:r>
              <a:rPr sz="1400" dirty="0">
                <a:latin typeface="Arial"/>
                <a:cs typeface="Arial"/>
              </a:rPr>
              <a:t>,</a:t>
            </a:r>
            <a:r>
              <a:rPr sz="1400" spc="-40" dirty="0">
                <a:latin typeface="Arial"/>
                <a:cs typeface="Arial"/>
              </a:rPr>
              <a:t> </a:t>
            </a:r>
            <a:r>
              <a:rPr sz="1400" spc="-5" dirty="0">
                <a:latin typeface="Arial"/>
                <a:cs typeface="Arial"/>
              </a:rPr>
              <a:t>u</a:t>
            </a:r>
            <a:r>
              <a:rPr sz="1400" spc="5" dirty="0">
                <a:latin typeface="Arial"/>
                <a:cs typeface="Arial"/>
              </a:rPr>
              <a:t>s</a:t>
            </a:r>
            <a:r>
              <a:rPr sz="1400" spc="-5" dirty="0">
                <a:latin typeface="Arial"/>
                <a:cs typeface="Arial"/>
              </a:rPr>
              <a:t>e</a:t>
            </a:r>
            <a:r>
              <a:rPr sz="1400" dirty="0">
                <a:latin typeface="Arial"/>
                <a:cs typeface="Arial"/>
              </a:rPr>
              <a:t>r</a:t>
            </a:r>
            <a:r>
              <a:rPr sz="1400" spc="-30" dirty="0">
                <a:latin typeface="Arial"/>
                <a:cs typeface="Arial"/>
              </a:rPr>
              <a:t> </a:t>
            </a:r>
            <a:r>
              <a:rPr sz="1400" spc="5" dirty="0">
                <a:latin typeface="Arial"/>
                <a:cs typeface="Arial"/>
              </a:rPr>
              <a:t>t</a:t>
            </a:r>
            <a:r>
              <a:rPr sz="1400" dirty="0">
                <a:latin typeface="Arial"/>
                <a:cs typeface="Arial"/>
              </a:rPr>
              <a:t>r</a:t>
            </a:r>
            <a:r>
              <a:rPr sz="1400" spc="-5" dirty="0">
                <a:latin typeface="Arial"/>
                <a:cs typeface="Arial"/>
              </a:rPr>
              <a:t>a</a:t>
            </a:r>
            <a:r>
              <a:rPr sz="1400" dirty="0">
                <a:latin typeface="Arial"/>
                <a:cs typeface="Arial"/>
              </a:rPr>
              <a:t>i</a:t>
            </a:r>
            <a:r>
              <a:rPr sz="1400" spc="-5" dirty="0">
                <a:latin typeface="Arial"/>
                <a:cs typeface="Arial"/>
              </a:rPr>
              <a:t>n</a:t>
            </a:r>
            <a:r>
              <a:rPr sz="1400" dirty="0">
                <a:latin typeface="Arial"/>
                <a:cs typeface="Arial"/>
              </a:rPr>
              <a:t>i</a:t>
            </a:r>
            <a:r>
              <a:rPr sz="1400" spc="-5" dirty="0">
                <a:latin typeface="Arial"/>
                <a:cs typeface="Arial"/>
              </a:rPr>
              <a:t>ng</a:t>
            </a:r>
            <a:r>
              <a:rPr sz="1400" dirty="0">
                <a:latin typeface="Arial"/>
                <a:cs typeface="Arial"/>
              </a:rPr>
              <a:t>,</a:t>
            </a:r>
            <a:r>
              <a:rPr sz="1400" spc="-40" dirty="0">
                <a:latin typeface="Arial"/>
                <a:cs typeface="Arial"/>
              </a:rPr>
              <a:t> </a:t>
            </a:r>
            <a:r>
              <a:rPr sz="1400" spc="-5" dirty="0">
                <a:latin typeface="Arial"/>
                <a:cs typeface="Arial"/>
              </a:rPr>
              <a:t>e</a:t>
            </a:r>
            <a:r>
              <a:rPr sz="1400" spc="5" dirty="0">
                <a:latin typeface="Arial"/>
                <a:cs typeface="Arial"/>
              </a:rPr>
              <a:t>tc</a:t>
            </a:r>
            <a:r>
              <a:rPr sz="1400" dirty="0">
                <a:latin typeface="Arial"/>
                <a:cs typeface="Arial"/>
              </a:rPr>
              <a:t>.</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Ha</a:t>
            </a:r>
            <a:r>
              <a:rPr sz="1800" dirty="0"/>
              <a:t>ndling</a:t>
            </a:r>
            <a:endParaRPr sz="1800"/>
          </a:p>
          <a:p>
            <a:pPr marL="12700">
              <a:lnSpc>
                <a:spcPts val="3315"/>
              </a:lnSpc>
            </a:pPr>
            <a:r>
              <a:rPr spc="-10" dirty="0"/>
              <a:t>I</a:t>
            </a:r>
            <a:r>
              <a:rPr spc="-25" dirty="0"/>
              <a:t>n</a:t>
            </a:r>
            <a:r>
              <a:rPr spc="-15" dirty="0"/>
              <a:t>c</a:t>
            </a:r>
            <a:r>
              <a:rPr spc="-10" dirty="0"/>
              <a:t>i</a:t>
            </a:r>
            <a:r>
              <a:rPr spc="-25" dirty="0"/>
              <a:t>d</a:t>
            </a:r>
            <a:r>
              <a:rPr spc="-15" dirty="0"/>
              <a:t>e</a:t>
            </a:r>
            <a:r>
              <a:rPr spc="-25" dirty="0"/>
              <a:t>n</a:t>
            </a:r>
            <a:r>
              <a:rPr spc="-10" dirty="0"/>
              <a:t>t</a:t>
            </a:r>
            <a:r>
              <a:rPr spc="15" dirty="0"/>
              <a:t> </a:t>
            </a:r>
            <a:r>
              <a:rPr spc="-30" dirty="0"/>
              <a:t>H</a:t>
            </a:r>
            <a:r>
              <a:rPr spc="-15" dirty="0"/>
              <a:t>a</a:t>
            </a:r>
            <a:r>
              <a:rPr spc="-25" dirty="0"/>
              <a:t>nd</a:t>
            </a:r>
            <a:r>
              <a:rPr spc="-10" dirty="0"/>
              <a:t>li</a:t>
            </a:r>
            <a:r>
              <a:rPr spc="-25" dirty="0"/>
              <a:t>n</a:t>
            </a:r>
            <a:r>
              <a:rPr spc="-20" dirty="0"/>
              <a:t>g</a:t>
            </a:r>
            <a:r>
              <a:rPr spc="30" dirty="0"/>
              <a:t> </a:t>
            </a:r>
            <a:r>
              <a:rPr spc="-25" dirty="0"/>
              <a:t>L</a:t>
            </a:r>
            <a:r>
              <a:rPr spc="-10" dirty="0"/>
              <a:t>ifec</a:t>
            </a:r>
            <a:r>
              <a:rPr spc="-55" dirty="0"/>
              <a:t>y</a:t>
            </a:r>
            <a:r>
              <a:rPr spc="-15" dirty="0"/>
              <a:t>cle</a:t>
            </a:r>
            <a:r>
              <a:rPr spc="55" dirty="0"/>
              <a:t> </a:t>
            </a:r>
            <a:r>
              <a:rPr spc="-30" dirty="0"/>
              <a:t>O</a:t>
            </a:r>
            <a:r>
              <a:rPr spc="-10" dirty="0"/>
              <a:t>vervi</a:t>
            </a:r>
            <a:r>
              <a:rPr spc="-15" dirty="0"/>
              <a:t>ew</a:t>
            </a:r>
          </a:p>
        </p:txBody>
      </p:sp>
    </p:spTree>
    <p:extLst>
      <p:ext uri="{BB962C8B-B14F-4D97-AF65-F5344CB8AC3E}">
        <p14:creationId xmlns:p14="http://schemas.microsoft.com/office/powerpoint/2010/main" val="2176279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37</a:t>
            </a:fld>
            <a:endParaRPr dirty="0"/>
          </a:p>
        </p:txBody>
      </p:sp>
      <p:sp>
        <p:nvSpPr>
          <p:cNvPr id="3" name="object 3"/>
          <p:cNvSpPr txBox="1"/>
          <p:nvPr/>
        </p:nvSpPr>
        <p:spPr>
          <a:xfrm>
            <a:off x="535940" y="1683186"/>
            <a:ext cx="5955030" cy="2115964"/>
          </a:xfrm>
          <a:prstGeom prst="rect">
            <a:avLst/>
          </a:prstGeom>
        </p:spPr>
        <p:txBody>
          <a:bodyPr vert="horz" wrap="square" lIns="0" tIns="0" rIns="0" bIns="0" rtlCol="0">
            <a:spAutoFit/>
          </a:bodyPr>
          <a:lstStyle/>
          <a:p>
            <a:pPr marL="12700">
              <a:lnSpc>
                <a:spcPct val="100000"/>
              </a:lnSpc>
            </a:pPr>
            <a:r>
              <a:rPr sz="1800" dirty="0">
                <a:latin typeface="Webdings"/>
                <a:cs typeface="Webdings"/>
              </a:rPr>
              <a:t></a:t>
            </a:r>
            <a:r>
              <a:rPr lang="en-US" spc="-5" dirty="0">
                <a:latin typeface="Arial"/>
                <a:cs typeface="Arial"/>
              </a:rPr>
              <a:t>Each FMCSA system has an incident handling plan consists of</a:t>
            </a:r>
            <a:r>
              <a:rPr sz="1800" dirty="0">
                <a:latin typeface="Arial"/>
                <a:cs typeface="Arial"/>
              </a:rPr>
              <a:t>:</a:t>
            </a:r>
          </a:p>
          <a:p>
            <a:pPr marL="584200" indent="-228600">
              <a:lnSpc>
                <a:spcPct val="100000"/>
              </a:lnSpc>
              <a:spcBef>
                <a:spcPts val="860"/>
              </a:spcBef>
              <a:buFont typeface="Arial"/>
              <a:buChar char="–"/>
              <a:tabLst>
                <a:tab pos="584200" algn="l"/>
              </a:tabLst>
            </a:pPr>
            <a:r>
              <a:rPr sz="1800" spc="-5" dirty="0">
                <a:latin typeface="Arial"/>
                <a:cs typeface="Arial"/>
              </a:rPr>
              <a:t>P</a:t>
            </a:r>
            <a:r>
              <a:rPr sz="1800" spc="-10" dirty="0">
                <a:latin typeface="Arial"/>
                <a:cs typeface="Arial"/>
              </a:rPr>
              <a:t>o</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edu</a:t>
            </a:r>
            <a:r>
              <a:rPr sz="1800" dirty="0">
                <a:latin typeface="Arial"/>
                <a:cs typeface="Arial"/>
              </a:rPr>
              <a:t>r</a:t>
            </a:r>
            <a:r>
              <a:rPr sz="1800" spc="-10" dirty="0">
                <a:latin typeface="Arial"/>
                <a:cs typeface="Arial"/>
              </a:rPr>
              <a:t>e</a:t>
            </a:r>
            <a:r>
              <a:rPr sz="1800" dirty="0">
                <a:latin typeface="Arial"/>
                <a:cs typeface="Arial"/>
              </a:rPr>
              <a:t>s;</a:t>
            </a:r>
          </a:p>
          <a:p>
            <a:pPr marL="584200" indent="-228600">
              <a:lnSpc>
                <a:spcPct val="100000"/>
              </a:lnSpc>
              <a:spcBef>
                <a:spcPts val="865"/>
              </a:spcBef>
              <a:buFont typeface="Arial"/>
              <a:buChar char="–"/>
              <a:tabLst>
                <a:tab pos="584200" algn="l"/>
              </a:tabLst>
            </a:pPr>
            <a:r>
              <a:rPr sz="1800" spc="-5"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spc="-10" dirty="0">
                <a:latin typeface="Arial"/>
                <a:cs typeface="Arial"/>
              </a:rPr>
              <a:t>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a:p>
            <a:pPr marL="584200" indent="-228600">
              <a:lnSpc>
                <a:spcPct val="100000"/>
              </a:lnSpc>
              <a:spcBef>
                <a:spcPts val="860"/>
              </a:spcBef>
              <a:buFont typeface="Arial"/>
              <a:buChar char="–"/>
              <a:tabLst>
                <a:tab pos="584200" algn="l"/>
              </a:tabLst>
            </a:pPr>
            <a:r>
              <a:rPr sz="1800"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5"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se</a:t>
            </a:r>
            <a:r>
              <a:rPr sz="1800" spc="10" dirty="0">
                <a:latin typeface="Arial"/>
                <a:cs typeface="Arial"/>
              </a:rPr>
              <a:t> </a:t>
            </a:r>
            <a:r>
              <a:rPr sz="1800" spc="15" dirty="0">
                <a:latin typeface="Arial"/>
                <a:cs typeface="Arial"/>
              </a:rPr>
              <a:t>T</a:t>
            </a:r>
            <a:r>
              <a:rPr sz="1800" spc="-10" dirty="0">
                <a:latin typeface="Arial"/>
                <a:cs typeface="Arial"/>
              </a:rPr>
              <a:t>ea</a:t>
            </a:r>
            <a:r>
              <a:rPr sz="1800" dirty="0">
                <a:latin typeface="Arial"/>
                <a:cs typeface="Arial"/>
              </a:rPr>
              <a:t>m</a:t>
            </a:r>
            <a:r>
              <a:rPr sz="1800" spc="-10" dirty="0">
                <a:latin typeface="Arial"/>
                <a:cs typeface="Arial"/>
              </a:rPr>
              <a:t> </a:t>
            </a:r>
            <a:r>
              <a:rPr sz="1800" dirty="0">
                <a:latin typeface="Arial"/>
                <a:cs typeface="Arial"/>
              </a:rPr>
              <a:t>(I</a:t>
            </a:r>
            <a:r>
              <a:rPr sz="1800" spc="-5" dirty="0">
                <a:latin typeface="Arial"/>
                <a:cs typeface="Arial"/>
              </a:rPr>
              <a:t>R</a:t>
            </a:r>
            <a:r>
              <a:rPr sz="1800" spc="15" dirty="0">
                <a:latin typeface="Arial"/>
                <a:cs typeface="Arial"/>
              </a:rPr>
              <a:t>T</a:t>
            </a:r>
            <a:r>
              <a:rPr sz="1800" dirty="0">
                <a:latin typeface="Arial"/>
                <a:cs typeface="Arial"/>
              </a:rPr>
              <a:t>);</a:t>
            </a:r>
            <a:r>
              <a:rPr sz="1800" spc="-20" dirty="0">
                <a:latin typeface="Arial"/>
                <a:cs typeface="Arial"/>
              </a:rPr>
              <a:t> </a:t>
            </a:r>
            <a:r>
              <a:rPr sz="1800" spc="-10" dirty="0">
                <a:latin typeface="Arial"/>
                <a:cs typeface="Arial"/>
              </a:rPr>
              <a:t>and</a:t>
            </a:r>
            <a:endParaRPr sz="1800" dirty="0">
              <a:latin typeface="Arial"/>
              <a:cs typeface="Arial"/>
            </a:endParaRPr>
          </a:p>
          <a:p>
            <a:pPr marL="584200" indent="-228600">
              <a:lnSpc>
                <a:spcPts val="2140"/>
              </a:lnSpc>
              <a:spcBef>
                <a:spcPts val="860"/>
              </a:spcBef>
              <a:buFont typeface="Arial"/>
              <a:buChar char="–"/>
              <a:tabLst>
                <a:tab pos="584200" algn="l"/>
              </a:tabLst>
            </a:pPr>
            <a:r>
              <a:rPr sz="1800" dirty="0">
                <a:latin typeface="Arial"/>
                <a:cs typeface="Arial"/>
              </a:rPr>
              <a:t>M</a:t>
            </a:r>
            <a:r>
              <a:rPr sz="1800" spc="-10" dirty="0">
                <a:latin typeface="Arial"/>
                <a:cs typeface="Arial"/>
              </a:rPr>
              <a:t>on</a:t>
            </a:r>
            <a:r>
              <a:rPr sz="1800" spc="-5" dirty="0">
                <a:latin typeface="Arial"/>
                <a:cs typeface="Arial"/>
              </a:rPr>
              <a:t>i</a:t>
            </a:r>
            <a:r>
              <a:rPr sz="1800" dirty="0">
                <a:latin typeface="Arial"/>
                <a:cs typeface="Arial"/>
              </a:rPr>
              <a:t>t</a:t>
            </a:r>
            <a:r>
              <a:rPr sz="1800" spc="-10" dirty="0">
                <a:latin typeface="Arial"/>
                <a:cs typeface="Arial"/>
              </a:rPr>
              <a:t>o</a:t>
            </a:r>
            <a:r>
              <a:rPr sz="1800" dirty="0">
                <a:latin typeface="Arial"/>
                <a:cs typeface="Arial"/>
              </a:rPr>
              <a:t>r</a:t>
            </a:r>
            <a:r>
              <a:rPr sz="1800" spc="-5" dirty="0">
                <a:latin typeface="Arial"/>
                <a:cs typeface="Arial"/>
              </a:rPr>
              <a:t>i</a:t>
            </a:r>
            <a:r>
              <a:rPr sz="1800" spc="-10" dirty="0">
                <a:latin typeface="Arial"/>
                <a:cs typeface="Arial"/>
              </a:rPr>
              <a:t>ng</a:t>
            </a:r>
            <a:r>
              <a:rPr sz="1800" dirty="0">
                <a:latin typeface="Arial"/>
                <a:cs typeface="Arial"/>
              </a:rPr>
              <a:t>,</a:t>
            </a:r>
            <a:r>
              <a:rPr sz="1800" spc="1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mm</a:t>
            </a:r>
            <a:r>
              <a:rPr sz="1800" spc="-10" dirty="0">
                <a:latin typeface="Arial"/>
                <a:cs typeface="Arial"/>
              </a:rPr>
              <a:t>un</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3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m</a:t>
            </a:r>
            <a:r>
              <a:rPr sz="1800" spc="-5" dirty="0">
                <a:latin typeface="Arial"/>
                <a:cs typeface="Arial"/>
              </a:rPr>
              <a:t>i</a:t>
            </a:r>
            <a:r>
              <a:rPr sz="1800" dirty="0">
                <a:latin typeface="Arial"/>
                <a:cs typeface="Arial"/>
              </a:rPr>
              <a:t>t</a:t>
            </a:r>
            <a:r>
              <a:rPr sz="1800" spc="-5" dirty="0">
                <a:latin typeface="Arial"/>
                <a:cs typeface="Arial"/>
              </a:rPr>
              <a:t>i</a:t>
            </a:r>
            <a:r>
              <a:rPr sz="1800" spc="-10" dirty="0">
                <a:latin typeface="Arial"/>
                <a:cs typeface="Arial"/>
              </a:rPr>
              <a:t>ga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t</a:t>
            </a:r>
            <a:r>
              <a:rPr sz="1800" spc="-10" dirty="0">
                <a:latin typeface="Arial"/>
                <a:cs typeface="Arial"/>
              </a:rPr>
              <a:t>oo</a:t>
            </a:r>
            <a:r>
              <a:rPr sz="1800" spc="-5" dirty="0">
                <a:latin typeface="Arial"/>
                <a:cs typeface="Arial"/>
              </a:rPr>
              <a:t>l</a:t>
            </a:r>
            <a:r>
              <a:rPr sz="1800" dirty="0">
                <a:latin typeface="Arial"/>
                <a:cs typeface="Arial"/>
              </a:rPr>
              <a:t>s.</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Ha</a:t>
            </a:r>
            <a:r>
              <a:rPr sz="1800" dirty="0"/>
              <a:t>ndling</a:t>
            </a:r>
            <a:endParaRPr sz="1800"/>
          </a:p>
          <a:p>
            <a:pPr marL="12700">
              <a:lnSpc>
                <a:spcPts val="3315"/>
              </a:lnSpc>
            </a:pPr>
            <a:r>
              <a:rPr spc="-25" dirty="0"/>
              <a:t>P</a:t>
            </a:r>
            <a:r>
              <a:rPr spc="-10" dirty="0"/>
              <a:t>re</a:t>
            </a:r>
            <a:r>
              <a:rPr spc="-25" dirty="0"/>
              <a:t>p</a:t>
            </a:r>
            <a:r>
              <a:rPr spc="-10" dirty="0"/>
              <a:t>arati</a:t>
            </a:r>
            <a:r>
              <a:rPr spc="-25" dirty="0"/>
              <a:t>o</a:t>
            </a:r>
            <a:r>
              <a:rPr spc="-20" dirty="0"/>
              <a:t>n</a:t>
            </a:r>
          </a:p>
        </p:txBody>
      </p:sp>
    </p:spTree>
    <p:extLst>
      <p:ext uri="{BB962C8B-B14F-4D97-AF65-F5344CB8AC3E}">
        <p14:creationId xmlns:p14="http://schemas.microsoft.com/office/powerpoint/2010/main" val="346220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Ha</a:t>
            </a:r>
            <a:r>
              <a:rPr sz="1800" dirty="0"/>
              <a:t>ndling</a:t>
            </a:r>
            <a:endParaRPr sz="1800"/>
          </a:p>
          <a:p>
            <a:pPr marL="12700">
              <a:lnSpc>
                <a:spcPts val="3315"/>
              </a:lnSpc>
            </a:pPr>
            <a:r>
              <a:rPr spc="-30" dirty="0"/>
              <a:t>D</a:t>
            </a:r>
            <a:r>
              <a:rPr spc="-10" dirty="0"/>
              <a:t>etecti</a:t>
            </a:r>
            <a:r>
              <a:rPr spc="-25" dirty="0"/>
              <a:t>n</a:t>
            </a:r>
            <a:r>
              <a:rPr spc="-20" dirty="0"/>
              <a:t>g</a:t>
            </a:r>
            <a:r>
              <a:rPr spc="20" dirty="0"/>
              <a:t> </a:t>
            </a:r>
            <a:r>
              <a:rPr spc="-15" dirty="0"/>
              <a:t>a</a:t>
            </a:r>
            <a:r>
              <a:rPr spc="-25" dirty="0"/>
              <a:t>n</a:t>
            </a:r>
            <a:r>
              <a:rPr spc="-20" dirty="0"/>
              <a:t>d</a:t>
            </a:r>
            <a:r>
              <a:rPr spc="-90" dirty="0"/>
              <a:t> </a:t>
            </a:r>
            <a:r>
              <a:rPr spc="-25" dirty="0"/>
              <a:t>An</a:t>
            </a:r>
            <a:r>
              <a:rPr spc="-15" dirty="0"/>
              <a:t>a</a:t>
            </a:r>
            <a:r>
              <a:rPr spc="-10" dirty="0"/>
              <a:t>l</a:t>
            </a:r>
            <a:r>
              <a:rPr spc="-55" dirty="0"/>
              <a:t>y</a:t>
            </a:r>
            <a:r>
              <a:rPr spc="-10" dirty="0"/>
              <a:t>zi</a:t>
            </a:r>
            <a:r>
              <a:rPr spc="-25" dirty="0"/>
              <a:t>n</a:t>
            </a:r>
            <a:r>
              <a:rPr spc="-20" dirty="0"/>
              <a:t>g</a:t>
            </a:r>
            <a:r>
              <a:rPr spc="45" dirty="0"/>
              <a:t> </a:t>
            </a:r>
            <a:r>
              <a:rPr spc="-10" dirty="0"/>
              <a:t>I</a:t>
            </a:r>
            <a:r>
              <a:rPr spc="-25" dirty="0"/>
              <a:t>n</a:t>
            </a:r>
            <a:r>
              <a:rPr spc="-15" dirty="0"/>
              <a:t>c</a:t>
            </a:r>
            <a:r>
              <a:rPr spc="-10" dirty="0"/>
              <a:t>i</a:t>
            </a:r>
            <a:r>
              <a:rPr spc="-25" dirty="0"/>
              <a:t>d</a:t>
            </a:r>
            <a:r>
              <a:rPr spc="-15" dirty="0"/>
              <a:t>e</a:t>
            </a:r>
            <a:r>
              <a:rPr spc="-25" dirty="0"/>
              <a:t>n</a:t>
            </a:r>
            <a:r>
              <a:rPr spc="-5" dirty="0"/>
              <a:t>t</a:t>
            </a:r>
            <a:r>
              <a:rPr spc="-20" dirty="0"/>
              <a:t>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38</a:t>
            </a:fld>
            <a:endParaRPr dirty="0"/>
          </a:p>
        </p:txBody>
      </p:sp>
      <p:sp>
        <p:nvSpPr>
          <p:cNvPr id="3" name="object 3"/>
          <p:cNvSpPr txBox="1">
            <a:spLocks noGrp="1"/>
          </p:cNvSpPr>
          <p:nvPr>
            <p:ph type="body" idx="1"/>
          </p:nvPr>
        </p:nvSpPr>
        <p:spPr>
          <a:xfrm>
            <a:off x="535940" y="1683186"/>
            <a:ext cx="8834119" cy="4532010"/>
          </a:xfrm>
          <a:prstGeom prst="rect">
            <a:avLst/>
          </a:prstGeom>
        </p:spPr>
        <p:txBody>
          <a:bodyPr vert="horz" wrap="square" lIns="0" tIns="0" rIns="0" bIns="0" rtlCol="0">
            <a:spAutoFit/>
          </a:bodyPr>
          <a:lstStyle/>
          <a:p>
            <a:pPr marL="241300" marR="19050" indent="-228600">
              <a:lnSpc>
                <a:spcPct val="100000"/>
              </a:lnSpc>
            </a:pPr>
            <a:r>
              <a:rPr sz="1600" dirty="0">
                <a:latin typeface="Webdings"/>
                <a:cs typeface="Webdings"/>
              </a:rPr>
              <a:t></a:t>
            </a:r>
            <a:r>
              <a:rPr sz="1600" spc="-5" dirty="0"/>
              <a:t>D</a:t>
            </a:r>
            <a:r>
              <a:rPr sz="1600" spc="-10" dirty="0"/>
              <a:t>e</a:t>
            </a:r>
            <a:r>
              <a:rPr sz="1600" dirty="0"/>
              <a:t>t</a:t>
            </a:r>
            <a:r>
              <a:rPr sz="1600" spc="-10" dirty="0"/>
              <a:t>e</a:t>
            </a:r>
            <a:r>
              <a:rPr sz="1600" dirty="0"/>
              <a:t>ct</a:t>
            </a:r>
            <a:r>
              <a:rPr sz="1600" spc="-5" dirty="0"/>
              <a:t>i</a:t>
            </a:r>
            <a:r>
              <a:rPr sz="1600" spc="-10" dirty="0"/>
              <a:t>n</a:t>
            </a:r>
            <a:r>
              <a:rPr sz="1600" dirty="0"/>
              <a:t>g</a:t>
            </a:r>
            <a:r>
              <a:rPr sz="1600" spc="10" dirty="0"/>
              <a:t> </a:t>
            </a:r>
            <a:r>
              <a:rPr sz="1600" spc="-10" dirty="0"/>
              <a:t>po</a:t>
            </a:r>
            <a:r>
              <a:rPr sz="1600" dirty="0"/>
              <a:t>t</a:t>
            </a:r>
            <a:r>
              <a:rPr sz="1600" spc="-10" dirty="0"/>
              <a:t>en</a:t>
            </a:r>
            <a:r>
              <a:rPr sz="1600" dirty="0"/>
              <a:t>t</a:t>
            </a:r>
            <a:r>
              <a:rPr sz="1600" spc="-5" dirty="0"/>
              <a:t>i</a:t>
            </a:r>
            <a:r>
              <a:rPr sz="1600" spc="-10" dirty="0"/>
              <a:t>a</a:t>
            </a:r>
            <a:r>
              <a:rPr sz="1600" dirty="0"/>
              <a:t>l</a:t>
            </a:r>
            <a:r>
              <a:rPr sz="1600" spc="10" dirty="0"/>
              <a:t> </a:t>
            </a:r>
            <a:r>
              <a:rPr sz="1600" dirty="0"/>
              <a:t>s</a:t>
            </a:r>
            <a:r>
              <a:rPr sz="1600" spc="-10" dirty="0"/>
              <a:t>e</a:t>
            </a:r>
            <a:r>
              <a:rPr sz="1600" dirty="0"/>
              <a:t>c</a:t>
            </a:r>
            <a:r>
              <a:rPr sz="1600" spc="-10" dirty="0"/>
              <a:t>u</a:t>
            </a:r>
            <a:r>
              <a:rPr sz="1600" dirty="0"/>
              <a:t>r</a:t>
            </a:r>
            <a:r>
              <a:rPr sz="1600" spc="-5" dirty="0"/>
              <a:t>i</a:t>
            </a:r>
            <a:r>
              <a:rPr sz="1600" dirty="0"/>
              <a:t>ty</a:t>
            </a:r>
            <a:r>
              <a:rPr sz="1600" spc="15" dirty="0"/>
              <a:t> </a:t>
            </a:r>
            <a:r>
              <a:rPr sz="1600" spc="-5" dirty="0"/>
              <a:t>i</a:t>
            </a:r>
            <a:r>
              <a:rPr sz="1600" spc="-10" dirty="0"/>
              <a:t>n</a:t>
            </a:r>
            <a:r>
              <a:rPr sz="1600" dirty="0"/>
              <a:t>c</a:t>
            </a:r>
            <a:r>
              <a:rPr sz="1600" spc="-5" dirty="0"/>
              <a:t>i</a:t>
            </a:r>
            <a:r>
              <a:rPr sz="1600" spc="-10" dirty="0"/>
              <a:t>den</a:t>
            </a:r>
            <a:r>
              <a:rPr sz="1600" dirty="0"/>
              <a:t>ts</a:t>
            </a:r>
            <a:r>
              <a:rPr sz="1600" spc="15" dirty="0"/>
              <a:t> </a:t>
            </a:r>
            <a:r>
              <a:rPr sz="1600" dirty="0"/>
              <a:t>m</a:t>
            </a:r>
            <a:r>
              <a:rPr sz="1600" spc="-10" dirty="0"/>
              <a:t>a</a:t>
            </a:r>
            <a:r>
              <a:rPr sz="1600" dirty="0"/>
              <a:t>y </a:t>
            </a:r>
            <a:r>
              <a:rPr sz="1600" spc="-10" dirty="0"/>
              <a:t>b</a:t>
            </a:r>
            <a:r>
              <a:rPr sz="1600" dirty="0"/>
              <a:t>e</a:t>
            </a:r>
            <a:r>
              <a:rPr sz="1600" spc="-5" dirty="0"/>
              <a:t> </a:t>
            </a:r>
            <a:r>
              <a:rPr sz="1600" spc="-10" dirty="0"/>
              <a:t>d</a:t>
            </a:r>
            <a:r>
              <a:rPr sz="1600" spc="-5" dirty="0"/>
              <a:t>i</a:t>
            </a:r>
            <a:r>
              <a:rPr sz="1600" dirty="0"/>
              <a:t>ff</a:t>
            </a:r>
            <a:r>
              <a:rPr sz="1600" spc="-5" dirty="0"/>
              <a:t>i</a:t>
            </a:r>
            <a:r>
              <a:rPr sz="1600" dirty="0"/>
              <a:t>c</a:t>
            </a:r>
            <a:r>
              <a:rPr sz="1600" spc="-10" dirty="0"/>
              <a:t>u</a:t>
            </a:r>
            <a:r>
              <a:rPr sz="1600" spc="-5" dirty="0"/>
              <a:t>l</a:t>
            </a:r>
            <a:r>
              <a:rPr sz="1600" dirty="0"/>
              <a:t>t.</a:t>
            </a:r>
            <a:r>
              <a:rPr sz="1600" spc="5" dirty="0"/>
              <a:t> </a:t>
            </a:r>
            <a:r>
              <a:rPr sz="1600" spc="-5" dirty="0"/>
              <a:t>K</a:t>
            </a:r>
            <a:r>
              <a:rPr sz="1600" spc="-10" dirty="0"/>
              <a:t>no</a:t>
            </a:r>
            <a:r>
              <a:rPr sz="1600" spc="-40" dirty="0"/>
              <a:t>w</a:t>
            </a:r>
            <a:r>
              <a:rPr sz="1600" spc="-5" dirty="0"/>
              <a:t>i</a:t>
            </a:r>
            <a:r>
              <a:rPr sz="1600" spc="-10" dirty="0"/>
              <a:t>n</a:t>
            </a:r>
            <a:r>
              <a:rPr sz="1600" dirty="0"/>
              <a:t>g</a:t>
            </a:r>
            <a:r>
              <a:rPr sz="1600" spc="55" dirty="0"/>
              <a:t> </a:t>
            </a:r>
            <a:r>
              <a:rPr sz="1600" spc="-10" dirty="0"/>
              <a:t>ho</a:t>
            </a:r>
            <a:r>
              <a:rPr sz="1600" dirty="0"/>
              <a:t>w</a:t>
            </a:r>
            <a:r>
              <a:rPr sz="1600" spc="10" dirty="0"/>
              <a:t> </a:t>
            </a:r>
            <a:r>
              <a:rPr sz="1600" dirty="0"/>
              <a:t>a</a:t>
            </a:r>
            <a:r>
              <a:rPr sz="1600" spc="-5" dirty="0"/>
              <a:t> </a:t>
            </a:r>
            <a:r>
              <a:rPr sz="1600" dirty="0"/>
              <a:t>s</a:t>
            </a:r>
            <a:r>
              <a:rPr sz="1600" spc="-25" dirty="0"/>
              <a:t>y</a:t>
            </a:r>
            <a:r>
              <a:rPr sz="1600" dirty="0"/>
              <a:t>st</a:t>
            </a:r>
            <a:r>
              <a:rPr sz="1600" spc="-10" dirty="0"/>
              <a:t>e</a:t>
            </a:r>
            <a:r>
              <a:rPr sz="1600" dirty="0"/>
              <a:t>m</a:t>
            </a:r>
            <a:r>
              <a:rPr sz="1600" spc="15" dirty="0"/>
              <a:t> </a:t>
            </a:r>
            <a:r>
              <a:rPr sz="1600" spc="-10" dirty="0"/>
              <a:t>u</a:t>
            </a:r>
            <a:r>
              <a:rPr sz="1600" dirty="0"/>
              <a:t>s</a:t>
            </a:r>
            <a:r>
              <a:rPr sz="1600" spc="-10" dirty="0"/>
              <a:t>ua</a:t>
            </a:r>
            <a:r>
              <a:rPr sz="1600" spc="-5" dirty="0"/>
              <a:t>ll</a:t>
            </a:r>
            <a:r>
              <a:rPr sz="1600" dirty="0"/>
              <a:t>y </a:t>
            </a:r>
            <a:r>
              <a:rPr sz="1600" spc="-10" dirty="0"/>
              <a:t>beha</a:t>
            </a:r>
            <a:r>
              <a:rPr sz="1600" dirty="0"/>
              <a:t>v</a:t>
            </a:r>
            <a:r>
              <a:rPr sz="1600" spc="-10" dirty="0"/>
              <a:t>e</a:t>
            </a:r>
            <a:r>
              <a:rPr sz="1600" dirty="0"/>
              <a:t>s</a:t>
            </a:r>
            <a:r>
              <a:rPr sz="1600" spc="15" dirty="0"/>
              <a:t> </a:t>
            </a:r>
            <a:r>
              <a:rPr sz="1600" spc="-10" dirty="0"/>
              <a:t>an</a:t>
            </a:r>
            <a:r>
              <a:rPr sz="1600" dirty="0"/>
              <a:t>d</a:t>
            </a:r>
            <a:r>
              <a:rPr sz="1600" spc="10" dirty="0"/>
              <a:t> </a:t>
            </a:r>
            <a:r>
              <a:rPr sz="1600" spc="-5" dirty="0"/>
              <a:t>l</a:t>
            </a:r>
            <a:r>
              <a:rPr sz="1600" spc="-10" dirty="0"/>
              <a:t>ea</a:t>
            </a:r>
            <a:r>
              <a:rPr sz="1600" dirty="0"/>
              <a:t>r</a:t>
            </a:r>
            <a:r>
              <a:rPr sz="1600" spc="-10" dirty="0"/>
              <a:t>n</a:t>
            </a:r>
            <a:r>
              <a:rPr sz="1600" spc="-5" dirty="0"/>
              <a:t>i</a:t>
            </a:r>
            <a:r>
              <a:rPr sz="1600" spc="-10" dirty="0"/>
              <a:t>n</a:t>
            </a:r>
            <a:r>
              <a:rPr sz="1600" dirty="0"/>
              <a:t>g</a:t>
            </a:r>
            <a:r>
              <a:rPr sz="1600" spc="20" dirty="0"/>
              <a:t> </a:t>
            </a:r>
            <a:r>
              <a:rPr sz="1600" spc="-40" dirty="0"/>
              <a:t>w</a:t>
            </a:r>
            <a:r>
              <a:rPr sz="1600" spc="-10" dirty="0"/>
              <a:t>h</a:t>
            </a:r>
            <a:r>
              <a:rPr sz="1600" spc="-5" dirty="0"/>
              <a:t>i</a:t>
            </a:r>
            <a:r>
              <a:rPr sz="1600" dirty="0"/>
              <a:t>ch</a:t>
            </a:r>
            <a:r>
              <a:rPr sz="1600" spc="45" dirty="0"/>
              <a:t> </a:t>
            </a:r>
            <a:r>
              <a:rPr sz="1600" dirty="0"/>
              <a:t>s</a:t>
            </a:r>
            <a:r>
              <a:rPr sz="1600" spc="-25" dirty="0"/>
              <a:t>y</a:t>
            </a:r>
            <a:r>
              <a:rPr sz="1600" dirty="0"/>
              <a:t>m</a:t>
            </a:r>
            <a:r>
              <a:rPr sz="1600" spc="-10" dirty="0"/>
              <a:t>p</a:t>
            </a:r>
            <a:r>
              <a:rPr sz="1600" dirty="0"/>
              <a:t>t</a:t>
            </a:r>
            <a:r>
              <a:rPr sz="1600" spc="-10" dirty="0"/>
              <a:t>o</a:t>
            </a:r>
            <a:r>
              <a:rPr sz="1600" dirty="0"/>
              <a:t>ms</a:t>
            </a:r>
            <a:r>
              <a:rPr sz="1600" spc="25" dirty="0"/>
              <a:t> </a:t>
            </a:r>
            <a:r>
              <a:rPr sz="1600" spc="-5" dirty="0"/>
              <a:t>c</a:t>
            </a:r>
            <a:r>
              <a:rPr sz="1600" spc="-10" dirty="0"/>
              <a:t>a</a:t>
            </a:r>
            <a:r>
              <a:rPr sz="1600" dirty="0"/>
              <a:t>n</a:t>
            </a:r>
            <a:r>
              <a:rPr sz="1600" spc="-5" dirty="0"/>
              <a:t> i</a:t>
            </a:r>
            <a:r>
              <a:rPr sz="1600" spc="-10" dirty="0"/>
              <a:t>nd</a:t>
            </a:r>
            <a:r>
              <a:rPr sz="1600" spc="-5" dirty="0"/>
              <a:t>i</a:t>
            </a:r>
            <a:r>
              <a:rPr sz="1600" dirty="0"/>
              <a:t>c</a:t>
            </a:r>
            <a:r>
              <a:rPr sz="1600" spc="-10" dirty="0"/>
              <a:t>a</a:t>
            </a:r>
            <a:r>
              <a:rPr sz="1600" dirty="0"/>
              <a:t>te</a:t>
            </a:r>
            <a:r>
              <a:rPr sz="1600" spc="20" dirty="0"/>
              <a:t> </a:t>
            </a:r>
            <a:r>
              <a:rPr sz="1600" spc="-10" dirty="0"/>
              <a:t>po</a:t>
            </a:r>
            <a:r>
              <a:rPr sz="1600" dirty="0"/>
              <a:t>t</a:t>
            </a:r>
            <a:r>
              <a:rPr sz="1600" spc="-10" dirty="0"/>
              <a:t>en</a:t>
            </a:r>
            <a:r>
              <a:rPr sz="1600" dirty="0"/>
              <a:t>t</a:t>
            </a:r>
            <a:r>
              <a:rPr sz="1600" spc="-5" dirty="0"/>
              <a:t>i</a:t>
            </a:r>
            <a:r>
              <a:rPr sz="1600" spc="-10" dirty="0"/>
              <a:t>a</a:t>
            </a:r>
            <a:r>
              <a:rPr sz="1600" dirty="0"/>
              <a:t>l</a:t>
            </a:r>
            <a:r>
              <a:rPr sz="1600" spc="10" dirty="0"/>
              <a:t> </a:t>
            </a:r>
            <a:r>
              <a:rPr sz="1600" spc="-5" dirty="0"/>
              <a:t>i</a:t>
            </a:r>
            <a:r>
              <a:rPr sz="1600" spc="-10" dirty="0"/>
              <a:t>n</a:t>
            </a:r>
            <a:r>
              <a:rPr sz="1600" dirty="0"/>
              <a:t>c</a:t>
            </a:r>
            <a:r>
              <a:rPr sz="1600" spc="-5" dirty="0"/>
              <a:t>i</a:t>
            </a:r>
            <a:r>
              <a:rPr sz="1600" spc="-10" dirty="0"/>
              <a:t>den</a:t>
            </a:r>
            <a:r>
              <a:rPr sz="1600" dirty="0"/>
              <a:t>ts</a:t>
            </a:r>
            <a:r>
              <a:rPr sz="1600" spc="15" dirty="0"/>
              <a:t> </a:t>
            </a:r>
            <a:r>
              <a:rPr sz="1600" spc="-5" dirty="0"/>
              <a:t>i</a:t>
            </a:r>
            <a:r>
              <a:rPr sz="1600" dirty="0"/>
              <a:t>s a</a:t>
            </a:r>
            <a:r>
              <a:rPr sz="1600" spc="-5" dirty="0"/>
              <a:t> </a:t>
            </a:r>
            <a:r>
              <a:rPr sz="1600" spc="-40" dirty="0"/>
              <a:t>w</a:t>
            </a:r>
            <a:r>
              <a:rPr sz="1600" spc="5" dirty="0"/>
              <a:t>a</a:t>
            </a:r>
            <a:r>
              <a:rPr sz="1600" dirty="0"/>
              <a:t>y</a:t>
            </a:r>
            <a:r>
              <a:rPr sz="1600" spc="35" dirty="0"/>
              <a:t> </a:t>
            </a:r>
            <a:r>
              <a:rPr sz="1600" dirty="0"/>
              <a:t>to r</a:t>
            </a:r>
            <a:r>
              <a:rPr sz="1600" spc="-10" dirty="0"/>
              <a:t>e</a:t>
            </a:r>
            <a:r>
              <a:rPr sz="1600" dirty="0"/>
              <a:t>c</a:t>
            </a:r>
            <a:r>
              <a:rPr sz="1600" spc="-10" dirty="0"/>
              <a:t>ogn</a:t>
            </a:r>
            <a:r>
              <a:rPr sz="1600" spc="-5" dirty="0"/>
              <a:t>i</a:t>
            </a:r>
            <a:r>
              <a:rPr sz="1600" dirty="0"/>
              <a:t>ze</a:t>
            </a:r>
            <a:r>
              <a:rPr sz="1600" spc="20" dirty="0"/>
              <a:t> </a:t>
            </a:r>
            <a:r>
              <a:rPr sz="1600" spc="-40" dirty="0"/>
              <a:t>w</a:t>
            </a:r>
            <a:r>
              <a:rPr sz="1600" spc="-10" dirty="0"/>
              <a:t>he</a:t>
            </a:r>
            <a:r>
              <a:rPr sz="1600" dirty="0"/>
              <a:t>n</a:t>
            </a:r>
            <a:r>
              <a:rPr sz="1600" spc="45" dirty="0"/>
              <a:t> </a:t>
            </a:r>
            <a:r>
              <a:rPr sz="1600" dirty="0"/>
              <a:t>to</a:t>
            </a:r>
            <a:r>
              <a:rPr sz="1600" spc="-15" dirty="0"/>
              <a:t> </a:t>
            </a:r>
            <a:r>
              <a:rPr sz="1600" dirty="0"/>
              <a:t>f</a:t>
            </a:r>
            <a:r>
              <a:rPr sz="1600" spc="-10" dirty="0"/>
              <a:t>u</a:t>
            </a:r>
            <a:r>
              <a:rPr sz="1600" dirty="0"/>
              <a:t>rt</a:t>
            </a:r>
            <a:r>
              <a:rPr sz="1600" spc="-10" dirty="0"/>
              <a:t>he</a:t>
            </a:r>
            <a:r>
              <a:rPr sz="1600" dirty="0"/>
              <a:t>r </a:t>
            </a:r>
            <a:r>
              <a:rPr sz="1600" spc="-5" dirty="0"/>
              <a:t>i</a:t>
            </a:r>
            <a:r>
              <a:rPr sz="1600" spc="-10" dirty="0"/>
              <a:t>n</a:t>
            </a:r>
            <a:r>
              <a:rPr sz="1600" dirty="0"/>
              <a:t>v</a:t>
            </a:r>
            <a:r>
              <a:rPr sz="1600" spc="-10" dirty="0"/>
              <a:t>e</a:t>
            </a:r>
            <a:r>
              <a:rPr sz="1600" dirty="0"/>
              <a:t>st</a:t>
            </a:r>
            <a:r>
              <a:rPr sz="1600" spc="-5" dirty="0"/>
              <a:t>i</a:t>
            </a:r>
            <a:r>
              <a:rPr sz="1600" spc="-10" dirty="0"/>
              <a:t>ga</a:t>
            </a:r>
            <a:r>
              <a:rPr sz="1600" dirty="0"/>
              <a:t>t</a:t>
            </a:r>
            <a:r>
              <a:rPr sz="1600" spc="-10" dirty="0"/>
              <a:t>e.</a:t>
            </a:r>
          </a:p>
          <a:p>
            <a:pPr marL="241300" marR="99695" indent="-228600">
              <a:lnSpc>
                <a:spcPct val="100000"/>
              </a:lnSpc>
              <a:spcBef>
                <a:spcPts val="860"/>
              </a:spcBef>
            </a:pPr>
            <a:r>
              <a:rPr sz="1600" dirty="0">
                <a:latin typeface="Webdings"/>
                <a:cs typeface="Webdings"/>
              </a:rPr>
              <a:t></a:t>
            </a:r>
            <a:r>
              <a:rPr sz="1600" spc="-5" dirty="0"/>
              <a:t>C</a:t>
            </a:r>
            <a:r>
              <a:rPr sz="1600" spc="-10" dirty="0"/>
              <a:t>o</a:t>
            </a:r>
            <a:r>
              <a:rPr sz="1600" dirty="0"/>
              <a:t>rr</a:t>
            </a:r>
            <a:r>
              <a:rPr sz="1600" spc="-10" dirty="0"/>
              <a:t>e</a:t>
            </a:r>
            <a:r>
              <a:rPr sz="1600" spc="-5" dirty="0"/>
              <a:t>l</a:t>
            </a:r>
            <a:r>
              <a:rPr sz="1600" spc="-10" dirty="0"/>
              <a:t>a</a:t>
            </a:r>
            <a:r>
              <a:rPr sz="1600" dirty="0"/>
              <a:t>t</a:t>
            </a:r>
            <a:r>
              <a:rPr sz="1600" spc="-5" dirty="0"/>
              <a:t>i</a:t>
            </a:r>
            <a:r>
              <a:rPr sz="1600" spc="-10" dirty="0"/>
              <a:t>o</a:t>
            </a:r>
            <a:r>
              <a:rPr sz="1600" dirty="0"/>
              <a:t>n</a:t>
            </a:r>
            <a:r>
              <a:rPr sz="1600" spc="20" dirty="0"/>
              <a:t> </a:t>
            </a:r>
            <a:r>
              <a:rPr sz="1600" spc="-10" dirty="0"/>
              <a:t>an</a:t>
            </a:r>
            <a:r>
              <a:rPr sz="1600" dirty="0"/>
              <a:t>d</a:t>
            </a:r>
            <a:r>
              <a:rPr sz="1600" spc="10" dirty="0"/>
              <a:t> </a:t>
            </a:r>
            <a:r>
              <a:rPr sz="1600" spc="-10" dirty="0"/>
              <a:t>ana</a:t>
            </a:r>
            <a:r>
              <a:rPr sz="1600" spc="-5" dirty="0"/>
              <a:t>l</a:t>
            </a:r>
            <a:r>
              <a:rPr sz="1600" spc="-25" dirty="0"/>
              <a:t>y</a:t>
            </a:r>
            <a:r>
              <a:rPr sz="1600" dirty="0"/>
              <a:t>s</a:t>
            </a:r>
            <a:r>
              <a:rPr sz="1600" spc="-5" dirty="0"/>
              <a:t>i</a:t>
            </a:r>
            <a:r>
              <a:rPr sz="1600" dirty="0"/>
              <a:t>s</a:t>
            </a:r>
            <a:r>
              <a:rPr sz="1600" spc="35" dirty="0"/>
              <a:t> </a:t>
            </a:r>
            <a:r>
              <a:rPr sz="1600" spc="-10" dirty="0"/>
              <a:t>o</a:t>
            </a:r>
            <a:r>
              <a:rPr sz="1600" dirty="0"/>
              <a:t>f</a:t>
            </a:r>
            <a:r>
              <a:rPr sz="1600" spc="5" dirty="0"/>
              <a:t> </a:t>
            </a:r>
            <a:r>
              <a:rPr sz="1600" spc="-10" dirty="0"/>
              <a:t>e</a:t>
            </a:r>
            <a:r>
              <a:rPr sz="1600" dirty="0"/>
              <a:t>v</a:t>
            </a:r>
            <a:r>
              <a:rPr sz="1600" spc="-10" dirty="0"/>
              <a:t>en</a:t>
            </a:r>
            <a:r>
              <a:rPr sz="1600" dirty="0"/>
              <a:t>ts m</a:t>
            </a:r>
            <a:r>
              <a:rPr sz="1600" spc="-10" dirty="0"/>
              <a:t>a</a:t>
            </a:r>
            <a:r>
              <a:rPr sz="1600" dirty="0"/>
              <a:t>y </a:t>
            </a:r>
            <a:r>
              <a:rPr sz="1600" spc="-10" dirty="0"/>
              <a:t>he</a:t>
            </a:r>
            <a:r>
              <a:rPr sz="1600" spc="-5" dirty="0"/>
              <a:t>l</a:t>
            </a:r>
            <a:r>
              <a:rPr sz="1600" dirty="0"/>
              <a:t>p</a:t>
            </a:r>
            <a:r>
              <a:rPr sz="1600" spc="10" dirty="0"/>
              <a:t> </a:t>
            </a:r>
            <a:r>
              <a:rPr sz="1600" dirty="0"/>
              <a:t>to</a:t>
            </a:r>
            <a:r>
              <a:rPr sz="1600" spc="-5" dirty="0"/>
              <a:t> i</a:t>
            </a:r>
            <a:r>
              <a:rPr sz="1600" spc="-10" dirty="0"/>
              <a:t>den</a:t>
            </a:r>
            <a:r>
              <a:rPr sz="1600" dirty="0"/>
              <a:t>t</a:t>
            </a:r>
            <a:r>
              <a:rPr sz="1600" spc="-5" dirty="0"/>
              <a:t>i</a:t>
            </a:r>
            <a:r>
              <a:rPr sz="1600" dirty="0"/>
              <a:t>fy </a:t>
            </a:r>
            <a:r>
              <a:rPr sz="1600" spc="-10" dirty="0"/>
              <a:t>po</a:t>
            </a:r>
            <a:r>
              <a:rPr sz="1600" dirty="0"/>
              <a:t>t</a:t>
            </a:r>
            <a:r>
              <a:rPr sz="1600" spc="-10" dirty="0"/>
              <a:t>en</a:t>
            </a:r>
            <a:r>
              <a:rPr sz="1600" dirty="0"/>
              <a:t>t</a:t>
            </a:r>
            <a:r>
              <a:rPr sz="1600" spc="-5" dirty="0"/>
              <a:t>i</a:t>
            </a:r>
            <a:r>
              <a:rPr sz="1600" spc="-10" dirty="0"/>
              <a:t>a</a:t>
            </a:r>
            <a:r>
              <a:rPr sz="1600" dirty="0"/>
              <a:t>l</a:t>
            </a:r>
            <a:r>
              <a:rPr sz="1600" spc="20" dirty="0"/>
              <a:t> </a:t>
            </a:r>
            <a:r>
              <a:rPr sz="1600" spc="-5" dirty="0"/>
              <a:t>i</a:t>
            </a:r>
            <a:r>
              <a:rPr sz="1600" spc="-10" dirty="0"/>
              <a:t>n</a:t>
            </a:r>
            <a:r>
              <a:rPr sz="1600" dirty="0"/>
              <a:t>c</a:t>
            </a:r>
            <a:r>
              <a:rPr sz="1600" spc="-5" dirty="0"/>
              <a:t>i</a:t>
            </a:r>
            <a:r>
              <a:rPr sz="1600" spc="-10" dirty="0"/>
              <a:t>den</a:t>
            </a:r>
            <a:r>
              <a:rPr sz="1600" dirty="0"/>
              <a:t>ts</a:t>
            </a:r>
            <a:r>
              <a:rPr sz="1600" spc="15" dirty="0"/>
              <a:t> </a:t>
            </a:r>
            <a:r>
              <a:rPr sz="1600" dirty="0"/>
              <a:t>t</a:t>
            </a:r>
            <a:r>
              <a:rPr sz="1600" spc="-10" dirty="0"/>
              <a:t>ha</a:t>
            </a:r>
            <a:r>
              <a:rPr sz="1600" dirty="0"/>
              <a:t>t</a:t>
            </a:r>
            <a:r>
              <a:rPr sz="1600" spc="5" dirty="0"/>
              <a:t> </a:t>
            </a:r>
            <a:r>
              <a:rPr sz="1600" dirty="0"/>
              <a:t>m</a:t>
            </a:r>
            <a:r>
              <a:rPr sz="1600" spc="-10" dirty="0"/>
              <a:t>ay ha</a:t>
            </a:r>
            <a:r>
              <a:rPr sz="1600" dirty="0"/>
              <a:t>ve</a:t>
            </a:r>
            <a:r>
              <a:rPr sz="1600" spc="10" dirty="0"/>
              <a:t> </a:t>
            </a:r>
            <a:r>
              <a:rPr sz="1600" spc="-10" dirty="0"/>
              <a:t>bee</a:t>
            </a:r>
            <a:r>
              <a:rPr sz="1600" dirty="0"/>
              <a:t>n</a:t>
            </a:r>
            <a:r>
              <a:rPr sz="1600" spc="10" dirty="0"/>
              <a:t> </a:t>
            </a:r>
            <a:r>
              <a:rPr sz="1600" spc="-10" dirty="0"/>
              <a:t>o</a:t>
            </a:r>
            <a:r>
              <a:rPr sz="1600" dirty="0"/>
              <a:t>v</a:t>
            </a:r>
            <a:r>
              <a:rPr sz="1600" spc="-10" dirty="0"/>
              <a:t>e</a:t>
            </a:r>
            <a:r>
              <a:rPr sz="1600" dirty="0"/>
              <a:t>r</a:t>
            </a:r>
            <a:r>
              <a:rPr sz="1600" spc="-5" dirty="0"/>
              <a:t>l</a:t>
            </a:r>
            <a:r>
              <a:rPr sz="1600" spc="-10" dirty="0"/>
              <a:t>oo</a:t>
            </a:r>
            <a:r>
              <a:rPr sz="1600" dirty="0"/>
              <a:t>k</a:t>
            </a:r>
            <a:r>
              <a:rPr sz="1600" spc="-10" dirty="0"/>
              <a:t>e</a:t>
            </a:r>
            <a:r>
              <a:rPr sz="1600" dirty="0"/>
              <a:t>d</a:t>
            </a:r>
            <a:r>
              <a:rPr sz="1600" spc="20" dirty="0"/>
              <a:t> </a:t>
            </a:r>
            <a:r>
              <a:rPr sz="1600" spc="-10" dirty="0"/>
              <a:t>an</a:t>
            </a:r>
            <a:r>
              <a:rPr sz="1600" dirty="0"/>
              <a:t>d</a:t>
            </a:r>
            <a:r>
              <a:rPr sz="1600" spc="-5" dirty="0"/>
              <a:t> </a:t>
            </a:r>
            <a:r>
              <a:rPr sz="1600" dirty="0"/>
              <a:t>c</a:t>
            </a:r>
            <a:r>
              <a:rPr sz="1600" spc="-10" dirty="0"/>
              <a:t>ou</a:t>
            </a:r>
            <a:r>
              <a:rPr sz="1600" spc="-5" dirty="0"/>
              <a:t>l</a:t>
            </a:r>
            <a:r>
              <a:rPr sz="1600" dirty="0"/>
              <a:t>d</a:t>
            </a:r>
            <a:r>
              <a:rPr sz="1600" spc="10" dirty="0"/>
              <a:t> </a:t>
            </a:r>
            <a:r>
              <a:rPr sz="1600" spc="-10" dirty="0"/>
              <a:t>be</a:t>
            </a:r>
            <a:r>
              <a:rPr sz="1600" dirty="0"/>
              <a:t>c</a:t>
            </a:r>
            <a:r>
              <a:rPr sz="1600" spc="-10" dirty="0"/>
              <a:t>o</a:t>
            </a:r>
            <a:r>
              <a:rPr sz="1600" dirty="0"/>
              <a:t>me</a:t>
            </a:r>
            <a:r>
              <a:rPr sz="1600" spc="10" dirty="0"/>
              <a:t> </a:t>
            </a:r>
            <a:r>
              <a:rPr sz="1600" dirty="0"/>
              <a:t>a</a:t>
            </a:r>
            <a:r>
              <a:rPr sz="1600" spc="-5" dirty="0"/>
              <a:t> </a:t>
            </a:r>
            <a:r>
              <a:rPr sz="1600" dirty="0"/>
              <a:t>m</a:t>
            </a:r>
            <a:r>
              <a:rPr sz="1600" spc="-10" dirty="0"/>
              <a:t>o</a:t>
            </a:r>
            <a:r>
              <a:rPr sz="1600" dirty="0"/>
              <a:t>re</a:t>
            </a:r>
            <a:r>
              <a:rPr sz="1600" spc="10" dirty="0"/>
              <a:t> </a:t>
            </a:r>
            <a:r>
              <a:rPr sz="1600" dirty="0"/>
              <a:t>s</a:t>
            </a:r>
            <a:r>
              <a:rPr sz="1600" spc="-10" dirty="0"/>
              <a:t>e</a:t>
            </a:r>
            <a:r>
              <a:rPr sz="1600" dirty="0"/>
              <a:t>r</a:t>
            </a:r>
            <a:r>
              <a:rPr sz="1600" spc="-5" dirty="0"/>
              <a:t>i</a:t>
            </a:r>
            <a:r>
              <a:rPr sz="1600" spc="-10" dirty="0"/>
              <a:t>ou</a:t>
            </a:r>
            <a:r>
              <a:rPr sz="1600" dirty="0"/>
              <a:t>s</a:t>
            </a:r>
            <a:r>
              <a:rPr sz="1600" spc="15" dirty="0"/>
              <a:t> </a:t>
            </a:r>
            <a:r>
              <a:rPr sz="1600" spc="-10" dirty="0"/>
              <a:t>p</a:t>
            </a:r>
            <a:r>
              <a:rPr sz="1600" dirty="0"/>
              <a:t>r</a:t>
            </a:r>
            <a:r>
              <a:rPr sz="1600" spc="-10" dirty="0"/>
              <a:t>ob</a:t>
            </a:r>
            <a:r>
              <a:rPr sz="1600" spc="-5" dirty="0"/>
              <a:t>l</a:t>
            </a:r>
            <a:r>
              <a:rPr sz="1600" spc="-10" dirty="0"/>
              <a:t>e</a:t>
            </a:r>
            <a:r>
              <a:rPr sz="1600" dirty="0"/>
              <a:t>m.</a:t>
            </a:r>
            <a:r>
              <a:rPr sz="1600" spc="15" dirty="0"/>
              <a:t> </a:t>
            </a:r>
            <a:r>
              <a:rPr sz="1600" spc="-5" dirty="0"/>
              <a:t>E</a:t>
            </a:r>
            <a:r>
              <a:rPr sz="1600" spc="-10" dirty="0"/>
              <a:t>a</a:t>
            </a:r>
            <a:r>
              <a:rPr sz="1600" dirty="0"/>
              <a:t>r</a:t>
            </a:r>
            <a:r>
              <a:rPr sz="1600" spc="-5" dirty="0"/>
              <a:t>l</a:t>
            </a:r>
            <a:r>
              <a:rPr sz="1600" dirty="0"/>
              <a:t>y </a:t>
            </a:r>
            <a:r>
              <a:rPr sz="1600" spc="-10" dirty="0"/>
              <a:t>a</a:t>
            </a:r>
            <a:r>
              <a:rPr sz="1600" spc="-40" dirty="0"/>
              <a:t>w</a:t>
            </a:r>
            <a:r>
              <a:rPr sz="1600" spc="-10" dirty="0"/>
              <a:t>a</a:t>
            </a:r>
            <a:r>
              <a:rPr sz="1600" dirty="0"/>
              <a:t>r</a:t>
            </a:r>
            <a:r>
              <a:rPr sz="1600" spc="-10" dirty="0"/>
              <a:t>ene</a:t>
            </a:r>
            <a:r>
              <a:rPr sz="1600" dirty="0"/>
              <a:t>ss </a:t>
            </a:r>
            <a:r>
              <a:rPr sz="1600" spc="-10" dirty="0"/>
              <a:t>o</a:t>
            </a:r>
            <a:r>
              <a:rPr sz="1600" dirty="0"/>
              <a:t>f</a:t>
            </a:r>
            <a:r>
              <a:rPr sz="1600" spc="5" dirty="0"/>
              <a:t> </a:t>
            </a:r>
            <a:r>
              <a:rPr sz="1600" spc="-10" dirty="0"/>
              <a:t>po</a:t>
            </a:r>
            <a:r>
              <a:rPr sz="1600" dirty="0"/>
              <a:t>t</a:t>
            </a:r>
            <a:r>
              <a:rPr sz="1600" spc="-10" dirty="0"/>
              <a:t>en</a:t>
            </a:r>
            <a:r>
              <a:rPr sz="1600" dirty="0"/>
              <a:t>t</a:t>
            </a:r>
            <a:r>
              <a:rPr sz="1600" spc="-5" dirty="0"/>
              <a:t>i</a:t>
            </a:r>
            <a:r>
              <a:rPr sz="1600" spc="-10" dirty="0"/>
              <a:t>a</a:t>
            </a:r>
            <a:r>
              <a:rPr sz="1600" dirty="0"/>
              <a:t>l</a:t>
            </a:r>
            <a:r>
              <a:rPr sz="1600" spc="10" dirty="0"/>
              <a:t> </a:t>
            </a:r>
            <a:r>
              <a:rPr sz="1600" spc="-5" dirty="0"/>
              <a:t>i</a:t>
            </a:r>
            <a:r>
              <a:rPr sz="1600" spc="-10" dirty="0"/>
              <a:t>n</a:t>
            </a:r>
            <a:r>
              <a:rPr sz="1600" dirty="0"/>
              <a:t>c</a:t>
            </a:r>
            <a:r>
              <a:rPr sz="1600" spc="-5" dirty="0"/>
              <a:t>i</a:t>
            </a:r>
            <a:r>
              <a:rPr sz="1600" spc="-10" dirty="0"/>
              <a:t>den</a:t>
            </a:r>
            <a:r>
              <a:rPr sz="1600" dirty="0"/>
              <a:t>ts</a:t>
            </a:r>
            <a:r>
              <a:rPr sz="1600" spc="15" dirty="0"/>
              <a:t> </a:t>
            </a:r>
            <a:r>
              <a:rPr sz="1600" dirty="0"/>
              <a:t>c</a:t>
            </a:r>
            <a:r>
              <a:rPr sz="1600" spc="-10" dirty="0"/>
              <a:t>a</a:t>
            </a:r>
            <a:r>
              <a:rPr sz="1600" dirty="0"/>
              <a:t>n</a:t>
            </a:r>
            <a:r>
              <a:rPr sz="1600" spc="10" dirty="0"/>
              <a:t> </a:t>
            </a:r>
            <a:r>
              <a:rPr sz="1600" dirty="0"/>
              <a:t>st</a:t>
            </a:r>
            <a:r>
              <a:rPr sz="1600" spc="-10" dirty="0"/>
              <a:t>o</a:t>
            </a:r>
            <a:r>
              <a:rPr sz="1600" dirty="0"/>
              <a:t>p</a:t>
            </a:r>
            <a:r>
              <a:rPr sz="1600" spc="-5" dirty="0"/>
              <a:t> </a:t>
            </a:r>
            <a:r>
              <a:rPr sz="1600" spc="-10" dirty="0"/>
              <a:t>da</a:t>
            </a:r>
            <a:r>
              <a:rPr sz="1600" dirty="0"/>
              <a:t>m</a:t>
            </a:r>
            <a:r>
              <a:rPr sz="1600" spc="-10" dirty="0"/>
              <a:t>age</a:t>
            </a:r>
            <a:r>
              <a:rPr sz="1600" dirty="0"/>
              <a:t>,</a:t>
            </a:r>
            <a:r>
              <a:rPr sz="1600" spc="15" dirty="0"/>
              <a:t> </a:t>
            </a:r>
            <a:r>
              <a:rPr sz="1600" spc="-10" dirty="0"/>
              <a:t>d</a:t>
            </a:r>
            <a:r>
              <a:rPr sz="1600" spc="-5" dirty="0"/>
              <a:t>i</a:t>
            </a:r>
            <a:r>
              <a:rPr sz="1600" dirty="0"/>
              <a:t>sc</a:t>
            </a:r>
            <a:r>
              <a:rPr sz="1600" spc="-5" dirty="0"/>
              <a:t>l</a:t>
            </a:r>
            <a:r>
              <a:rPr sz="1600" spc="-10" dirty="0"/>
              <a:t>o</a:t>
            </a:r>
            <a:r>
              <a:rPr sz="1600" dirty="0"/>
              <a:t>s</a:t>
            </a:r>
            <a:r>
              <a:rPr sz="1600" spc="-10" dirty="0"/>
              <a:t>u</a:t>
            </a:r>
            <a:r>
              <a:rPr sz="1600" dirty="0"/>
              <a:t>r</a:t>
            </a:r>
            <a:r>
              <a:rPr sz="1600" spc="-10" dirty="0"/>
              <a:t>e</a:t>
            </a:r>
            <a:r>
              <a:rPr sz="1600" dirty="0"/>
              <a:t>,</a:t>
            </a:r>
            <a:r>
              <a:rPr sz="1600" spc="15" dirty="0"/>
              <a:t> </a:t>
            </a:r>
            <a:r>
              <a:rPr sz="1600" spc="-10" dirty="0"/>
              <a:t>an</a:t>
            </a:r>
            <a:r>
              <a:rPr sz="1600" dirty="0"/>
              <a:t>d</a:t>
            </a:r>
            <a:r>
              <a:rPr sz="1600" spc="10" dirty="0"/>
              <a:t> </a:t>
            </a:r>
            <a:r>
              <a:rPr sz="1600" spc="-10" dirty="0"/>
              <a:t>o</a:t>
            </a:r>
            <a:r>
              <a:rPr sz="1600" dirty="0"/>
              <a:t>t</a:t>
            </a:r>
            <a:r>
              <a:rPr sz="1600" spc="-10" dirty="0"/>
              <a:t>he</a:t>
            </a:r>
            <a:r>
              <a:rPr sz="1600" dirty="0"/>
              <a:t>r </a:t>
            </a:r>
            <a:r>
              <a:rPr sz="1600" spc="-10" dirty="0"/>
              <a:t>ha</a:t>
            </a:r>
            <a:r>
              <a:rPr sz="1600" dirty="0"/>
              <a:t>rmf</a:t>
            </a:r>
            <a:r>
              <a:rPr sz="1600" spc="-10" dirty="0"/>
              <a:t>u</a:t>
            </a:r>
            <a:r>
              <a:rPr sz="1600" dirty="0"/>
              <a:t>l</a:t>
            </a:r>
            <a:r>
              <a:rPr sz="1600" spc="10" dirty="0"/>
              <a:t> </a:t>
            </a:r>
            <a:r>
              <a:rPr sz="1600" spc="-10" dirty="0"/>
              <a:t>e</a:t>
            </a:r>
            <a:r>
              <a:rPr sz="1600" dirty="0"/>
              <a:t>ff</a:t>
            </a:r>
            <a:r>
              <a:rPr sz="1600" spc="-10" dirty="0"/>
              <a:t>e</a:t>
            </a:r>
            <a:r>
              <a:rPr sz="1600" dirty="0"/>
              <a:t>cts</a:t>
            </a:r>
            <a:r>
              <a:rPr sz="1600" spc="-10" dirty="0"/>
              <a:t> be</a:t>
            </a:r>
            <a:r>
              <a:rPr sz="1600" dirty="0"/>
              <a:t>f</a:t>
            </a:r>
            <a:r>
              <a:rPr sz="1600" spc="-10" dirty="0"/>
              <a:t>o</a:t>
            </a:r>
            <a:r>
              <a:rPr sz="1600" dirty="0"/>
              <a:t>re t</a:t>
            </a:r>
            <a:r>
              <a:rPr sz="1600" spc="-10" dirty="0"/>
              <a:t>he</a:t>
            </a:r>
            <a:r>
              <a:rPr sz="1600" dirty="0"/>
              <a:t>y </a:t>
            </a:r>
            <a:r>
              <a:rPr sz="1600" spc="-10" dirty="0"/>
              <a:t>happen.</a:t>
            </a:r>
          </a:p>
          <a:p>
            <a:pPr marL="241300" marR="5080" indent="-228600">
              <a:lnSpc>
                <a:spcPct val="100000"/>
              </a:lnSpc>
              <a:spcBef>
                <a:spcPts val="865"/>
              </a:spcBef>
            </a:pPr>
            <a:r>
              <a:rPr sz="1600" dirty="0">
                <a:latin typeface="Webdings"/>
                <a:cs typeface="Webdings"/>
              </a:rPr>
              <a:t></a:t>
            </a:r>
            <a:r>
              <a:rPr sz="1600" dirty="0"/>
              <a:t>I</a:t>
            </a:r>
            <a:r>
              <a:rPr sz="1600" spc="-10" dirty="0"/>
              <a:t>n</a:t>
            </a:r>
            <a:r>
              <a:rPr sz="1600" dirty="0"/>
              <a:t>c</a:t>
            </a:r>
            <a:r>
              <a:rPr sz="1600" spc="-5" dirty="0"/>
              <a:t>i</a:t>
            </a:r>
            <a:r>
              <a:rPr sz="1600" spc="-10" dirty="0"/>
              <a:t>den</a:t>
            </a:r>
            <a:r>
              <a:rPr sz="1600" dirty="0"/>
              <a:t>t</a:t>
            </a:r>
            <a:r>
              <a:rPr sz="1600" spc="15" dirty="0"/>
              <a:t> </a:t>
            </a:r>
            <a:r>
              <a:rPr sz="1600" spc="-10" dirty="0"/>
              <a:t>de</a:t>
            </a:r>
            <a:r>
              <a:rPr sz="1600" dirty="0"/>
              <a:t>t</a:t>
            </a:r>
            <a:r>
              <a:rPr sz="1600" spc="-10" dirty="0"/>
              <a:t>e</a:t>
            </a:r>
            <a:r>
              <a:rPr sz="1600" dirty="0"/>
              <a:t>ct</a:t>
            </a:r>
            <a:r>
              <a:rPr sz="1600" spc="-5" dirty="0"/>
              <a:t>i</a:t>
            </a:r>
            <a:r>
              <a:rPr sz="1600" spc="-10" dirty="0"/>
              <a:t>o</a:t>
            </a:r>
            <a:r>
              <a:rPr sz="1600" dirty="0"/>
              <a:t>n</a:t>
            </a:r>
            <a:r>
              <a:rPr sz="1600" spc="10" dirty="0"/>
              <a:t> </a:t>
            </a:r>
            <a:r>
              <a:rPr sz="1600" spc="-10" dirty="0"/>
              <a:t>an</a:t>
            </a:r>
            <a:r>
              <a:rPr sz="1600" dirty="0"/>
              <a:t>d</a:t>
            </a:r>
            <a:r>
              <a:rPr sz="1600" spc="-5" dirty="0"/>
              <a:t> </a:t>
            </a:r>
            <a:r>
              <a:rPr sz="1600" spc="-10" dirty="0"/>
              <a:t>ana</a:t>
            </a:r>
            <a:r>
              <a:rPr sz="1600" spc="-5" dirty="0"/>
              <a:t>l</a:t>
            </a:r>
            <a:r>
              <a:rPr sz="1600" spc="-25" dirty="0"/>
              <a:t>y</a:t>
            </a:r>
            <a:r>
              <a:rPr sz="1600" dirty="0"/>
              <a:t>s</a:t>
            </a:r>
            <a:r>
              <a:rPr sz="1600" spc="-5" dirty="0"/>
              <a:t>i</a:t>
            </a:r>
            <a:r>
              <a:rPr sz="1600" dirty="0"/>
              <a:t>s</a:t>
            </a:r>
            <a:r>
              <a:rPr sz="1600" spc="50" dirty="0"/>
              <a:t> </a:t>
            </a:r>
            <a:r>
              <a:rPr sz="1600" dirty="0"/>
              <a:t>m</a:t>
            </a:r>
            <a:r>
              <a:rPr sz="1600" spc="-10" dirty="0"/>
              <a:t>a</a:t>
            </a:r>
            <a:r>
              <a:rPr sz="1600" dirty="0"/>
              <a:t>y t</a:t>
            </a:r>
            <a:r>
              <a:rPr sz="1600" spc="-10" dirty="0"/>
              <a:t>a</a:t>
            </a:r>
            <a:r>
              <a:rPr sz="1600" dirty="0"/>
              <a:t>ke</a:t>
            </a:r>
            <a:r>
              <a:rPr sz="1600" spc="-5" dirty="0"/>
              <a:t> </a:t>
            </a:r>
            <a:r>
              <a:rPr sz="1600" dirty="0"/>
              <a:t>s</a:t>
            </a:r>
            <a:r>
              <a:rPr sz="1600" spc="-10" dirty="0"/>
              <a:t>e</a:t>
            </a:r>
            <a:r>
              <a:rPr sz="1600" dirty="0"/>
              <a:t>v</a:t>
            </a:r>
            <a:r>
              <a:rPr sz="1600" spc="-10" dirty="0"/>
              <a:t>e</a:t>
            </a:r>
            <a:r>
              <a:rPr sz="1600" dirty="0"/>
              <a:t>r</a:t>
            </a:r>
            <a:r>
              <a:rPr sz="1600" spc="-10" dirty="0"/>
              <a:t>a</a:t>
            </a:r>
            <a:r>
              <a:rPr sz="1600" dirty="0"/>
              <a:t>l</a:t>
            </a:r>
            <a:r>
              <a:rPr sz="1600" spc="10" dirty="0"/>
              <a:t> </a:t>
            </a:r>
            <a:r>
              <a:rPr sz="1600" spc="-5" dirty="0"/>
              <a:t>i</a:t>
            </a:r>
            <a:r>
              <a:rPr sz="1600" spc="-10" dirty="0"/>
              <a:t>nd</a:t>
            </a:r>
            <a:r>
              <a:rPr sz="1600" spc="-5" dirty="0"/>
              <a:t>i</a:t>
            </a:r>
            <a:r>
              <a:rPr sz="1600" dirty="0"/>
              <a:t>v</a:t>
            </a:r>
            <a:r>
              <a:rPr sz="1600" spc="-5" dirty="0"/>
              <a:t>i</a:t>
            </a:r>
            <a:r>
              <a:rPr sz="1600" spc="-10" dirty="0"/>
              <a:t>dua</a:t>
            </a:r>
            <a:r>
              <a:rPr sz="1600" spc="-5" dirty="0"/>
              <a:t>l</a:t>
            </a:r>
            <a:r>
              <a:rPr sz="1600" dirty="0"/>
              <a:t>s</a:t>
            </a:r>
            <a:r>
              <a:rPr sz="1600" spc="25" dirty="0"/>
              <a:t> </a:t>
            </a:r>
            <a:r>
              <a:rPr sz="1600" dirty="0"/>
              <a:t>r</a:t>
            </a:r>
            <a:r>
              <a:rPr sz="1600" spc="-10" dirty="0"/>
              <a:t>e</a:t>
            </a:r>
            <a:r>
              <a:rPr sz="1600" dirty="0"/>
              <a:t>v</a:t>
            </a:r>
            <a:r>
              <a:rPr sz="1600" spc="-5" dirty="0"/>
              <a:t>i</a:t>
            </a:r>
            <a:r>
              <a:rPr sz="1600" spc="-10" dirty="0"/>
              <a:t>e</a:t>
            </a:r>
            <a:r>
              <a:rPr sz="1600" spc="-40" dirty="0"/>
              <a:t>w</a:t>
            </a:r>
            <a:r>
              <a:rPr sz="1600" spc="-5" dirty="0"/>
              <a:t>i</a:t>
            </a:r>
            <a:r>
              <a:rPr sz="1600" spc="5" dirty="0"/>
              <a:t>n</a:t>
            </a:r>
            <a:r>
              <a:rPr sz="1600" dirty="0"/>
              <a:t>g</a:t>
            </a:r>
            <a:r>
              <a:rPr sz="1600" spc="45" dirty="0"/>
              <a:t> </a:t>
            </a:r>
            <a:r>
              <a:rPr sz="1600" spc="-10" dirty="0"/>
              <a:t>a</a:t>
            </a:r>
            <a:r>
              <a:rPr sz="1600" dirty="0"/>
              <a:t>ct</a:t>
            </a:r>
            <a:r>
              <a:rPr sz="1600" spc="-5" dirty="0"/>
              <a:t>i</a:t>
            </a:r>
            <a:r>
              <a:rPr sz="1600" dirty="0"/>
              <a:t>v</a:t>
            </a:r>
            <a:r>
              <a:rPr sz="1600" spc="-5" dirty="0"/>
              <a:t>i</a:t>
            </a:r>
            <a:r>
              <a:rPr sz="1600" dirty="0"/>
              <a:t>ty </a:t>
            </a:r>
            <a:r>
              <a:rPr sz="1600" spc="-10" dirty="0"/>
              <a:t>be</a:t>
            </a:r>
            <a:r>
              <a:rPr sz="1600" dirty="0"/>
              <a:t>f</a:t>
            </a:r>
            <a:r>
              <a:rPr sz="1600" spc="-10" dirty="0"/>
              <a:t>o</a:t>
            </a:r>
            <a:r>
              <a:rPr sz="1600" dirty="0"/>
              <a:t>re </a:t>
            </a:r>
            <a:r>
              <a:rPr sz="1600" spc="-5" dirty="0"/>
              <a:t>i</a:t>
            </a:r>
            <a:r>
              <a:rPr sz="1600" dirty="0"/>
              <a:t>t</a:t>
            </a:r>
            <a:r>
              <a:rPr sz="1600" spc="5" dirty="0"/>
              <a:t> </a:t>
            </a:r>
            <a:r>
              <a:rPr sz="1600" spc="-5" dirty="0"/>
              <a:t>i</a:t>
            </a:r>
            <a:r>
              <a:rPr sz="1600" dirty="0"/>
              <a:t>s r</a:t>
            </a:r>
            <a:r>
              <a:rPr sz="1600" spc="-10" dirty="0"/>
              <a:t>ea</a:t>
            </a:r>
            <a:r>
              <a:rPr sz="1600" spc="-5" dirty="0"/>
              <a:t>li</a:t>
            </a:r>
            <a:r>
              <a:rPr sz="1600" dirty="0"/>
              <a:t>z</a:t>
            </a:r>
            <a:r>
              <a:rPr sz="1600" spc="-10" dirty="0"/>
              <a:t>e</a:t>
            </a:r>
            <a:r>
              <a:rPr sz="1600" dirty="0"/>
              <a:t>d</a:t>
            </a:r>
            <a:r>
              <a:rPr sz="1600" spc="10" dirty="0"/>
              <a:t> </a:t>
            </a:r>
            <a:r>
              <a:rPr sz="1600" dirty="0"/>
              <a:t>t</a:t>
            </a:r>
            <a:r>
              <a:rPr sz="1600" spc="-10" dirty="0"/>
              <a:t>ha</a:t>
            </a:r>
            <a:r>
              <a:rPr sz="1600" dirty="0"/>
              <a:t>t</a:t>
            </a:r>
            <a:r>
              <a:rPr sz="1600" spc="5" dirty="0"/>
              <a:t> </a:t>
            </a:r>
            <a:r>
              <a:rPr sz="1600" spc="-10" dirty="0"/>
              <a:t>a</a:t>
            </a:r>
            <a:r>
              <a:rPr sz="1600" dirty="0"/>
              <a:t>n</a:t>
            </a:r>
            <a:r>
              <a:rPr sz="1600" spc="-5" dirty="0"/>
              <a:t> i</a:t>
            </a:r>
            <a:r>
              <a:rPr sz="1600" spc="-10" dirty="0"/>
              <a:t>n</a:t>
            </a:r>
            <a:r>
              <a:rPr sz="1600" dirty="0"/>
              <a:t>c</a:t>
            </a:r>
            <a:r>
              <a:rPr sz="1600" spc="-5" dirty="0"/>
              <a:t>i</a:t>
            </a:r>
            <a:r>
              <a:rPr sz="1600" spc="-10" dirty="0"/>
              <a:t>den</a:t>
            </a:r>
            <a:r>
              <a:rPr sz="1600" dirty="0"/>
              <a:t>t</a:t>
            </a:r>
            <a:r>
              <a:rPr sz="1600" spc="30" dirty="0"/>
              <a:t> </a:t>
            </a:r>
            <a:r>
              <a:rPr sz="1600" spc="-10" dirty="0"/>
              <a:t>ha</a:t>
            </a:r>
            <a:r>
              <a:rPr sz="1600" dirty="0"/>
              <a:t>s </a:t>
            </a:r>
            <a:r>
              <a:rPr sz="1600" spc="-10" dirty="0"/>
              <a:t>o</a:t>
            </a:r>
            <a:r>
              <a:rPr sz="1600" dirty="0"/>
              <a:t>cc</a:t>
            </a:r>
            <a:r>
              <a:rPr sz="1600" spc="-10" dirty="0"/>
              <a:t>u</a:t>
            </a:r>
            <a:r>
              <a:rPr sz="1600" dirty="0"/>
              <a:t>rr</a:t>
            </a:r>
            <a:r>
              <a:rPr sz="1600" spc="-10" dirty="0"/>
              <a:t>ed.</a:t>
            </a:r>
          </a:p>
          <a:p>
            <a:pPr marL="241300" marR="295910" indent="-228600">
              <a:lnSpc>
                <a:spcPct val="100000"/>
              </a:lnSpc>
              <a:spcBef>
                <a:spcPts val="865"/>
              </a:spcBef>
            </a:pPr>
            <a:r>
              <a:rPr sz="1600" dirty="0">
                <a:latin typeface="Webdings"/>
                <a:cs typeface="Webdings"/>
              </a:rPr>
              <a:t></a:t>
            </a:r>
            <a:r>
              <a:rPr sz="1600" dirty="0"/>
              <a:t>W</a:t>
            </a:r>
            <a:r>
              <a:rPr sz="1600" spc="-5" dirty="0"/>
              <a:t>i</a:t>
            </a:r>
            <a:r>
              <a:rPr sz="1600" dirty="0"/>
              <a:t>t</a:t>
            </a:r>
            <a:r>
              <a:rPr sz="1600" spc="-10" dirty="0"/>
              <a:t>h</a:t>
            </a:r>
            <a:r>
              <a:rPr sz="1600" spc="-5" dirty="0"/>
              <a:t>i</a:t>
            </a:r>
            <a:r>
              <a:rPr sz="1600" dirty="0"/>
              <a:t>n</a:t>
            </a:r>
            <a:r>
              <a:rPr sz="1600" spc="-5" dirty="0"/>
              <a:t> </a:t>
            </a:r>
            <a:r>
              <a:rPr lang="en-US" sz="1600" spc="-5" dirty="0"/>
              <a:t>FMCSA</a:t>
            </a:r>
            <a:r>
              <a:rPr sz="1600" dirty="0"/>
              <a:t>,</a:t>
            </a:r>
            <a:r>
              <a:rPr sz="1600" spc="5" dirty="0"/>
              <a:t> </a:t>
            </a:r>
            <a:r>
              <a:rPr sz="1600" spc="-10" dirty="0"/>
              <a:t>u</a:t>
            </a:r>
            <a:r>
              <a:rPr sz="1600" dirty="0"/>
              <a:t>s</a:t>
            </a:r>
            <a:r>
              <a:rPr sz="1600" spc="-10" dirty="0"/>
              <a:t>e</a:t>
            </a:r>
            <a:r>
              <a:rPr sz="1600" dirty="0"/>
              <a:t>rs</a:t>
            </a:r>
            <a:r>
              <a:rPr sz="1600" spc="15" dirty="0"/>
              <a:t> </a:t>
            </a:r>
            <a:r>
              <a:rPr sz="1600" dirty="0"/>
              <a:t>s</a:t>
            </a:r>
            <a:r>
              <a:rPr sz="1600" spc="-10" dirty="0"/>
              <a:t>hou</a:t>
            </a:r>
            <a:r>
              <a:rPr sz="1600" spc="-5" dirty="0"/>
              <a:t>l</a:t>
            </a:r>
            <a:r>
              <a:rPr sz="1600" dirty="0"/>
              <a:t>d</a:t>
            </a:r>
            <a:r>
              <a:rPr sz="1600" spc="10" dirty="0"/>
              <a:t> </a:t>
            </a:r>
            <a:r>
              <a:rPr sz="1600" dirty="0"/>
              <a:t>r</a:t>
            </a:r>
            <a:r>
              <a:rPr sz="1600" spc="-10" dirty="0"/>
              <a:t>epo</a:t>
            </a:r>
            <a:r>
              <a:rPr sz="1600" dirty="0"/>
              <a:t>rt</a:t>
            </a:r>
            <a:r>
              <a:rPr sz="1600" spc="5" dirty="0"/>
              <a:t> </a:t>
            </a:r>
            <a:r>
              <a:rPr sz="1600" spc="-10" dirty="0"/>
              <a:t>a</a:t>
            </a:r>
            <a:r>
              <a:rPr sz="1600" spc="-5" dirty="0"/>
              <a:t>l</a:t>
            </a:r>
            <a:r>
              <a:rPr sz="1600" dirty="0"/>
              <a:t>l</a:t>
            </a:r>
            <a:r>
              <a:rPr sz="1600" spc="10" dirty="0"/>
              <a:t> </a:t>
            </a:r>
            <a:r>
              <a:rPr sz="1600" dirty="0"/>
              <a:t>s</a:t>
            </a:r>
            <a:r>
              <a:rPr sz="1600" spc="-10" dirty="0"/>
              <a:t>u</a:t>
            </a:r>
            <a:r>
              <a:rPr sz="1600" dirty="0"/>
              <a:t>s</a:t>
            </a:r>
            <a:r>
              <a:rPr sz="1600" spc="-10" dirty="0"/>
              <a:t>pe</a:t>
            </a:r>
            <a:r>
              <a:rPr sz="1600" dirty="0"/>
              <a:t>ct</a:t>
            </a:r>
            <a:r>
              <a:rPr sz="1600" spc="-10" dirty="0"/>
              <a:t>e</a:t>
            </a:r>
            <a:r>
              <a:rPr sz="1600" dirty="0"/>
              <a:t>d</a:t>
            </a:r>
            <a:r>
              <a:rPr sz="1600" spc="10" dirty="0"/>
              <a:t> </a:t>
            </a:r>
            <a:r>
              <a:rPr sz="1600" dirty="0"/>
              <a:t>c</a:t>
            </a:r>
            <a:r>
              <a:rPr sz="1600" spc="-10" dirty="0"/>
              <a:t>o</a:t>
            </a:r>
            <a:r>
              <a:rPr sz="1600" dirty="0"/>
              <a:t>m</a:t>
            </a:r>
            <a:r>
              <a:rPr sz="1600" spc="-10" dirty="0"/>
              <a:t>pu</a:t>
            </a:r>
            <a:r>
              <a:rPr sz="1600" dirty="0"/>
              <a:t>t</a:t>
            </a:r>
            <a:r>
              <a:rPr sz="1600" spc="-10" dirty="0"/>
              <a:t>e</a:t>
            </a:r>
            <a:r>
              <a:rPr sz="1600" dirty="0"/>
              <a:t>r</a:t>
            </a:r>
            <a:r>
              <a:rPr sz="1600" spc="15" dirty="0"/>
              <a:t> </a:t>
            </a:r>
            <a:r>
              <a:rPr sz="1600" dirty="0"/>
              <a:t>s</a:t>
            </a:r>
            <a:r>
              <a:rPr sz="1600" spc="-10" dirty="0"/>
              <a:t>e</a:t>
            </a:r>
            <a:r>
              <a:rPr sz="1600" dirty="0"/>
              <a:t>c</a:t>
            </a:r>
            <a:r>
              <a:rPr sz="1600" spc="-10" dirty="0"/>
              <a:t>u</a:t>
            </a:r>
            <a:r>
              <a:rPr sz="1600" dirty="0"/>
              <a:t>r</a:t>
            </a:r>
            <a:r>
              <a:rPr sz="1600" spc="-5" dirty="0"/>
              <a:t>i</a:t>
            </a:r>
            <a:r>
              <a:rPr sz="1600" dirty="0"/>
              <a:t>ty </a:t>
            </a:r>
            <a:r>
              <a:rPr sz="1600" spc="-5" dirty="0"/>
              <a:t>i</a:t>
            </a:r>
            <a:r>
              <a:rPr sz="1600" spc="-10" dirty="0"/>
              <a:t>n</a:t>
            </a:r>
            <a:r>
              <a:rPr sz="1600" dirty="0"/>
              <a:t>c</a:t>
            </a:r>
            <a:r>
              <a:rPr sz="1600" spc="-5" dirty="0"/>
              <a:t>i</a:t>
            </a:r>
            <a:r>
              <a:rPr sz="1600" spc="-10" dirty="0"/>
              <a:t>den</a:t>
            </a:r>
            <a:r>
              <a:rPr sz="1600" dirty="0"/>
              <a:t>ts</a:t>
            </a:r>
            <a:r>
              <a:rPr sz="1600" spc="15" dirty="0"/>
              <a:t> </a:t>
            </a:r>
            <a:r>
              <a:rPr sz="1600" dirty="0"/>
              <a:t>to</a:t>
            </a:r>
            <a:r>
              <a:rPr sz="1600" spc="-5" dirty="0"/>
              <a:t> </a:t>
            </a:r>
            <a:r>
              <a:rPr lang="en-US" sz="1600" dirty="0"/>
              <a:t>the </a:t>
            </a:r>
            <a:r>
              <a:rPr sz="1600" spc="-5" dirty="0"/>
              <a:t>C</a:t>
            </a:r>
            <a:r>
              <a:rPr sz="1600" spc="-10" dirty="0"/>
              <a:t>o</a:t>
            </a:r>
            <a:r>
              <a:rPr sz="1600" dirty="0"/>
              <a:t>m</a:t>
            </a:r>
            <a:r>
              <a:rPr sz="1600" spc="-10" dirty="0"/>
              <a:t>pu</a:t>
            </a:r>
            <a:r>
              <a:rPr sz="1600" dirty="0"/>
              <a:t>t</a:t>
            </a:r>
            <a:r>
              <a:rPr sz="1600" spc="-10" dirty="0"/>
              <a:t>e</a:t>
            </a:r>
            <a:r>
              <a:rPr sz="1600" dirty="0"/>
              <a:t>r</a:t>
            </a:r>
            <a:r>
              <a:rPr sz="1600" spc="15" dirty="0"/>
              <a:t> </a:t>
            </a:r>
            <a:r>
              <a:rPr sz="1600" spc="-5" dirty="0"/>
              <a:t>S</a:t>
            </a:r>
            <a:r>
              <a:rPr sz="1600" spc="-10" dirty="0"/>
              <a:t>e</a:t>
            </a:r>
            <a:r>
              <a:rPr sz="1600" dirty="0"/>
              <a:t>c</a:t>
            </a:r>
            <a:r>
              <a:rPr sz="1600" spc="-10" dirty="0"/>
              <a:t>u</a:t>
            </a:r>
            <a:r>
              <a:rPr sz="1600" dirty="0"/>
              <a:t>r</a:t>
            </a:r>
            <a:r>
              <a:rPr sz="1600" spc="-5" dirty="0"/>
              <a:t>i</a:t>
            </a:r>
            <a:r>
              <a:rPr sz="1600" dirty="0"/>
              <a:t>ty</a:t>
            </a:r>
            <a:r>
              <a:rPr sz="1600" spc="15" dirty="0"/>
              <a:t> </a:t>
            </a:r>
            <a:r>
              <a:rPr sz="1600" dirty="0"/>
              <a:t>I</a:t>
            </a:r>
            <a:r>
              <a:rPr sz="1600" spc="-10" dirty="0"/>
              <a:t>n</a:t>
            </a:r>
            <a:r>
              <a:rPr sz="1600" dirty="0"/>
              <a:t>c</a:t>
            </a:r>
            <a:r>
              <a:rPr sz="1600" spc="-5" dirty="0"/>
              <a:t>i</a:t>
            </a:r>
            <a:r>
              <a:rPr sz="1600" spc="-10" dirty="0"/>
              <a:t>den</a:t>
            </a:r>
            <a:r>
              <a:rPr sz="1600" dirty="0"/>
              <a:t>t</a:t>
            </a:r>
            <a:r>
              <a:rPr sz="1600" spc="5" dirty="0"/>
              <a:t> </a:t>
            </a:r>
            <a:r>
              <a:rPr sz="1600" spc="-5" dirty="0"/>
              <a:t>R</a:t>
            </a:r>
            <a:r>
              <a:rPr sz="1600" spc="-10" dirty="0"/>
              <a:t>e</a:t>
            </a:r>
            <a:r>
              <a:rPr sz="1600" dirty="0"/>
              <a:t>s</a:t>
            </a:r>
            <a:r>
              <a:rPr sz="1600" spc="-10" dirty="0"/>
              <a:t>pon</a:t>
            </a:r>
            <a:r>
              <a:rPr sz="1600" dirty="0"/>
              <a:t>se</a:t>
            </a:r>
            <a:r>
              <a:rPr sz="1600" spc="20" dirty="0"/>
              <a:t> </a:t>
            </a:r>
            <a:r>
              <a:rPr sz="1600" spc="15" dirty="0"/>
              <a:t>T</a:t>
            </a:r>
            <a:r>
              <a:rPr sz="1600" spc="-10" dirty="0"/>
              <a:t>ea</a:t>
            </a:r>
            <a:r>
              <a:rPr sz="1600" dirty="0"/>
              <a:t>m</a:t>
            </a:r>
            <a:r>
              <a:rPr sz="1600" spc="-10" dirty="0"/>
              <a:t> </a:t>
            </a:r>
            <a:r>
              <a:rPr sz="1600" dirty="0"/>
              <a:t>(</a:t>
            </a:r>
            <a:r>
              <a:rPr sz="1600" spc="-5" dirty="0"/>
              <a:t>CS</a:t>
            </a:r>
            <a:r>
              <a:rPr sz="1600" dirty="0"/>
              <a:t>I</a:t>
            </a:r>
            <a:r>
              <a:rPr sz="1600" spc="-5" dirty="0"/>
              <a:t>R</a:t>
            </a:r>
            <a:r>
              <a:rPr sz="1600" spc="15" dirty="0"/>
              <a:t>T</a:t>
            </a:r>
            <a:r>
              <a:rPr sz="1600" dirty="0"/>
              <a:t>)</a:t>
            </a:r>
            <a:r>
              <a:rPr lang="en-US" sz="1600" spc="-10" dirty="0"/>
              <a:t> or </a:t>
            </a:r>
            <a:r>
              <a:rPr lang="en-US" sz="1600" dirty="0"/>
              <a:t>FMCSA</a:t>
            </a:r>
            <a:r>
              <a:rPr sz="1600" dirty="0"/>
              <a:t> </a:t>
            </a:r>
            <a:r>
              <a:rPr lang="en-US" sz="1600" spc="-5" dirty="0"/>
              <a:t>Director of Cybersecurity &amp; Privacy:</a:t>
            </a:r>
            <a:endParaRPr lang="en-US" sz="1600" dirty="0"/>
          </a:p>
          <a:p>
            <a:pPr marL="241300" marR="295910" indent="-228600">
              <a:lnSpc>
                <a:spcPct val="100000"/>
              </a:lnSpc>
              <a:spcBef>
                <a:spcPts val="865"/>
              </a:spcBef>
            </a:pPr>
            <a:r>
              <a:rPr lang="en-US" sz="1600" dirty="0"/>
              <a:t>	CSIRT:   </a:t>
            </a:r>
            <a:r>
              <a:rPr lang="en-US" sz="1600" u="sng" dirty="0">
                <a:solidFill>
                  <a:schemeClr val="accent1">
                    <a:lumMod val="75000"/>
                  </a:schemeClr>
                </a:solidFill>
                <a:hlinkClick r:id="rId3"/>
              </a:rPr>
              <a:t>9-awa-soc@faa.gov</a:t>
            </a:r>
            <a:endParaRPr lang="en-US" sz="1600" u="sng" dirty="0">
              <a:solidFill>
                <a:schemeClr val="accent1">
                  <a:lumMod val="75000"/>
                </a:schemeClr>
              </a:solidFill>
            </a:endParaRPr>
          </a:p>
          <a:p>
            <a:pPr marL="241300" marR="295910" indent="-228600">
              <a:lnSpc>
                <a:spcPct val="100000"/>
              </a:lnSpc>
              <a:spcBef>
                <a:spcPts val="865"/>
              </a:spcBef>
            </a:pPr>
            <a:r>
              <a:rPr lang="en-US" sz="1600" spc="-10" dirty="0"/>
              <a:t>    FMCSA Cybersecurity &amp; Privacy Director: Bobby Woodard	</a:t>
            </a:r>
          </a:p>
          <a:p>
            <a:pPr marL="241300" marR="295910" indent="-228600">
              <a:lnSpc>
                <a:spcPct val="100000"/>
              </a:lnSpc>
              <a:spcBef>
                <a:spcPts val="865"/>
              </a:spcBef>
            </a:pPr>
            <a:r>
              <a:rPr lang="en-US" sz="1600" spc="-10" dirty="0"/>
              <a:t>			                                       </a:t>
            </a:r>
            <a:r>
              <a:rPr lang="en-US" sz="1600" spc="-10" dirty="0">
                <a:hlinkClick r:id="rId4"/>
              </a:rPr>
              <a:t>Bobby.Woodard@dot.gov</a:t>
            </a:r>
            <a:r>
              <a:rPr lang="en-US" sz="1600" spc="-10" dirty="0"/>
              <a:t> </a:t>
            </a:r>
          </a:p>
          <a:p>
            <a:pPr marL="241300" marR="295910" indent="-228600">
              <a:lnSpc>
                <a:spcPct val="100000"/>
              </a:lnSpc>
              <a:spcBef>
                <a:spcPts val="865"/>
              </a:spcBef>
            </a:pPr>
            <a:r>
              <a:rPr lang="en-US" sz="1600" spc="-10" dirty="0"/>
              <a:t>			                                       202-366-2860 </a:t>
            </a:r>
            <a:r>
              <a:rPr lang="en-US" spc="-10" dirty="0"/>
              <a:t>			</a:t>
            </a:r>
            <a:endParaRPr spc="-10" dirty="0"/>
          </a:p>
        </p:txBody>
      </p:sp>
    </p:spTree>
    <p:extLst>
      <p:ext uri="{BB962C8B-B14F-4D97-AF65-F5344CB8AC3E}">
        <p14:creationId xmlns:p14="http://schemas.microsoft.com/office/powerpoint/2010/main" val="38321105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39</a:t>
            </a:fld>
            <a:endParaRPr dirty="0"/>
          </a:p>
        </p:txBody>
      </p:sp>
      <p:sp>
        <p:nvSpPr>
          <p:cNvPr id="3" name="object 3"/>
          <p:cNvSpPr txBox="1"/>
          <p:nvPr/>
        </p:nvSpPr>
        <p:spPr>
          <a:xfrm>
            <a:off x="535940" y="1524000"/>
            <a:ext cx="8681720" cy="4563110"/>
          </a:xfrm>
          <a:prstGeom prst="rect">
            <a:avLst/>
          </a:prstGeom>
        </p:spPr>
        <p:txBody>
          <a:bodyPr vert="horz" wrap="square" lIns="0" tIns="0" rIns="0" bIns="0" rtlCol="0">
            <a:spAutoFit/>
          </a:bodyPr>
          <a:lstStyle/>
          <a:p>
            <a:pPr marL="241300" marR="104775" indent="-228600">
              <a:lnSpc>
                <a:spcPct val="100000"/>
              </a:lnSpc>
            </a:pPr>
            <a:r>
              <a:rPr sz="1800" dirty="0">
                <a:latin typeface="Webdings"/>
                <a:cs typeface="Webdings"/>
              </a:rPr>
              <a:t></a:t>
            </a:r>
            <a:r>
              <a:rPr sz="1800" spc="15" dirty="0">
                <a:latin typeface="Arial"/>
                <a:cs typeface="Arial"/>
              </a:rPr>
              <a:t>T</a:t>
            </a:r>
            <a:r>
              <a:rPr sz="1800" spc="-10" dirty="0">
                <a:latin typeface="Arial"/>
                <a:cs typeface="Arial"/>
              </a:rPr>
              <a:t>he</a:t>
            </a:r>
            <a:r>
              <a:rPr sz="1800" dirty="0">
                <a:latin typeface="Arial"/>
                <a:cs typeface="Arial"/>
              </a:rPr>
              <a:t>re</a:t>
            </a:r>
            <a:r>
              <a:rPr sz="1800" spc="-15" dirty="0">
                <a:latin typeface="Arial"/>
                <a:cs typeface="Arial"/>
              </a:rPr>
              <a:t> </a:t>
            </a:r>
            <a:r>
              <a:rPr sz="1800" spc="-5" dirty="0">
                <a:latin typeface="Arial"/>
                <a:cs typeface="Arial"/>
              </a:rPr>
              <a:t>i</a:t>
            </a:r>
            <a:r>
              <a:rPr sz="1800" dirty="0">
                <a:latin typeface="Arial"/>
                <a:cs typeface="Arial"/>
              </a:rPr>
              <a:t>s a</a:t>
            </a:r>
            <a:r>
              <a:rPr sz="1800" spc="-5" dirty="0">
                <a:latin typeface="Arial"/>
                <a:cs typeface="Arial"/>
              </a:rPr>
              <a:t> </a:t>
            </a:r>
            <a:r>
              <a:rPr sz="1800" spc="-10" dirty="0">
                <a:latin typeface="Arial"/>
                <a:cs typeface="Arial"/>
              </a:rPr>
              <a:t>de</a:t>
            </a:r>
            <a:r>
              <a:rPr sz="1800" spc="-5" dirty="0">
                <a:latin typeface="Arial"/>
                <a:cs typeface="Arial"/>
              </a:rPr>
              <a:t>li</a:t>
            </a:r>
            <a:r>
              <a:rPr sz="1800" dirty="0">
                <a:latin typeface="Arial"/>
                <a:cs typeface="Arial"/>
              </a:rPr>
              <a:t>c</a:t>
            </a:r>
            <a:r>
              <a:rPr sz="1800" spc="-10" dirty="0">
                <a:latin typeface="Arial"/>
                <a:cs typeface="Arial"/>
              </a:rPr>
              <a:t>a</a:t>
            </a:r>
            <a:r>
              <a:rPr sz="1800" dirty="0">
                <a:latin typeface="Arial"/>
                <a:cs typeface="Arial"/>
              </a:rPr>
              <a:t>te</a:t>
            </a:r>
            <a:r>
              <a:rPr sz="1800" spc="20" dirty="0">
                <a:latin typeface="Arial"/>
                <a:cs typeface="Arial"/>
              </a:rPr>
              <a:t> </a:t>
            </a:r>
            <a:r>
              <a:rPr sz="1800" spc="-10" dirty="0">
                <a:latin typeface="Arial"/>
                <a:cs typeface="Arial"/>
              </a:rPr>
              <a:t>ba</a:t>
            </a:r>
            <a:r>
              <a:rPr sz="1800" spc="-5" dirty="0">
                <a:latin typeface="Arial"/>
                <a:cs typeface="Arial"/>
              </a:rPr>
              <a:t>l</a:t>
            </a:r>
            <a:r>
              <a:rPr sz="1800" spc="-10" dirty="0">
                <a:latin typeface="Arial"/>
                <a:cs typeface="Arial"/>
              </a:rPr>
              <a:t>an</a:t>
            </a:r>
            <a:r>
              <a:rPr sz="1800" dirty="0">
                <a:latin typeface="Arial"/>
                <a:cs typeface="Arial"/>
              </a:rPr>
              <a:t>ce</a:t>
            </a:r>
            <a:r>
              <a:rPr sz="1800" spc="10" dirty="0">
                <a:latin typeface="Arial"/>
                <a:cs typeface="Arial"/>
              </a:rPr>
              <a:t> </a:t>
            </a:r>
            <a:r>
              <a:rPr sz="1800" spc="-10" dirty="0">
                <a:latin typeface="Arial"/>
                <a:cs typeface="Arial"/>
              </a:rPr>
              <a:t>be</a:t>
            </a:r>
            <a:r>
              <a:rPr sz="1800" dirty="0">
                <a:latin typeface="Arial"/>
                <a:cs typeface="Arial"/>
              </a:rPr>
              <a:t>t</a:t>
            </a:r>
            <a:r>
              <a:rPr sz="1800" spc="-40" dirty="0">
                <a:latin typeface="Arial"/>
                <a:cs typeface="Arial"/>
              </a:rPr>
              <a:t>w</a:t>
            </a:r>
            <a:r>
              <a:rPr sz="1800" spc="-10" dirty="0">
                <a:latin typeface="Arial"/>
                <a:cs typeface="Arial"/>
              </a:rPr>
              <a:t>ee</a:t>
            </a:r>
            <a:r>
              <a:rPr sz="1800" dirty="0">
                <a:latin typeface="Arial"/>
                <a:cs typeface="Arial"/>
              </a:rPr>
              <a:t>n</a:t>
            </a:r>
            <a:r>
              <a:rPr sz="1800" spc="5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e</a:t>
            </a:r>
            <a:r>
              <a:rPr sz="1800" dirty="0">
                <a:latin typeface="Arial"/>
                <a:cs typeface="Arial"/>
              </a:rPr>
              <a:t>v</a:t>
            </a:r>
            <a:r>
              <a:rPr sz="1800" spc="-5" dirty="0">
                <a:latin typeface="Arial"/>
                <a:cs typeface="Arial"/>
              </a:rPr>
              <a:t>i</a:t>
            </a:r>
            <a:r>
              <a:rPr sz="1800" spc="-10" dirty="0">
                <a:latin typeface="Arial"/>
                <a:cs typeface="Arial"/>
              </a:rPr>
              <a:t>den</a:t>
            </a:r>
            <a:r>
              <a:rPr sz="1800" dirty="0">
                <a:latin typeface="Arial"/>
                <a:cs typeface="Arial"/>
              </a:rPr>
              <a:t>ce</a:t>
            </a:r>
            <a:r>
              <a:rPr sz="1800" spc="10" dirty="0">
                <a:latin typeface="Arial"/>
                <a:cs typeface="Arial"/>
              </a:rPr>
              <a:t> </a:t>
            </a:r>
            <a:r>
              <a:rPr sz="1800" dirty="0">
                <a:latin typeface="Arial"/>
                <a:cs typeface="Arial"/>
              </a:rPr>
              <a:t>fr</a:t>
            </a:r>
            <a:r>
              <a:rPr sz="1800" spc="-10" dirty="0">
                <a:latin typeface="Arial"/>
                <a:cs typeface="Arial"/>
              </a:rPr>
              <a:t>o</a:t>
            </a:r>
            <a:r>
              <a:rPr sz="1800" dirty="0">
                <a:latin typeface="Arial"/>
                <a:cs typeface="Arial"/>
              </a:rPr>
              <a:t>m </a:t>
            </a:r>
            <a:r>
              <a:rPr sz="1800" spc="-10" dirty="0">
                <a:latin typeface="Arial"/>
                <a:cs typeface="Arial"/>
              </a:rPr>
              <a:t>a</a:t>
            </a:r>
            <a:r>
              <a:rPr sz="1800" dirty="0">
                <a:latin typeface="Arial"/>
                <a:cs typeface="Arial"/>
              </a:rPr>
              <a:t>n</a:t>
            </a:r>
            <a:r>
              <a:rPr sz="1800" spc="-5" dirty="0">
                <a:latin typeface="Arial"/>
                <a:cs typeface="Arial"/>
              </a:rPr>
              <a:t> i</a:t>
            </a:r>
            <a:r>
              <a:rPr sz="1800" spc="-10" dirty="0">
                <a:latin typeface="Arial"/>
                <a:cs typeface="Arial"/>
              </a:rPr>
              <a:t>n</a:t>
            </a:r>
            <a:r>
              <a:rPr sz="1800" spc="-5" dirty="0">
                <a:latin typeface="Arial"/>
                <a:cs typeface="Arial"/>
              </a:rPr>
              <a:t>ci</a:t>
            </a:r>
            <a:r>
              <a:rPr sz="1800" spc="-10" dirty="0">
                <a:latin typeface="Arial"/>
                <a:cs typeface="Arial"/>
              </a:rPr>
              <a:t>den</a:t>
            </a:r>
            <a:r>
              <a:rPr sz="1800" dirty="0">
                <a:latin typeface="Arial"/>
                <a:cs typeface="Arial"/>
              </a:rPr>
              <a:t>t</a:t>
            </a:r>
            <a:r>
              <a:rPr sz="1800" spc="30" dirty="0">
                <a:latin typeface="Arial"/>
                <a:cs typeface="Arial"/>
              </a:rPr>
              <a:t> </a:t>
            </a:r>
            <a:r>
              <a:rPr sz="1800" spc="-10" dirty="0">
                <a:latin typeface="Arial"/>
                <a:cs typeface="Arial"/>
              </a:rPr>
              <a:t>and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a</a:t>
            </a:r>
            <a:r>
              <a:rPr sz="1800" dirty="0">
                <a:latin typeface="Arial"/>
                <a:cs typeface="Arial"/>
              </a:rPr>
              <a:t>n</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30" dirty="0">
                <a:latin typeface="Arial"/>
                <a:cs typeface="Arial"/>
              </a:rPr>
              <a:t> </a:t>
            </a:r>
            <a:r>
              <a:rPr sz="1800" dirty="0">
                <a:latin typeface="Arial"/>
                <a:cs typeface="Arial"/>
              </a:rPr>
              <a:t>to</a:t>
            </a:r>
            <a:r>
              <a:rPr sz="1800" spc="-1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e</a:t>
            </a:r>
            <a:r>
              <a:rPr sz="1800" dirty="0">
                <a:latin typeface="Arial"/>
                <a:cs typeface="Arial"/>
              </a:rPr>
              <a:t>v</a:t>
            </a:r>
            <a:r>
              <a:rPr sz="1800" spc="-10" dirty="0">
                <a:latin typeface="Arial"/>
                <a:cs typeface="Arial"/>
              </a:rPr>
              <a:t>en</a:t>
            </a:r>
            <a:r>
              <a:rPr sz="1800" dirty="0">
                <a:latin typeface="Arial"/>
                <a:cs typeface="Arial"/>
              </a:rPr>
              <a:t>t</a:t>
            </a:r>
            <a:r>
              <a:rPr sz="1800" spc="15" dirty="0">
                <a:latin typeface="Arial"/>
                <a:cs typeface="Arial"/>
              </a:rPr>
              <a:t> </a:t>
            </a:r>
            <a:r>
              <a:rPr sz="1800" dirty="0">
                <a:latin typeface="Arial"/>
                <a:cs typeface="Arial"/>
              </a:rPr>
              <a:t>f</a:t>
            </a:r>
            <a:r>
              <a:rPr sz="1800" spc="-10" dirty="0">
                <a:latin typeface="Arial"/>
                <a:cs typeface="Arial"/>
              </a:rPr>
              <a:t>u</a:t>
            </a:r>
            <a:r>
              <a:rPr sz="1800" dirty="0">
                <a:latin typeface="Arial"/>
                <a:cs typeface="Arial"/>
              </a:rPr>
              <a:t>rt</a:t>
            </a:r>
            <a:r>
              <a:rPr sz="1800" spc="-10" dirty="0">
                <a:latin typeface="Arial"/>
                <a:cs typeface="Arial"/>
              </a:rPr>
              <a:t>he</a:t>
            </a:r>
            <a:r>
              <a:rPr sz="1800" dirty="0">
                <a:latin typeface="Arial"/>
                <a:cs typeface="Arial"/>
              </a:rPr>
              <a:t>r </a:t>
            </a:r>
            <a:r>
              <a:rPr sz="1800" spc="-5" dirty="0">
                <a:latin typeface="Arial"/>
                <a:cs typeface="Arial"/>
              </a:rPr>
              <a:t>i</a:t>
            </a:r>
            <a:r>
              <a:rPr sz="1800" dirty="0">
                <a:latin typeface="Arial"/>
                <a:cs typeface="Arial"/>
              </a:rPr>
              <a:t>m</a:t>
            </a:r>
            <a:r>
              <a:rPr sz="1800" spc="-10" dirty="0">
                <a:latin typeface="Arial"/>
                <a:cs typeface="Arial"/>
              </a:rPr>
              <a:t>pa</a:t>
            </a:r>
            <a:r>
              <a:rPr sz="1800" dirty="0">
                <a:latin typeface="Arial"/>
                <a:cs typeface="Arial"/>
              </a:rPr>
              <a:t>ct.</a:t>
            </a:r>
            <a:r>
              <a:rPr sz="1800" spc="5" dirty="0">
                <a:latin typeface="Arial"/>
                <a:cs typeface="Arial"/>
              </a:rPr>
              <a:t> </a:t>
            </a:r>
            <a:r>
              <a:rPr sz="1800" dirty="0">
                <a:latin typeface="Arial"/>
                <a:cs typeface="Arial"/>
              </a:rPr>
              <a:t>If</a:t>
            </a:r>
            <a:r>
              <a:rPr sz="1800" spc="-5" dirty="0">
                <a:latin typeface="Arial"/>
                <a:cs typeface="Arial"/>
              </a:rPr>
              <a:t> </a:t>
            </a:r>
            <a:r>
              <a:rPr sz="1800" spc="-10" dirty="0">
                <a:latin typeface="Arial"/>
                <a:cs typeface="Arial"/>
              </a:rPr>
              <a:t>e</a:t>
            </a:r>
            <a:r>
              <a:rPr sz="1800" dirty="0">
                <a:latin typeface="Arial"/>
                <a:cs typeface="Arial"/>
              </a:rPr>
              <a:t>v</a:t>
            </a:r>
            <a:r>
              <a:rPr sz="1800" spc="-5" dirty="0">
                <a:latin typeface="Arial"/>
                <a:cs typeface="Arial"/>
              </a:rPr>
              <a:t>i</a:t>
            </a:r>
            <a:r>
              <a:rPr sz="1800" spc="-10" dirty="0">
                <a:latin typeface="Arial"/>
                <a:cs typeface="Arial"/>
              </a:rPr>
              <a:t>den</a:t>
            </a:r>
            <a:r>
              <a:rPr sz="1800" dirty="0">
                <a:latin typeface="Arial"/>
                <a:cs typeface="Arial"/>
              </a:rPr>
              <a:t>ce</a:t>
            </a:r>
            <a:r>
              <a:rPr sz="1800" spc="20"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de</a:t>
            </a:r>
            <a:r>
              <a:rPr sz="1800" dirty="0">
                <a:latin typeface="Arial"/>
                <a:cs typeface="Arial"/>
              </a:rPr>
              <a:t>str</a:t>
            </a:r>
            <a:r>
              <a:rPr sz="1800" spc="-10" dirty="0">
                <a:latin typeface="Arial"/>
                <a:cs typeface="Arial"/>
              </a:rPr>
              <a:t>o</a:t>
            </a:r>
            <a:r>
              <a:rPr sz="1800" spc="-25" dirty="0">
                <a:latin typeface="Arial"/>
                <a:cs typeface="Arial"/>
              </a:rPr>
              <a:t>y</a:t>
            </a:r>
            <a:r>
              <a:rPr sz="1800" spc="-10" dirty="0">
                <a:latin typeface="Arial"/>
                <a:cs typeface="Arial"/>
              </a:rPr>
              <a:t>ed</a:t>
            </a:r>
            <a:r>
              <a:rPr sz="1800" dirty="0">
                <a:latin typeface="Arial"/>
                <a:cs typeface="Arial"/>
              </a:rPr>
              <a:t>,</a:t>
            </a:r>
            <a:r>
              <a:rPr sz="1800" spc="30" dirty="0">
                <a:latin typeface="Arial"/>
                <a:cs typeface="Arial"/>
              </a:rPr>
              <a:t> </a:t>
            </a:r>
            <a:r>
              <a:rPr sz="1800" spc="-5" dirty="0">
                <a:latin typeface="Arial"/>
                <a:cs typeface="Arial"/>
              </a:rPr>
              <a:t>i</a:t>
            </a:r>
            <a:r>
              <a:rPr sz="1800" dirty="0">
                <a:latin typeface="Arial"/>
                <a:cs typeface="Arial"/>
              </a:rPr>
              <a:t>t</a:t>
            </a:r>
            <a:r>
              <a:rPr sz="1800" spc="5" dirty="0">
                <a:latin typeface="Arial"/>
                <a:cs typeface="Arial"/>
              </a:rPr>
              <a:t> </a:t>
            </a:r>
            <a:r>
              <a:rPr sz="1800" dirty="0">
                <a:latin typeface="Arial"/>
                <a:cs typeface="Arial"/>
              </a:rPr>
              <a:t>m</a:t>
            </a:r>
            <a:r>
              <a:rPr sz="1800" spc="-10" dirty="0">
                <a:latin typeface="Arial"/>
                <a:cs typeface="Arial"/>
              </a:rPr>
              <a:t>a</a:t>
            </a:r>
            <a:r>
              <a:rPr sz="1800" dirty="0">
                <a:latin typeface="Arial"/>
                <a:cs typeface="Arial"/>
              </a:rPr>
              <a:t>y </a:t>
            </a:r>
            <a:r>
              <a:rPr sz="1800" spc="-10" dirty="0">
                <a:latin typeface="Arial"/>
                <a:cs typeface="Arial"/>
              </a:rPr>
              <a:t>be d</a:t>
            </a:r>
            <a:r>
              <a:rPr sz="1800" spc="-5" dirty="0">
                <a:latin typeface="Arial"/>
                <a:cs typeface="Arial"/>
              </a:rPr>
              <a:t>i</a:t>
            </a:r>
            <a:r>
              <a:rPr sz="1800" dirty="0">
                <a:latin typeface="Arial"/>
                <a:cs typeface="Arial"/>
              </a:rPr>
              <a:t>ff</a:t>
            </a:r>
            <a:r>
              <a:rPr sz="1800" spc="-5" dirty="0">
                <a:latin typeface="Arial"/>
                <a:cs typeface="Arial"/>
              </a:rPr>
              <a:t>i</a:t>
            </a:r>
            <a:r>
              <a:rPr sz="1800" dirty="0">
                <a:latin typeface="Arial"/>
                <a:cs typeface="Arial"/>
              </a:rPr>
              <a:t>c</a:t>
            </a:r>
            <a:r>
              <a:rPr sz="1800" spc="-10" dirty="0">
                <a:latin typeface="Arial"/>
                <a:cs typeface="Arial"/>
              </a:rPr>
              <a:t>u</a:t>
            </a:r>
            <a:r>
              <a:rPr sz="1800" spc="-5" dirty="0">
                <a:latin typeface="Arial"/>
                <a:cs typeface="Arial"/>
              </a:rPr>
              <a:t>l</a:t>
            </a:r>
            <a:r>
              <a:rPr sz="1800" dirty="0">
                <a:latin typeface="Arial"/>
                <a:cs typeface="Arial"/>
              </a:rPr>
              <a:t>t</a:t>
            </a:r>
            <a:r>
              <a:rPr sz="1800" spc="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de</a:t>
            </a:r>
            <a:r>
              <a:rPr sz="1800" dirty="0">
                <a:latin typeface="Arial"/>
                <a:cs typeface="Arial"/>
              </a:rPr>
              <a:t>t</a:t>
            </a:r>
            <a:r>
              <a:rPr sz="1800" spc="-10" dirty="0">
                <a:latin typeface="Arial"/>
                <a:cs typeface="Arial"/>
              </a:rPr>
              <a:t>e</a:t>
            </a:r>
            <a:r>
              <a:rPr sz="1800" dirty="0">
                <a:latin typeface="Arial"/>
                <a:cs typeface="Arial"/>
              </a:rPr>
              <a:t>rm</a:t>
            </a:r>
            <a:r>
              <a:rPr sz="1800" spc="-5" dirty="0">
                <a:latin typeface="Arial"/>
                <a:cs typeface="Arial"/>
              </a:rPr>
              <a:t>i</a:t>
            </a:r>
            <a:r>
              <a:rPr sz="1800" spc="-10" dirty="0">
                <a:latin typeface="Arial"/>
                <a:cs typeface="Arial"/>
              </a:rPr>
              <a:t>n</a:t>
            </a:r>
            <a:r>
              <a:rPr sz="1800" dirty="0">
                <a:latin typeface="Arial"/>
                <a:cs typeface="Arial"/>
              </a:rPr>
              <a:t>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oo</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au</a:t>
            </a:r>
            <a:r>
              <a:rPr sz="1800" dirty="0">
                <a:latin typeface="Arial"/>
                <a:cs typeface="Arial"/>
              </a:rPr>
              <a:t>se</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te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a</a:t>
            </a:r>
            <a:r>
              <a:rPr sz="1800" dirty="0">
                <a:latin typeface="Arial"/>
                <a:cs typeface="Arial"/>
              </a:rPr>
              <a:t>tt</a:t>
            </a:r>
            <a:r>
              <a:rPr sz="1800" spc="-10" dirty="0">
                <a:latin typeface="Arial"/>
                <a:cs typeface="Arial"/>
              </a:rPr>
              <a:t>a</a:t>
            </a:r>
            <a:r>
              <a:rPr sz="1800" dirty="0">
                <a:latin typeface="Arial"/>
                <a:cs typeface="Arial"/>
              </a:rPr>
              <a:t>ck</a:t>
            </a:r>
            <a:r>
              <a:rPr sz="1800" spc="-10" dirty="0">
                <a:latin typeface="Arial"/>
                <a:cs typeface="Arial"/>
              </a:rPr>
              <a:t>e</a:t>
            </a:r>
            <a:r>
              <a:rPr sz="1800" dirty="0">
                <a:latin typeface="Arial"/>
                <a:cs typeface="Arial"/>
              </a:rPr>
              <a:t>r.</a:t>
            </a:r>
          </a:p>
          <a:p>
            <a:pPr marL="241300" marR="158115" indent="-228600">
              <a:lnSpc>
                <a:spcPct val="100000"/>
              </a:lnSpc>
              <a:spcBef>
                <a:spcPts val="860"/>
              </a:spcBef>
            </a:pPr>
            <a:r>
              <a:rPr sz="1800" dirty="0">
                <a:latin typeface="Webdings"/>
                <a:cs typeface="Webdings"/>
              </a:rPr>
              <a:t></a:t>
            </a:r>
            <a:r>
              <a:rPr sz="1800" spc="-5"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a:t>
            </a:r>
            <a:r>
              <a:rPr sz="1800" dirty="0">
                <a:latin typeface="Arial"/>
                <a:cs typeface="Arial"/>
              </a:rPr>
              <a:t>m</a:t>
            </a:r>
            <a:r>
              <a:rPr sz="1800" spc="-10" dirty="0">
                <a:latin typeface="Arial"/>
                <a:cs typeface="Arial"/>
              </a:rPr>
              <a:t>en</a:t>
            </a:r>
            <a:r>
              <a:rPr sz="1800" dirty="0">
                <a:latin typeface="Arial"/>
                <a:cs typeface="Arial"/>
              </a:rPr>
              <a:t>t</a:t>
            </a:r>
            <a:r>
              <a:rPr sz="1800" spc="30" dirty="0">
                <a:latin typeface="Arial"/>
                <a:cs typeface="Arial"/>
              </a:rPr>
              <a:t> </a:t>
            </a:r>
            <a:r>
              <a:rPr sz="1800" dirty="0">
                <a:latin typeface="Arial"/>
                <a:cs typeface="Arial"/>
              </a:rPr>
              <a:t>str</a:t>
            </a:r>
            <a:r>
              <a:rPr sz="1800" spc="-10" dirty="0">
                <a:latin typeface="Arial"/>
                <a:cs typeface="Arial"/>
              </a:rPr>
              <a:t>a</a:t>
            </a:r>
            <a:r>
              <a:rPr sz="1800" dirty="0">
                <a:latin typeface="Arial"/>
                <a:cs typeface="Arial"/>
              </a:rPr>
              <a:t>t</a:t>
            </a:r>
            <a:r>
              <a:rPr sz="1800" spc="-10" dirty="0">
                <a:latin typeface="Arial"/>
                <a:cs typeface="Arial"/>
              </a:rPr>
              <a:t>eg</a:t>
            </a:r>
            <a:r>
              <a:rPr sz="1800" spc="-5" dirty="0">
                <a:latin typeface="Arial"/>
                <a:cs typeface="Arial"/>
              </a:rPr>
              <a:t>i</a:t>
            </a:r>
            <a:r>
              <a:rPr sz="1800" spc="-10" dirty="0">
                <a:latin typeface="Arial"/>
                <a:cs typeface="Arial"/>
              </a:rPr>
              <a:t>e</a:t>
            </a:r>
            <a:r>
              <a:rPr sz="1800" dirty="0">
                <a:latin typeface="Arial"/>
                <a:cs typeface="Arial"/>
              </a:rPr>
              <a:t>s v</a:t>
            </a:r>
            <a:r>
              <a:rPr sz="1800" spc="-10" dirty="0">
                <a:latin typeface="Arial"/>
                <a:cs typeface="Arial"/>
              </a:rPr>
              <a:t>a</a:t>
            </a:r>
            <a:r>
              <a:rPr sz="1800" dirty="0">
                <a:latin typeface="Arial"/>
                <a:cs typeface="Arial"/>
              </a:rPr>
              <a:t>ry </a:t>
            </a:r>
            <a:r>
              <a:rPr sz="1800" spc="-10" dirty="0">
                <a:latin typeface="Arial"/>
                <a:cs typeface="Arial"/>
              </a:rPr>
              <a:t>ba</a:t>
            </a:r>
            <a:r>
              <a:rPr sz="1800" dirty="0">
                <a:latin typeface="Arial"/>
                <a:cs typeface="Arial"/>
              </a:rPr>
              <a:t>s</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t</a:t>
            </a:r>
            <a:r>
              <a:rPr sz="1800" spc="-25" dirty="0">
                <a:latin typeface="Arial"/>
                <a:cs typeface="Arial"/>
              </a:rPr>
              <a:t>y</a:t>
            </a:r>
            <a:r>
              <a:rPr sz="1800" spc="-10" dirty="0">
                <a:latin typeface="Arial"/>
                <a:cs typeface="Arial"/>
              </a:rPr>
              <a:t>p</a:t>
            </a:r>
            <a:r>
              <a:rPr sz="1800" dirty="0">
                <a:latin typeface="Arial"/>
                <a:cs typeface="Arial"/>
              </a:rPr>
              <a:t>e</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5" dirty="0">
                <a:latin typeface="Arial"/>
                <a:cs typeface="Arial"/>
              </a:rPr>
              <a:t>C</a:t>
            </a:r>
            <a:r>
              <a:rPr sz="1800" dirty="0">
                <a:latin typeface="Arial"/>
                <a:cs typeface="Arial"/>
              </a:rPr>
              <a:t>r</a:t>
            </a:r>
            <a:r>
              <a:rPr sz="1800" spc="-5" dirty="0">
                <a:latin typeface="Arial"/>
                <a:cs typeface="Arial"/>
              </a:rPr>
              <a:t>i</a:t>
            </a:r>
            <a:r>
              <a:rPr sz="1800" dirty="0">
                <a:latin typeface="Arial"/>
                <a:cs typeface="Arial"/>
              </a:rPr>
              <a:t>t</a:t>
            </a:r>
            <a:r>
              <a:rPr sz="1800" spc="-10" dirty="0">
                <a:latin typeface="Arial"/>
                <a:cs typeface="Arial"/>
              </a:rPr>
              <a:t>e</a:t>
            </a:r>
            <a:r>
              <a:rPr sz="1800" dirty="0">
                <a:latin typeface="Arial"/>
                <a:cs typeface="Arial"/>
              </a:rPr>
              <a:t>r</a:t>
            </a:r>
            <a:r>
              <a:rPr sz="1800" spc="-5" dirty="0">
                <a:latin typeface="Arial"/>
                <a:cs typeface="Arial"/>
              </a:rPr>
              <a:t>i</a:t>
            </a:r>
            <a:r>
              <a:rPr sz="1800" dirty="0">
                <a:latin typeface="Arial"/>
                <a:cs typeface="Arial"/>
              </a:rPr>
              <a:t>a</a:t>
            </a:r>
            <a:r>
              <a:rPr sz="1800" spc="1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a:t>
            </a:r>
            <a:r>
              <a:rPr sz="1800" spc="-10" dirty="0">
                <a:latin typeface="Arial"/>
                <a:cs typeface="Arial"/>
              </a:rPr>
              <a:t>de</a:t>
            </a:r>
            <a:r>
              <a:rPr sz="1800" dirty="0">
                <a:latin typeface="Arial"/>
                <a:cs typeface="Arial"/>
              </a:rPr>
              <a:t>t</a:t>
            </a:r>
            <a:r>
              <a:rPr sz="1800" spc="-10" dirty="0">
                <a:latin typeface="Arial"/>
                <a:cs typeface="Arial"/>
              </a:rPr>
              <a:t>e</a:t>
            </a:r>
            <a:r>
              <a:rPr sz="1800" dirty="0">
                <a:latin typeface="Arial"/>
                <a:cs typeface="Arial"/>
              </a:rPr>
              <a:t>rm</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ng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app</a:t>
            </a:r>
            <a:r>
              <a:rPr sz="1800" dirty="0">
                <a:latin typeface="Arial"/>
                <a:cs typeface="Arial"/>
              </a:rPr>
              <a:t>r</a:t>
            </a:r>
            <a:r>
              <a:rPr sz="1800" spc="-10" dirty="0">
                <a:latin typeface="Arial"/>
                <a:cs typeface="Arial"/>
              </a:rPr>
              <a:t>op</a:t>
            </a:r>
            <a:r>
              <a:rPr sz="1800" dirty="0">
                <a:latin typeface="Arial"/>
                <a:cs typeface="Arial"/>
              </a:rPr>
              <a:t>r</a:t>
            </a:r>
            <a:r>
              <a:rPr sz="1800" spc="-5" dirty="0">
                <a:latin typeface="Arial"/>
                <a:cs typeface="Arial"/>
              </a:rPr>
              <a:t>i</a:t>
            </a:r>
            <a:r>
              <a:rPr sz="1800" spc="-10" dirty="0">
                <a:latin typeface="Arial"/>
                <a:cs typeface="Arial"/>
              </a:rPr>
              <a:t>a</a:t>
            </a:r>
            <a:r>
              <a:rPr sz="1800" dirty="0">
                <a:latin typeface="Arial"/>
                <a:cs typeface="Arial"/>
              </a:rPr>
              <a:t>te</a:t>
            </a:r>
            <a:r>
              <a:rPr sz="1800" spc="20" dirty="0">
                <a:latin typeface="Arial"/>
                <a:cs typeface="Arial"/>
              </a:rPr>
              <a:t> </a:t>
            </a:r>
            <a:r>
              <a:rPr sz="1800" dirty="0">
                <a:latin typeface="Arial"/>
                <a:cs typeface="Arial"/>
              </a:rPr>
              <a:t>str</a:t>
            </a:r>
            <a:r>
              <a:rPr sz="1800" spc="-10" dirty="0">
                <a:latin typeface="Arial"/>
                <a:cs typeface="Arial"/>
              </a:rPr>
              <a:t>a</a:t>
            </a:r>
            <a:r>
              <a:rPr sz="1800" dirty="0">
                <a:latin typeface="Arial"/>
                <a:cs typeface="Arial"/>
              </a:rPr>
              <a:t>t</a:t>
            </a:r>
            <a:r>
              <a:rPr sz="1800" spc="-10" dirty="0">
                <a:latin typeface="Arial"/>
                <a:cs typeface="Arial"/>
              </a:rPr>
              <a:t>eg</a:t>
            </a:r>
            <a:r>
              <a:rPr sz="1800" dirty="0">
                <a:latin typeface="Arial"/>
                <a:cs typeface="Arial"/>
              </a:rPr>
              <a:t>y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l</a:t>
            </a:r>
            <a:r>
              <a:rPr sz="1800" spc="-10" dirty="0">
                <a:latin typeface="Arial"/>
                <a:cs typeface="Arial"/>
              </a:rPr>
              <a:t>ude:</a:t>
            </a:r>
            <a:endParaRPr sz="1800" dirty="0">
              <a:latin typeface="Arial"/>
              <a:cs typeface="Arial"/>
            </a:endParaRPr>
          </a:p>
          <a:p>
            <a:pPr marL="584200" indent="-228600">
              <a:lnSpc>
                <a:spcPct val="100000"/>
              </a:lnSpc>
              <a:spcBef>
                <a:spcPts val="860"/>
              </a:spcBef>
              <a:buFont typeface="Arial"/>
              <a:buChar char="–"/>
              <a:tabLst>
                <a:tab pos="584200" algn="l"/>
              </a:tabLst>
            </a:pPr>
            <a:r>
              <a:rPr sz="1800" spc="-5" dirty="0">
                <a:latin typeface="Arial"/>
                <a:cs typeface="Arial"/>
              </a:rPr>
              <a:t>P</a:t>
            </a:r>
            <a:r>
              <a:rPr sz="1800" spc="-10" dirty="0">
                <a:latin typeface="Arial"/>
                <a:cs typeface="Arial"/>
              </a:rPr>
              <a:t>o</a:t>
            </a:r>
            <a:r>
              <a:rPr sz="1800" dirty="0">
                <a:latin typeface="Arial"/>
                <a:cs typeface="Arial"/>
              </a:rPr>
              <a:t>t</a:t>
            </a:r>
            <a:r>
              <a:rPr sz="1800" spc="-10" dirty="0">
                <a:latin typeface="Arial"/>
                <a:cs typeface="Arial"/>
              </a:rPr>
              <a:t>en</a:t>
            </a:r>
            <a:r>
              <a:rPr sz="1800" dirty="0">
                <a:latin typeface="Arial"/>
                <a:cs typeface="Arial"/>
              </a:rPr>
              <a:t>t</a:t>
            </a:r>
            <a:r>
              <a:rPr sz="1800" spc="-5" dirty="0">
                <a:latin typeface="Arial"/>
                <a:cs typeface="Arial"/>
              </a:rPr>
              <a:t>i</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da</a:t>
            </a:r>
            <a:r>
              <a:rPr sz="1800" dirty="0">
                <a:latin typeface="Arial"/>
                <a:cs typeface="Arial"/>
              </a:rPr>
              <a:t>m</a:t>
            </a:r>
            <a:r>
              <a:rPr sz="1800" spc="-10" dirty="0">
                <a:latin typeface="Arial"/>
                <a:cs typeface="Arial"/>
              </a:rPr>
              <a:t>ag</a:t>
            </a:r>
            <a:r>
              <a:rPr sz="1800" dirty="0">
                <a:latin typeface="Arial"/>
                <a:cs typeface="Arial"/>
              </a:rPr>
              <a:t>e</a:t>
            </a:r>
            <a:r>
              <a:rPr sz="1800" spc="1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ft</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ou</a:t>
            </a:r>
            <a:r>
              <a:rPr sz="1800" dirty="0">
                <a:latin typeface="Arial"/>
                <a:cs typeface="Arial"/>
              </a:rPr>
              <a:t>rc</a:t>
            </a:r>
            <a:r>
              <a:rPr sz="1800" spc="-10" dirty="0">
                <a:latin typeface="Arial"/>
                <a:cs typeface="Arial"/>
              </a:rPr>
              <a:t>e</a:t>
            </a:r>
            <a:r>
              <a:rPr sz="1800" dirty="0">
                <a:latin typeface="Arial"/>
                <a:cs typeface="Arial"/>
              </a:rPr>
              <a:t>s;</a:t>
            </a:r>
          </a:p>
          <a:p>
            <a:pPr marL="584200" indent="-228600">
              <a:lnSpc>
                <a:spcPct val="100000"/>
              </a:lnSpc>
              <a:spcBef>
                <a:spcPts val="865"/>
              </a:spcBef>
              <a:buFont typeface="Arial"/>
              <a:buChar char="–"/>
              <a:tabLst>
                <a:tab pos="584200" algn="l"/>
              </a:tabLst>
            </a:pPr>
            <a:r>
              <a:rPr sz="1800" spc="-5" dirty="0">
                <a:latin typeface="Arial"/>
                <a:cs typeface="Arial"/>
              </a:rPr>
              <a:t>N</a:t>
            </a:r>
            <a:r>
              <a:rPr sz="1800" spc="-10" dirty="0">
                <a:latin typeface="Arial"/>
                <a:cs typeface="Arial"/>
              </a:rPr>
              <a:t>ee</a:t>
            </a:r>
            <a:r>
              <a:rPr sz="1800" dirty="0">
                <a:latin typeface="Arial"/>
                <a:cs typeface="Arial"/>
              </a:rPr>
              <a:t>d</a:t>
            </a:r>
            <a:r>
              <a:rPr sz="1800" spc="1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a:t>
            </a:r>
            <a:r>
              <a:rPr sz="1800" spc="-10" dirty="0">
                <a:latin typeface="Arial"/>
                <a:cs typeface="Arial"/>
              </a:rPr>
              <a:t>e</a:t>
            </a:r>
            <a:r>
              <a:rPr sz="1800" dirty="0">
                <a:latin typeface="Arial"/>
                <a:cs typeface="Arial"/>
              </a:rPr>
              <a:t>v</a:t>
            </a:r>
            <a:r>
              <a:rPr sz="1800" spc="-5" dirty="0">
                <a:latin typeface="Arial"/>
                <a:cs typeface="Arial"/>
              </a:rPr>
              <a:t>i</a:t>
            </a:r>
            <a:r>
              <a:rPr sz="1800" spc="-10" dirty="0">
                <a:latin typeface="Arial"/>
                <a:cs typeface="Arial"/>
              </a:rPr>
              <a:t>den</a:t>
            </a:r>
            <a:r>
              <a:rPr sz="1800" dirty="0">
                <a:latin typeface="Arial"/>
                <a:cs typeface="Arial"/>
              </a:rPr>
              <a:t>ce</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e</a:t>
            </a:r>
            <a:r>
              <a:rPr sz="1800" dirty="0">
                <a:latin typeface="Arial"/>
                <a:cs typeface="Arial"/>
              </a:rPr>
              <a:t>rv</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a:p>
            <a:pPr marL="584200" marR="474980" indent="-228600">
              <a:lnSpc>
                <a:spcPct val="100000"/>
              </a:lnSpc>
              <a:spcBef>
                <a:spcPts val="865"/>
              </a:spcBef>
              <a:buFont typeface="Arial"/>
              <a:buChar char="–"/>
              <a:tabLst>
                <a:tab pos="584200" algn="l"/>
              </a:tabLst>
            </a:pPr>
            <a:r>
              <a:rPr sz="1800" spc="-5" dirty="0">
                <a:latin typeface="Arial"/>
                <a:cs typeface="Arial"/>
              </a:rPr>
              <a:t>S</a:t>
            </a:r>
            <a:r>
              <a:rPr sz="1800" spc="-10" dirty="0">
                <a:latin typeface="Arial"/>
                <a:cs typeface="Arial"/>
              </a:rPr>
              <a:t>e</a:t>
            </a:r>
            <a:r>
              <a:rPr sz="1800" dirty="0">
                <a:latin typeface="Arial"/>
                <a:cs typeface="Arial"/>
              </a:rPr>
              <a:t>r</a:t>
            </a:r>
            <a:r>
              <a:rPr sz="1800" spc="-5" dirty="0">
                <a:latin typeface="Arial"/>
                <a:cs typeface="Arial"/>
              </a:rPr>
              <a:t>vi</a:t>
            </a:r>
            <a:r>
              <a:rPr sz="1800" dirty="0">
                <a:latin typeface="Arial"/>
                <a:cs typeface="Arial"/>
              </a:rPr>
              <a:t>ce</a:t>
            </a:r>
            <a:r>
              <a:rPr sz="1800" spc="10" dirty="0">
                <a:latin typeface="Arial"/>
                <a:cs typeface="Arial"/>
              </a:rPr>
              <a:t> </a:t>
            </a:r>
            <a:r>
              <a:rPr sz="1800" spc="-10" dirty="0">
                <a:latin typeface="Arial"/>
                <a:cs typeface="Arial"/>
              </a:rPr>
              <a:t>a</a:t>
            </a:r>
            <a:r>
              <a:rPr sz="1800" dirty="0">
                <a:latin typeface="Arial"/>
                <a:cs typeface="Arial"/>
              </a:rPr>
              <a:t>v</a:t>
            </a:r>
            <a:r>
              <a:rPr sz="1800" spc="-10" dirty="0">
                <a:latin typeface="Arial"/>
                <a:cs typeface="Arial"/>
              </a:rPr>
              <a:t>a</a:t>
            </a:r>
            <a:r>
              <a:rPr sz="1800" spc="-5" dirty="0">
                <a:latin typeface="Arial"/>
                <a:cs typeface="Arial"/>
              </a:rPr>
              <a:t>il</a:t>
            </a:r>
            <a:r>
              <a:rPr sz="1800" spc="-10" dirty="0">
                <a:latin typeface="Arial"/>
                <a:cs typeface="Arial"/>
              </a:rPr>
              <a:t>ab</a:t>
            </a:r>
            <a:r>
              <a:rPr sz="1800" spc="-5" dirty="0">
                <a:latin typeface="Arial"/>
                <a:cs typeface="Arial"/>
              </a:rPr>
              <a:t>ili</a:t>
            </a:r>
            <a:r>
              <a:rPr sz="1800" dirty="0">
                <a:latin typeface="Arial"/>
                <a:cs typeface="Arial"/>
              </a:rPr>
              <a:t>ty</a:t>
            </a:r>
            <a:r>
              <a:rPr sz="1800" spc="25" dirty="0">
                <a:latin typeface="Arial"/>
                <a:cs typeface="Arial"/>
              </a:rPr>
              <a:t> </a:t>
            </a:r>
            <a:r>
              <a:rPr sz="1800" dirty="0">
                <a:latin typeface="Arial"/>
                <a:cs typeface="Arial"/>
              </a:rPr>
              <a:t>(</a:t>
            </a:r>
            <a:r>
              <a:rPr sz="1800" spc="-10" dirty="0">
                <a:latin typeface="Arial"/>
                <a:cs typeface="Arial"/>
              </a:rPr>
              <a:t>e</a:t>
            </a:r>
            <a:r>
              <a:rPr sz="1800" dirty="0">
                <a:latin typeface="Arial"/>
                <a:cs typeface="Arial"/>
              </a:rPr>
              <a:t>.</a:t>
            </a:r>
            <a:r>
              <a:rPr sz="1800" spc="-10" dirty="0">
                <a:latin typeface="Arial"/>
                <a:cs typeface="Arial"/>
              </a:rPr>
              <a:t>g</a:t>
            </a:r>
            <a:r>
              <a:rPr sz="1800" dirty="0">
                <a:latin typeface="Arial"/>
                <a:cs typeface="Arial"/>
              </a:rPr>
              <a:t>.,</a:t>
            </a:r>
            <a:r>
              <a:rPr sz="1800" spc="-5" dirty="0">
                <a:latin typeface="Arial"/>
                <a:cs typeface="Arial"/>
              </a:rPr>
              <a:t> </a:t>
            </a:r>
            <a:r>
              <a:rPr sz="1800" spc="-10" dirty="0">
                <a:latin typeface="Arial"/>
                <a:cs typeface="Arial"/>
              </a:rPr>
              <a:t>ne</a:t>
            </a:r>
            <a:r>
              <a:rPr sz="1800" dirty="0">
                <a:latin typeface="Arial"/>
                <a:cs typeface="Arial"/>
              </a:rPr>
              <a:t>t</a:t>
            </a:r>
            <a:r>
              <a:rPr sz="1800" spc="-40" dirty="0">
                <a:latin typeface="Arial"/>
                <a:cs typeface="Arial"/>
              </a:rPr>
              <a:t>w</a:t>
            </a:r>
            <a:r>
              <a:rPr sz="1800" spc="-10" dirty="0">
                <a:latin typeface="Arial"/>
                <a:cs typeface="Arial"/>
              </a:rPr>
              <a:t>o</a:t>
            </a:r>
            <a:r>
              <a:rPr sz="1800" dirty="0">
                <a:latin typeface="Arial"/>
                <a:cs typeface="Arial"/>
              </a:rPr>
              <a:t>rk</a:t>
            </a:r>
            <a:r>
              <a:rPr sz="1800" spc="50" dirty="0">
                <a:latin typeface="Arial"/>
                <a:cs typeface="Arial"/>
              </a:rPr>
              <a:t> </a:t>
            </a:r>
            <a:r>
              <a:rPr sz="1800" dirty="0">
                <a:latin typeface="Arial"/>
                <a:cs typeface="Arial"/>
              </a:rPr>
              <a:t>c</a:t>
            </a:r>
            <a:r>
              <a:rPr sz="1800" spc="-10" dirty="0">
                <a:latin typeface="Arial"/>
                <a:cs typeface="Arial"/>
              </a:rPr>
              <a:t>onne</a:t>
            </a:r>
            <a:r>
              <a:rPr sz="1800" dirty="0">
                <a:latin typeface="Arial"/>
                <a:cs typeface="Arial"/>
              </a:rPr>
              <a:t>ct</a:t>
            </a:r>
            <a:r>
              <a:rPr sz="1800" spc="-5" dirty="0">
                <a:latin typeface="Arial"/>
                <a:cs typeface="Arial"/>
              </a:rPr>
              <a:t>i</a:t>
            </a:r>
            <a:r>
              <a:rPr sz="1800" dirty="0">
                <a:latin typeface="Arial"/>
                <a:cs typeface="Arial"/>
              </a:rPr>
              <a:t>v</a:t>
            </a:r>
            <a:r>
              <a:rPr sz="1800" spc="-5" dirty="0">
                <a:latin typeface="Arial"/>
                <a:cs typeface="Arial"/>
              </a:rPr>
              <a:t>i</a:t>
            </a:r>
            <a:r>
              <a:rPr sz="1800" dirty="0">
                <a:latin typeface="Arial"/>
                <a:cs typeface="Arial"/>
              </a:rPr>
              <a:t>t</a:t>
            </a:r>
            <a:r>
              <a:rPr sz="1800" spc="-25" dirty="0">
                <a:latin typeface="Arial"/>
                <a:cs typeface="Arial"/>
              </a:rPr>
              <a:t>y</a:t>
            </a:r>
            <a:r>
              <a:rPr sz="1800" dirty="0">
                <a:latin typeface="Arial"/>
                <a:cs typeface="Arial"/>
              </a:rPr>
              <a:t>,</a:t>
            </a:r>
            <a:r>
              <a:rPr sz="1800" spc="4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rv</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de</a:t>
            </a:r>
            <a:r>
              <a:rPr sz="1800" dirty="0">
                <a:latin typeface="Arial"/>
                <a:cs typeface="Arial"/>
              </a:rPr>
              <a:t>d</a:t>
            </a:r>
            <a:r>
              <a:rPr sz="1800" spc="2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e</a:t>
            </a:r>
            <a:r>
              <a:rPr sz="1800" spc="-15" dirty="0">
                <a:latin typeface="Arial"/>
                <a:cs typeface="Arial"/>
              </a:rPr>
              <a:t>x</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nal pa</a:t>
            </a:r>
            <a:r>
              <a:rPr sz="1800" dirty="0">
                <a:latin typeface="Arial"/>
                <a:cs typeface="Arial"/>
              </a:rPr>
              <a:t>rt</a:t>
            </a:r>
            <a:r>
              <a:rPr sz="1800" spc="-5" dirty="0">
                <a:latin typeface="Arial"/>
                <a:cs typeface="Arial"/>
              </a:rPr>
              <a:t>i</a:t>
            </a:r>
            <a:r>
              <a:rPr sz="1800" spc="-10" dirty="0">
                <a:latin typeface="Arial"/>
                <a:cs typeface="Arial"/>
              </a:rPr>
              <a:t>e</a:t>
            </a:r>
            <a:r>
              <a:rPr sz="1800" dirty="0">
                <a:latin typeface="Arial"/>
                <a:cs typeface="Arial"/>
              </a:rPr>
              <a:t>s);</a:t>
            </a:r>
          </a:p>
          <a:p>
            <a:pPr marL="584200" indent="-228600">
              <a:lnSpc>
                <a:spcPct val="100000"/>
              </a:lnSpc>
              <a:spcBef>
                <a:spcPts val="865"/>
              </a:spcBef>
              <a:buFont typeface="Arial"/>
              <a:buChar char="–"/>
              <a:tabLst>
                <a:tab pos="584200" algn="l"/>
              </a:tabLst>
            </a:pPr>
            <a:r>
              <a:rPr sz="1800" spc="15" dirty="0">
                <a:latin typeface="Arial"/>
                <a:cs typeface="Arial"/>
              </a:rPr>
              <a:t>T</a:t>
            </a:r>
            <a:r>
              <a:rPr sz="1800" spc="-5" dirty="0">
                <a:latin typeface="Arial"/>
                <a:cs typeface="Arial"/>
              </a:rPr>
              <a:t>i</a:t>
            </a:r>
            <a:r>
              <a:rPr sz="1800" dirty="0">
                <a:latin typeface="Arial"/>
                <a:cs typeface="Arial"/>
              </a:rPr>
              <a:t>me</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ou</a:t>
            </a:r>
            <a:r>
              <a:rPr sz="1800" dirty="0">
                <a:latin typeface="Arial"/>
                <a:cs typeface="Arial"/>
              </a:rPr>
              <a:t>rc</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neede</a:t>
            </a:r>
            <a:r>
              <a:rPr sz="1800" dirty="0">
                <a:latin typeface="Arial"/>
                <a:cs typeface="Arial"/>
              </a:rPr>
              <a:t>d</a:t>
            </a:r>
            <a:r>
              <a:rPr sz="1800" spc="10" dirty="0">
                <a:latin typeface="Arial"/>
                <a:cs typeface="Arial"/>
              </a:rPr>
              <a:t> </a:t>
            </a:r>
            <a:r>
              <a:rPr sz="1800" dirty="0">
                <a:latin typeface="Arial"/>
                <a:cs typeface="Arial"/>
              </a:rPr>
              <a:t>to</a:t>
            </a:r>
            <a:r>
              <a:rPr sz="1800" spc="-5" dirty="0">
                <a:latin typeface="Arial"/>
                <a:cs typeface="Arial"/>
              </a:rPr>
              <a:t> i</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str</a:t>
            </a:r>
            <a:r>
              <a:rPr sz="1800" spc="-10" dirty="0">
                <a:latin typeface="Arial"/>
                <a:cs typeface="Arial"/>
              </a:rPr>
              <a:t>a</a:t>
            </a:r>
            <a:r>
              <a:rPr sz="1800" dirty="0">
                <a:latin typeface="Arial"/>
                <a:cs typeface="Arial"/>
              </a:rPr>
              <a:t>t</a:t>
            </a:r>
            <a:r>
              <a:rPr sz="1800" spc="-10" dirty="0">
                <a:latin typeface="Arial"/>
                <a:cs typeface="Arial"/>
              </a:rPr>
              <a:t>eg</a:t>
            </a:r>
            <a:r>
              <a:rPr sz="1800" spc="-25" dirty="0">
                <a:latin typeface="Arial"/>
                <a:cs typeface="Arial"/>
              </a:rPr>
              <a:t>y</a:t>
            </a:r>
            <a:r>
              <a:rPr sz="1800" dirty="0">
                <a:latin typeface="Arial"/>
                <a:cs typeface="Arial"/>
              </a:rPr>
              <a:t>;</a:t>
            </a:r>
          </a:p>
          <a:p>
            <a:pPr marL="584200" marR="194945" indent="-228600">
              <a:lnSpc>
                <a:spcPct val="100000"/>
              </a:lnSpc>
              <a:spcBef>
                <a:spcPts val="860"/>
              </a:spcBef>
              <a:buFont typeface="Arial"/>
              <a:buChar char="–"/>
              <a:tabLst>
                <a:tab pos="584200" algn="l"/>
              </a:tabLst>
            </a:pPr>
            <a:r>
              <a:rPr sz="1800" spc="-5" dirty="0">
                <a:latin typeface="Arial"/>
                <a:cs typeface="Arial"/>
              </a:rPr>
              <a:t>E</a:t>
            </a:r>
            <a:r>
              <a:rPr sz="1800" dirty="0">
                <a:latin typeface="Arial"/>
                <a:cs typeface="Arial"/>
              </a:rPr>
              <a:t>ff</a:t>
            </a:r>
            <a:r>
              <a:rPr sz="1800" spc="-10" dirty="0">
                <a:latin typeface="Arial"/>
                <a:cs typeface="Arial"/>
              </a:rPr>
              <a:t>e</a:t>
            </a:r>
            <a:r>
              <a:rPr sz="1800" dirty="0">
                <a:latin typeface="Arial"/>
                <a:cs typeface="Arial"/>
              </a:rPr>
              <a:t>ct</a:t>
            </a:r>
            <a:r>
              <a:rPr sz="1800" spc="-5" dirty="0">
                <a:latin typeface="Arial"/>
                <a:cs typeface="Arial"/>
              </a:rPr>
              <a:t>i</a:t>
            </a:r>
            <a:r>
              <a:rPr sz="1800" dirty="0">
                <a:latin typeface="Arial"/>
                <a:cs typeface="Arial"/>
              </a:rPr>
              <a:t>v</a:t>
            </a:r>
            <a:r>
              <a:rPr sz="1800" spc="-10" dirty="0">
                <a:latin typeface="Arial"/>
                <a:cs typeface="Arial"/>
              </a:rPr>
              <a:t>ene</a:t>
            </a:r>
            <a:r>
              <a:rPr sz="1800" dirty="0">
                <a:latin typeface="Arial"/>
                <a:cs typeface="Arial"/>
              </a:rPr>
              <a:t>ss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str</a:t>
            </a:r>
            <a:r>
              <a:rPr sz="1800" spc="-10" dirty="0">
                <a:latin typeface="Arial"/>
                <a:cs typeface="Arial"/>
              </a:rPr>
              <a:t>a</a:t>
            </a:r>
            <a:r>
              <a:rPr sz="1800" dirty="0">
                <a:latin typeface="Arial"/>
                <a:cs typeface="Arial"/>
              </a:rPr>
              <a:t>t</a:t>
            </a:r>
            <a:r>
              <a:rPr sz="1800" spc="-10" dirty="0">
                <a:latin typeface="Arial"/>
                <a:cs typeface="Arial"/>
              </a:rPr>
              <a:t>eg</a:t>
            </a:r>
            <a:r>
              <a:rPr sz="1800" dirty="0">
                <a:latin typeface="Arial"/>
                <a:cs typeface="Arial"/>
              </a:rPr>
              <a:t>y (</a:t>
            </a:r>
            <a:r>
              <a:rPr sz="1800" spc="-10" dirty="0">
                <a:latin typeface="Arial"/>
                <a:cs typeface="Arial"/>
              </a:rPr>
              <a:t>e</a:t>
            </a:r>
            <a:r>
              <a:rPr sz="1800" dirty="0">
                <a:latin typeface="Arial"/>
                <a:cs typeface="Arial"/>
              </a:rPr>
              <a:t>.</a:t>
            </a:r>
            <a:r>
              <a:rPr sz="1800" spc="-10" dirty="0">
                <a:latin typeface="Arial"/>
                <a:cs typeface="Arial"/>
              </a:rPr>
              <a:t>g</a:t>
            </a:r>
            <a:r>
              <a:rPr sz="1800" dirty="0">
                <a:latin typeface="Arial"/>
                <a:cs typeface="Arial"/>
              </a:rPr>
              <a:t>.,</a:t>
            </a:r>
            <a:r>
              <a:rPr sz="1800" spc="-5" dirty="0">
                <a:latin typeface="Arial"/>
                <a:cs typeface="Arial"/>
              </a:rPr>
              <a:t> </a:t>
            </a:r>
            <a:r>
              <a:rPr sz="1800" spc="-10" dirty="0">
                <a:latin typeface="Arial"/>
                <a:cs typeface="Arial"/>
              </a:rPr>
              <a:t>pa</a:t>
            </a:r>
            <a:r>
              <a:rPr sz="1800" dirty="0">
                <a:latin typeface="Arial"/>
                <a:cs typeface="Arial"/>
              </a:rPr>
              <a:t>rt</a:t>
            </a:r>
            <a:r>
              <a:rPr sz="1800" spc="-5" dirty="0">
                <a:latin typeface="Arial"/>
                <a:cs typeface="Arial"/>
              </a:rPr>
              <a:t>i</a:t>
            </a:r>
            <a:r>
              <a:rPr sz="1800" spc="-10" dirty="0">
                <a:latin typeface="Arial"/>
                <a:cs typeface="Arial"/>
              </a:rPr>
              <a:t>a</a:t>
            </a:r>
            <a:r>
              <a:rPr sz="1800" spc="-5" dirty="0">
                <a:latin typeface="Arial"/>
                <a:cs typeface="Arial"/>
              </a:rPr>
              <a:t>ll</a:t>
            </a:r>
            <a:r>
              <a:rPr sz="1800" dirty="0">
                <a:latin typeface="Arial"/>
                <a:cs typeface="Arial"/>
              </a:rPr>
              <a:t>y</a:t>
            </a:r>
            <a:r>
              <a:rPr sz="1800" spc="2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dirty="0">
                <a:latin typeface="Arial"/>
                <a:cs typeface="Arial"/>
              </a:rPr>
              <a:t>f</a:t>
            </a:r>
            <a:r>
              <a:rPr sz="1800" spc="-10" dirty="0">
                <a:latin typeface="Arial"/>
                <a:cs typeface="Arial"/>
              </a:rPr>
              <a:t>u</a:t>
            </a:r>
            <a:r>
              <a:rPr sz="1800" spc="-5" dirty="0">
                <a:latin typeface="Arial"/>
                <a:cs typeface="Arial"/>
              </a:rPr>
              <a:t>ll</a:t>
            </a:r>
            <a:r>
              <a:rPr sz="1800" dirty="0">
                <a:latin typeface="Arial"/>
                <a:cs typeface="Arial"/>
              </a:rPr>
              <a:t>y 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ns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10" dirty="0">
                <a:latin typeface="Arial"/>
                <a:cs typeface="Arial"/>
              </a:rPr>
              <a:t>and</a:t>
            </a:r>
            <a:endParaRPr sz="1800" dirty="0">
              <a:latin typeface="Arial"/>
              <a:cs typeface="Arial"/>
            </a:endParaRPr>
          </a:p>
          <a:p>
            <a:pPr marL="584200" marR="5080" indent="-228600">
              <a:lnSpc>
                <a:spcPct val="100000"/>
              </a:lnSpc>
              <a:spcBef>
                <a:spcPts val="865"/>
              </a:spcBef>
              <a:buFont typeface="Arial"/>
              <a:buChar char="–"/>
              <a:tabLst>
                <a:tab pos="584200" algn="l"/>
              </a:tabLst>
            </a:pPr>
            <a:r>
              <a:rPr sz="1800" spc="-5" dirty="0">
                <a:latin typeface="Arial"/>
                <a:cs typeface="Arial"/>
              </a:rPr>
              <a:t>D</a:t>
            </a:r>
            <a:r>
              <a:rPr sz="1800" spc="-10" dirty="0">
                <a:latin typeface="Arial"/>
                <a:cs typeface="Arial"/>
              </a:rPr>
              <a:t>u</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a:t>
            </a:r>
            <a:r>
              <a:rPr sz="1800" spc="-10" dirty="0">
                <a:latin typeface="Arial"/>
                <a:cs typeface="Arial"/>
              </a:rPr>
              <a:t>o</a:t>
            </a:r>
            <a:r>
              <a:rPr sz="1800" spc="-5" dirty="0">
                <a:latin typeface="Arial"/>
                <a:cs typeface="Arial"/>
              </a:rPr>
              <a:t>l</a:t>
            </a:r>
            <a:r>
              <a:rPr sz="1800" spc="-10" dirty="0">
                <a:latin typeface="Arial"/>
                <a:cs typeface="Arial"/>
              </a:rPr>
              <a:t>u</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a:t>
            </a:r>
            <a:r>
              <a:rPr sz="1800" spc="-10" dirty="0">
                <a:latin typeface="Arial"/>
                <a:cs typeface="Arial"/>
              </a:rPr>
              <a:t>e</a:t>
            </a:r>
            <a:r>
              <a:rPr sz="1800" dirty="0">
                <a:latin typeface="Arial"/>
                <a:cs typeface="Arial"/>
              </a:rPr>
              <a:t>.</a:t>
            </a:r>
            <a:r>
              <a:rPr sz="1800" spc="-10" dirty="0">
                <a:latin typeface="Arial"/>
                <a:cs typeface="Arial"/>
              </a:rPr>
              <a:t>g</a:t>
            </a:r>
            <a:r>
              <a:rPr sz="1800" dirty="0">
                <a:latin typeface="Arial"/>
                <a:cs typeface="Arial"/>
              </a:rPr>
              <a:t>.,</a:t>
            </a:r>
            <a:r>
              <a:rPr sz="1800" spc="5"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e</a:t>
            </a:r>
            <a:r>
              <a:rPr sz="1800" dirty="0">
                <a:latin typeface="Arial"/>
                <a:cs typeface="Arial"/>
              </a:rPr>
              <a:t>r</a:t>
            </a:r>
            <a:r>
              <a:rPr sz="1800" spc="-10" dirty="0">
                <a:latin typeface="Arial"/>
                <a:cs typeface="Arial"/>
              </a:rPr>
              <a:t>gen</a:t>
            </a:r>
            <a:r>
              <a:rPr sz="1800" dirty="0">
                <a:latin typeface="Arial"/>
                <a:cs typeface="Arial"/>
              </a:rPr>
              <a:t>cy</a:t>
            </a:r>
            <a:r>
              <a:rPr sz="1800" spc="15" dirty="0">
                <a:latin typeface="Arial"/>
                <a:cs typeface="Arial"/>
              </a:rPr>
              <a:t> </a:t>
            </a:r>
            <a:r>
              <a:rPr sz="1800" spc="-40" dirty="0">
                <a:latin typeface="Arial"/>
                <a:cs typeface="Arial"/>
              </a:rPr>
              <a:t>w</a:t>
            </a:r>
            <a:r>
              <a:rPr sz="1800" spc="-10" dirty="0">
                <a:latin typeface="Arial"/>
                <a:cs typeface="Arial"/>
              </a:rPr>
              <a:t>o</a:t>
            </a:r>
            <a:r>
              <a:rPr sz="1800" dirty="0">
                <a:latin typeface="Arial"/>
                <a:cs typeface="Arial"/>
              </a:rPr>
              <a:t>rk</a:t>
            </a:r>
            <a:r>
              <a:rPr sz="1800" spc="-10" dirty="0">
                <a:latin typeface="Arial"/>
                <a:cs typeface="Arial"/>
              </a:rPr>
              <a:t>a</a:t>
            </a:r>
            <a:r>
              <a:rPr sz="1800" dirty="0">
                <a:latin typeface="Arial"/>
                <a:cs typeface="Arial"/>
              </a:rPr>
              <a:t>r</a:t>
            </a:r>
            <a:r>
              <a:rPr sz="1800" spc="-10" dirty="0">
                <a:latin typeface="Arial"/>
                <a:cs typeface="Arial"/>
              </a:rPr>
              <a:t>oun</a:t>
            </a:r>
            <a:r>
              <a:rPr sz="1800" dirty="0">
                <a:latin typeface="Arial"/>
                <a:cs typeface="Arial"/>
              </a:rPr>
              <a:t>d</a:t>
            </a:r>
            <a:r>
              <a:rPr sz="1800" spc="5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m</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d</a:t>
            </a:r>
            <a:r>
              <a:rPr sz="1800" spc="1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f</a:t>
            </a:r>
            <a:r>
              <a:rPr sz="1800" spc="-10" dirty="0">
                <a:latin typeface="Arial"/>
                <a:cs typeface="Arial"/>
              </a:rPr>
              <a:t>our hou</a:t>
            </a:r>
            <a:r>
              <a:rPr sz="1800" dirty="0">
                <a:latin typeface="Arial"/>
                <a:cs typeface="Arial"/>
              </a:rPr>
              <a:t>rs,</a:t>
            </a:r>
            <a:r>
              <a:rPr sz="1800" spc="5" dirty="0">
                <a:latin typeface="Arial"/>
                <a:cs typeface="Arial"/>
              </a:rPr>
              <a:t> </a:t>
            </a:r>
            <a:r>
              <a:rPr sz="1800" dirty="0">
                <a:latin typeface="Arial"/>
                <a:cs typeface="Arial"/>
              </a:rPr>
              <a:t>t</a:t>
            </a:r>
            <a:r>
              <a:rPr sz="1800" spc="-10" dirty="0">
                <a:latin typeface="Arial"/>
                <a:cs typeface="Arial"/>
              </a:rPr>
              <a:t>e</a:t>
            </a:r>
            <a:r>
              <a:rPr sz="1800" dirty="0">
                <a:latin typeface="Arial"/>
                <a:cs typeface="Arial"/>
              </a:rPr>
              <a:t>m</a:t>
            </a:r>
            <a:r>
              <a:rPr sz="1800" spc="-10" dirty="0">
                <a:latin typeface="Arial"/>
                <a:cs typeface="Arial"/>
              </a:rPr>
              <a:t>po</a:t>
            </a:r>
            <a:r>
              <a:rPr sz="1800" dirty="0">
                <a:latin typeface="Arial"/>
                <a:cs typeface="Arial"/>
              </a:rPr>
              <a:t>r</a:t>
            </a:r>
            <a:r>
              <a:rPr sz="1800" spc="-10" dirty="0">
                <a:latin typeface="Arial"/>
                <a:cs typeface="Arial"/>
              </a:rPr>
              <a:t>a</a:t>
            </a:r>
            <a:r>
              <a:rPr sz="1800" dirty="0">
                <a:latin typeface="Arial"/>
                <a:cs typeface="Arial"/>
              </a:rPr>
              <a:t>ry</a:t>
            </a:r>
            <a:r>
              <a:rPr sz="1800" spc="15" dirty="0">
                <a:latin typeface="Arial"/>
                <a:cs typeface="Arial"/>
              </a:rPr>
              <a:t> </a:t>
            </a:r>
            <a:r>
              <a:rPr sz="1800" spc="-40" dirty="0">
                <a:latin typeface="Arial"/>
                <a:cs typeface="Arial"/>
              </a:rPr>
              <a:t>w</a:t>
            </a:r>
            <a:r>
              <a:rPr sz="1800" spc="-10" dirty="0">
                <a:latin typeface="Arial"/>
                <a:cs typeface="Arial"/>
              </a:rPr>
              <a:t>o</a:t>
            </a:r>
            <a:r>
              <a:rPr sz="1800" dirty="0">
                <a:latin typeface="Arial"/>
                <a:cs typeface="Arial"/>
              </a:rPr>
              <a:t>rk</a:t>
            </a:r>
            <a:r>
              <a:rPr sz="1800" spc="-10" dirty="0">
                <a:latin typeface="Arial"/>
                <a:cs typeface="Arial"/>
              </a:rPr>
              <a:t>a</a:t>
            </a:r>
            <a:r>
              <a:rPr sz="1800" dirty="0">
                <a:latin typeface="Arial"/>
                <a:cs typeface="Arial"/>
              </a:rPr>
              <a:t>r</a:t>
            </a:r>
            <a:r>
              <a:rPr sz="1800" spc="-10" dirty="0">
                <a:latin typeface="Arial"/>
                <a:cs typeface="Arial"/>
              </a:rPr>
              <a:t>oun</a:t>
            </a:r>
            <a:r>
              <a:rPr sz="1800" dirty="0">
                <a:latin typeface="Arial"/>
                <a:cs typeface="Arial"/>
              </a:rPr>
              <a:t>d</a:t>
            </a:r>
            <a:r>
              <a:rPr sz="1800" spc="5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m</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d</a:t>
            </a:r>
            <a:r>
              <a:rPr sz="1800" spc="1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t</a:t>
            </a:r>
            <a:r>
              <a:rPr sz="1800" spc="-40" dirty="0">
                <a:latin typeface="Arial"/>
                <a:cs typeface="Arial"/>
              </a:rPr>
              <a:t>w</a:t>
            </a:r>
            <a:r>
              <a:rPr sz="1800" dirty="0">
                <a:latin typeface="Arial"/>
                <a:cs typeface="Arial"/>
              </a:rPr>
              <a:t>o</a:t>
            </a:r>
            <a:r>
              <a:rPr sz="1800" spc="30" dirty="0">
                <a:latin typeface="Arial"/>
                <a:cs typeface="Arial"/>
              </a:rPr>
              <a:t> </a:t>
            </a:r>
            <a:r>
              <a:rPr sz="1800" spc="-40" dirty="0">
                <a:latin typeface="Arial"/>
                <a:cs typeface="Arial"/>
              </a:rPr>
              <a:t>w</a:t>
            </a:r>
            <a:r>
              <a:rPr sz="1800" spc="-10" dirty="0">
                <a:latin typeface="Arial"/>
                <a:cs typeface="Arial"/>
              </a:rPr>
              <a:t>ee</a:t>
            </a:r>
            <a:r>
              <a:rPr sz="1800" dirty="0">
                <a:latin typeface="Arial"/>
                <a:cs typeface="Arial"/>
              </a:rPr>
              <a:t>ks,</a:t>
            </a:r>
            <a:r>
              <a:rPr sz="1800" spc="55" dirty="0">
                <a:latin typeface="Arial"/>
                <a:cs typeface="Arial"/>
              </a:rPr>
              <a:t> </a:t>
            </a:r>
            <a:r>
              <a:rPr sz="1800" spc="-10" dirty="0">
                <a:latin typeface="Arial"/>
                <a:cs typeface="Arial"/>
              </a:rPr>
              <a:t>pe</a:t>
            </a:r>
            <a:r>
              <a:rPr sz="1800" dirty="0">
                <a:latin typeface="Arial"/>
                <a:cs typeface="Arial"/>
              </a:rPr>
              <a:t>rm</a:t>
            </a:r>
            <a:r>
              <a:rPr sz="1800" spc="-10" dirty="0">
                <a:latin typeface="Arial"/>
                <a:cs typeface="Arial"/>
              </a:rPr>
              <a:t>anen</a:t>
            </a:r>
            <a:r>
              <a:rPr sz="1800" dirty="0">
                <a:latin typeface="Arial"/>
                <a:cs typeface="Arial"/>
              </a:rPr>
              <a:t>t</a:t>
            </a:r>
            <a:r>
              <a:rPr sz="1800" spc="15" dirty="0">
                <a:latin typeface="Arial"/>
                <a:cs typeface="Arial"/>
              </a:rPr>
              <a:t> </a:t>
            </a:r>
            <a:r>
              <a:rPr sz="1800" dirty="0">
                <a:latin typeface="Arial"/>
                <a:cs typeface="Arial"/>
              </a:rPr>
              <a:t>s</a:t>
            </a:r>
            <a:r>
              <a:rPr sz="1800" spc="-10" dirty="0">
                <a:latin typeface="Arial"/>
                <a:cs typeface="Arial"/>
              </a:rPr>
              <a:t>o</a:t>
            </a:r>
            <a:r>
              <a:rPr sz="1800" spc="-5" dirty="0">
                <a:latin typeface="Arial"/>
                <a:cs typeface="Arial"/>
              </a:rPr>
              <a:t>l</a:t>
            </a:r>
            <a:r>
              <a:rPr sz="1800" spc="-10" dirty="0">
                <a:latin typeface="Arial"/>
                <a:cs typeface="Arial"/>
              </a:rPr>
              <a:t>u</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p>
        </p:txBody>
      </p:sp>
      <p:sp>
        <p:nvSpPr>
          <p:cNvPr id="2" name="object 2"/>
          <p:cNvSpPr txBox="1">
            <a:spLocks noGrp="1"/>
          </p:cNvSpPr>
          <p:nvPr>
            <p:ph type="title"/>
          </p:nvPr>
        </p:nvSpPr>
        <p:spPr>
          <a:xfrm>
            <a:off x="383540" y="685800"/>
            <a:ext cx="9138919" cy="1077595"/>
          </a:xfrm>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Ha</a:t>
            </a:r>
            <a:r>
              <a:rPr sz="1800" dirty="0"/>
              <a:t>ndling</a:t>
            </a:r>
          </a:p>
          <a:p>
            <a:pPr marL="12700">
              <a:lnSpc>
                <a:spcPts val="3315"/>
              </a:lnSpc>
            </a:pPr>
            <a:r>
              <a:rPr spc="-10" dirty="0"/>
              <a:t>I</a:t>
            </a:r>
            <a:r>
              <a:rPr spc="-25" dirty="0"/>
              <a:t>n</a:t>
            </a:r>
            <a:r>
              <a:rPr spc="-15" dirty="0"/>
              <a:t>c</a:t>
            </a:r>
            <a:r>
              <a:rPr spc="-10" dirty="0"/>
              <a:t>i</a:t>
            </a:r>
            <a:r>
              <a:rPr spc="-25" dirty="0"/>
              <a:t>d</a:t>
            </a:r>
            <a:r>
              <a:rPr spc="-15" dirty="0"/>
              <a:t>e</a:t>
            </a:r>
            <a:r>
              <a:rPr spc="-25" dirty="0"/>
              <a:t>n</a:t>
            </a:r>
            <a:r>
              <a:rPr spc="-10" dirty="0"/>
              <a:t>t</a:t>
            </a:r>
            <a:r>
              <a:rPr spc="15" dirty="0"/>
              <a:t> </a:t>
            </a:r>
            <a:r>
              <a:rPr spc="-25" dirty="0"/>
              <a:t>Con</a:t>
            </a:r>
            <a:r>
              <a:rPr spc="-10" dirty="0"/>
              <a:t>t</a:t>
            </a:r>
            <a:r>
              <a:rPr spc="-15" dirty="0"/>
              <a:t>a</a:t>
            </a:r>
            <a:r>
              <a:rPr spc="-10" dirty="0"/>
              <a:t>i</a:t>
            </a:r>
            <a:r>
              <a:rPr spc="-30" dirty="0"/>
              <a:t>nm</a:t>
            </a:r>
            <a:r>
              <a:rPr spc="-15" dirty="0"/>
              <a:t>e</a:t>
            </a:r>
            <a:r>
              <a:rPr spc="-25" dirty="0"/>
              <a:t>n</a:t>
            </a:r>
            <a:r>
              <a:rPr spc="-10" dirty="0"/>
              <a:t>t</a:t>
            </a:r>
          </a:p>
        </p:txBody>
      </p:sp>
    </p:spTree>
    <p:extLst>
      <p:ext uri="{BB962C8B-B14F-4D97-AF65-F5344CB8AC3E}">
        <p14:creationId xmlns:p14="http://schemas.microsoft.com/office/powerpoint/2010/main" val="130019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4</a:t>
            </a:fld>
            <a:endParaRPr dirty="0"/>
          </a:p>
        </p:txBody>
      </p:sp>
      <p:sp>
        <p:nvSpPr>
          <p:cNvPr id="3" name="object 3"/>
          <p:cNvSpPr txBox="1"/>
          <p:nvPr/>
        </p:nvSpPr>
        <p:spPr>
          <a:xfrm>
            <a:off x="535940" y="1711761"/>
            <a:ext cx="8628380" cy="2631490"/>
          </a:xfrm>
          <a:prstGeom prst="rect">
            <a:avLst/>
          </a:prstGeom>
        </p:spPr>
        <p:txBody>
          <a:bodyPr vert="horz" wrap="square" lIns="0" tIns="0" rIns="0" bIns="0" rtlCol="0">
            <a:spAutoFit/>
          </a:bodyPr>
          <a:lstStyle/>
          <a:p>
            <a:pPr marL="12700">
              <a:lnSpc>
                <a:spcPct val="100000"/>
              </a:lnSpc>
            </a:pPr>
            <a:r>
              <a:rPr sz="1800" spc="-5" dirty="0">
                <a:latin typeface="Arial"/>
                <a:cs typeface="Arial"/>
              </a:rPr>
              <a:t>A</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en</a:t>
            </a:r>
            <a:r>
              <a:rPr sz="1800" dirty="0">
                <a:latin typeface="Arial"/>
                <a:cs typeface="Arial"/>
              </a:rPr>
              <a:t>d</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spc="-5" dirty="0">
                <a:latin typeface="Arial"/>
                <a:cs typeface="Arial"/>
              </a:rPr>
              <a:t>i</a:t>
            </a:r>
            <a:r>
              <a:rPr sz="1800" dirty="0">
                <a:latin typeface="Arial"/>
                <a:cs typeface="Arial"/>
              </a:rPr>
              <a:t>s c</a:t>
            </a:r>
            <a:r>
              <a:rPr sz="1800" spc="-10" dirty="0">
                <a:latin typeface="Arial"/>
                <a:cs typeface="Arial"/>
              </a:rPr>
              <a:t>ou</a:t>
            </a:r>
            <a:r>
              <a:rPr sz="1800" dirty="0">
                <a:latin typeface="Arial"/>
                <a:cs typeface="Arial"/>
              </a:rPr>
              <a:t>rse</a:t>
            </a:r>
            <a:r>
              <a:rPr sz="1800" spc="-5" dirty="0">
                <a:latin typeface="Arial"/>
                <a:cs typeface="Arial"/>
              </a:rPr>
              <a:t> </a:t>
            </a:r>
            <a:r>
              <a:rPr sz="1800" spc="-25" dirty="0">
                <a:latin typeface="Arial"/>
                <a:cs typeface="Arial"/>
              </a:rPr>
              <a:t>y</a:t>
            </a:r>
            <a:r>
              <a:rPr sz="1800" spc="-10" dirty="0">
                <a:latin typeface="Arial"/>
                <a:cs typeface="Arial"/>
              </a:rPr>
              <a:t>o</a:t>
            </a:r>
            <a:r>
              <a:rPr sz="1800" dirty="0">
                <a:latin typeface="Arial"/>
                <a:cs typeface="Arial"/>
              </a:rPr>
              <a:t>u</a:t>
            </a:r>
            <a:r>
              <a:rPr sz="1800" spc="30" dirty="0">
                <a:latin typeface="Arial"/>
                <a:cs typeface="Arial"/>
              </a:rPr>
              <a:t> </a:t>
            </a:r>
            <a:r>
              <a:rPr sz="1800" spc="-40" dirty="0">
                <a:latin typeface="Arial"/>
                <a:cs typeface="Arial"/>
              </a:rPr>
              <a:t>w</a:t>
            </a:r>
            <a:r>
              <a:rPr sz="1800" spc="-5" dirty="0">
                <a:latin typeface="Arial"/>
                <a:cs typeface="Arial"/>
              </a:rPr>
              <a:t>il</a:t>
            </a:r>
            <a:r>
              <a:rPr sz="1800" dirty="0">
                <a:latin typeface="Arial"/>
                <a:cs typeface="Arial"/>
              </a:rPr>
              <a:t>l</a:t>
            </a:r>
            <a:r>
              <a:rPr sz="1800" spc="4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spc="-10" dirty="0">
                <a:latin typeface="Arial"/>
                <a:cs typeface="Arial"/>
              </a:rPr>
              <a:t>ab</a:t>
            </a:r>
            <a:r>
              <a:rPr sz="1800" spc="-5" dirty="0">
                <a:latin typeface="Arial"/>
                <a:cs typeface="Arial"/>
              </a:rPr>
              <a:t>l</a:t>
            </a:r>
            <a:r>
              <a:rPr sz="1800" dirty="0">
                <a:latin typeface="Arial"/>
                <a:cs typeface="Arial"/>
              </a:rPr>
              <a:t>e</a:t>
            </a:r>
            <a:r>
              <a:rPr sz="1800" spc="10" dirty="0">
                <a:latin typeface="Arial"/>
                <a:cs typeface="Arial"/>
              </a:rPr>
              <a:t> </a:t>
            </a:r>
            <a:r>
              <a:rPr sz="1800" dirty="0">
                <a:latin typeface="Arial"/>
                <a:cs typeface="Arial"/>
              </a:rPr>
              <a:t>t</a:t>
            </a:r>
            <a:r>
              <a:rPr sz="1800" spc="-10" dirty="0">
                <a:latin typeface="Arial"/>
                <a:cs typeface="Arial"/>
              </a:rPr>
              <a:t>o:</a:t>
            </a:r>
            <a:endParaRPr sz="1800" dirty="0">
              <a:latin typeface="Arial"/>
              <a:cs typeface="Arial"/>
            </a:endParaRPr>
          </a:p>
          <a:p>
            <a:pPr marL="527685" marR="5080" indent="-286385">
              <a:lnSpc>
                <a:spcPct val="100000"/>
              </a:lnSpc>
              <a:spcBef>
                <a:spcPts val="860"/>
              </a:spcBef>
              <a:buFont typeface="Wingdings"/>
              <a:buChar char=""/>
              <a:tabLst>
                <a:tab pos="528320" algn="l"/>
              </a:tabLst>
            </a:pPr>
            <a:r>
              <a:rPr sz="1800" spc="-5" dirty="0">
                <a:latin typeface="Arial"/>
                <a:cs typeface="Arial"/>
              </a:rPr>
              <a:t>U</a:t>
            </a:r>
            <a:r>
              <a:rPr sz="1800" spc="-10" dirty="0">
                <a:latin typeface="Arial"/>
                <a:cs typeface="Arial"/>
              </a:rPr>
              <a:t>nde</a:t>
            </a:r>
            <a:r>
              <a:rPr sz="1800" dirty="0">
                <a:latin typeface="Arial"/>
                <a:cs typeface="Arial"/>
              </a:rPr>
              <a:t>rst</a:t>
            </a:r>
            <a:r>
              <a:rPr sz="1800" spc="-10" dirty="0">
                <a:latin typeface="Arial"/>
                <a:cs typeface="Arial"/>
              </a:rPr>
              <a:t>an</a:t>
            </a:r>
            <a:r>
              <a:rPr sz="1800" dirty="0">
                <a:latin typeface="Arial"/>
                <a:cs typeface="Arial"/>
              </a:rPr>
              <a:t>d</a:t>
            </a:r>
            <a:r>
              <a:rPr sz="1800" spc="20" dirty="0">
                <a:latin typeface="Arial"/>
                <a:cs typeface="Arial"/>
              </a:rPr>
              <a:t> </a:t>
            </a:r>
            <a:r>
              <a:rPr sz="1800" spc="-25" dirty="0">
                <a:latin typeface="Arial"/>
                <a:cs typeface="Arial"/>
              </a:rPr>
              <a:t>y</a:t>
            </a:r>
            <a:r>
              <a:rPr sz="1800" spc="-10" dirty="0">
                <a:latin typeface="Arial"/>
                <a:cs typeface="Arial"/>
              </a:rPr>
              <a:t>ou</a:t>
            </a:r>
            <a:r>
              <a:rPr sz="1800" dirty="0">
                <a:latin typeface="Arial"/>
                <a:cs typeface="Arial"/>
              </a:rPr>
              <a:t>r</a:t>
            </a:r>
            <a:r>
              <a:rPr sz="1800" spc="25" dirty="0">
                <a:latin typeface="Arial"/>
                <a:cs typeface="Arial"/>
              </a:rPr>
              <a:t> </a:t>
            </a:r>
            <a:r>
              <a:rPr sz="1800" dirty="0">
                <a:latin typeface="Arial"/>
                <a:cs typeface="Arial"/>
              </a:rPr>
              <a:t>r</a:t>
            </a:r>
            <a:r>
              <a:rPr sz="1800" spc="-10" dirty="0">
                <a:latin typeface="Arial"/>
                <a:cs typeface="Arial"/>
              </a:rPr>
              <a:t>o</a:t>
            </a:r>
            <a:r>
              <a:rPr sz="1800" spc="-5" dirty="0">
                <a:latin typeface="Arial"/>
                <a:cs typeface="Arial"/>
              </a:rPr>
              <a:t>l</a:t>
            </a:r>
            <a:r>
              <a:rPr sz="1800" dirty="0">
                <a:latin typeface="Arial"/>
                <a:cs typeface="Arial"/>
              </a:rPr>
              <a:t>e</a:t>
            </a:r>
            <a:r>
              <a:rPr sz="1800" spc="1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a:t>
            </a:r>
            <a:r>
              <a:rPr sz="1800" spc="-5" dirty="0">
                <a:latin typeface="Arial"/>
                <a:cs typeface="Arial"/>
              </a:rPr>
              <a:t>i</a:t>
            </a:r>
            <a:r>
              <a:rPr sz="1800" spc="-10" dirty="0">
                <a:latin typeface="Arial"/>
                <a:cs typeface="Arial"/>
              </a:rPr>
              <a:t>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3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lang="en-US" sz="1800" dirty="0">
                <a:latin typeface="Arial"/>
                <a:cs typeface="Arial"/>
              </a:rPr>
              <a:t>system security</a:t>
            </a:r>
            <a:r>
              <a:rPr sz="1800" spc="15" dirty="0">
                <a:latin typeface="Arial"/>
                <a:cs typeface="Arial"/>
              </a:rPr>
              <a:t> </a:t>
            </a:r>
            <a:endParaRPr sz="1800" dirty="0">
              <a:latin typeface="Arial"/>
              <a:cs typeface="Arial"/>
            </a:endParaRPr>
          </a:p>
          <a:p>
            <a:pPr marL="527685" indent="-286385">
              <a:lnSpc>
                <a:spcPct val="100000"/>
              </a:lnSpc>
              <a:spcBef>
                <a:spcPts val="865"/>
              </a:spcBef>
              <a:buFont typeface="Wingdings"/>
              <a:buChar char=""/>
              <a:tabLst>
                <a:tab pos="528320" algn="l"/>
              </a:tabLst>
            </a:pPr>
            <a:r>
              <a:rPr sz="1800" spc="-5" dirty="0">
                <a:latin typeface="Arial"/>
                <a:cs typeface="Arial"/>
              </a:rPr>
              <a:t>D</a:t>
            </a:r>
            <a:r>
              <a:rPr sz="1800" spc="-10" dirty="0">
                <a:latin typeface="Arial"/>
                <a:cs typeface="Arial"/>
              </a:rPr>
              <a:t>e</a:t>
            </a:r>
            <a:r>
              <a:rPr sz="1800" dirty="0">
                <a:latin typeface="Arial"/>
                <a:cs typeface="Arial"/>
              </a:rPr>
              <a:t>f</a:t>
            </a:r>
            <a:r>
              <a:rPr sz="1800" spc="-5" dirty="0">
                <a:latin typeface="Arial"/>
                <a:cs typeface="Arial"/>
              </a:rPr>
              <a:t>i</a:t>
            </a:r>
            <a:r>
              <a:rPr sz="1800" spc="-10" dirty="0">
                <a:latin typeface="Arial"/>
                <a:cs typeface="Arial"/>
              </a:rPr>
              <a:t>n</a:t>
            </a:r>
            <a:r>
              <a:rPr sz="1800" dirty="0">
                <a:latin typeface="Arial"/>
                <a:cs typeface="Arial"/>
              </a:rPr>
              <a:t>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ba</a:t>
            </a:r>
            <a:r>
              <a:rPr sz="1800" dirty="0">
                <a:latin typeface="Arial"/>
                <a:cs typeface="Arial"/>
              </a:rPr>
              <a:t>s</a:t>
            </a:r>
            <a:r>
              <a:rPr sz="1800" spc="-5" dirty="0">
                <a:latin typeface="Arial"/>
                <a:cs typeface="Arial"/>
              </a:rPr>
              <a:t>i</a:t>
            </a:r>
            <a:r>
              <a:rPr sz="1800" dirty="0">
                <a:latin typeface="Arial"/>
                <a:cs typeface="Arial"/>
              </a:rPr>
              <a:t>c</a:t>
            </a:r>
            <a:r>
              <a:rPr sz="1800" spc="1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ponen</a:t>
            </a:r>
            <a:r>
              <a:rPr sz="1800" dirty="0">
                <a:latin typeface="Arial"/>
                <a:cs typeface="Arial"/>
              </a:rPr>
              <a:t>ts</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a</a:t>
            </a:r>
            <a:r>
              <a:rPr sz="1800" dirty="0">
                <a:latin typeface="Arial"/>
                <a:cs typeface="Arial"/>
              </a:rPr>
              <a:t>n</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a:t>
            </a:r>
          </a:p>
          <a:p>
            <a:pPr marL="527685" indent="-286385">
              <a:lnSpc>
                <a:spcPct val="100000"/>
              </a:lnSpc>
              <a:spcBef>
                <a:spcPts val="865"/>
              </a:spcBef>
              <a:buFont typeface="Wingdings"/>
              <a:buChar char=""/>
              <a:tabLst>
                <a:tab pos="528320" algn="l"/>
              </a:tabLst>
            </a:pPr>
            <a:r>
              <a:rPr sz="1800" spc="-5" dirty="0">
                <a:latin typeface="Arial"/>
                <a:cs typeface="Arial"/>
              </a:rPr>
              <a:t>U</a:t>
            </a:r>
            <a:r>
              <a:rPr sz="1800" spc="-10" dirty="0">
                <a:latin typeface="Arial"/>
                <a:cs typeface="Arial"/>
              </a:rPr>
              <a:t>nde</a:t>
            </a:r>
            <a:r>
              <a:rPr sz="1800" dirty="0">
                <a:latin typeface="Arial"/>
                <a:cs typeface="Arial"/>
              </a:rPr>
              <a:t>rst</a:t>
            </a:r>
            <a:r>
              <a:rPr sz="1800" spc="-10" dirty="0">
                <a:latin typeface="Arial"/>
                <a:cs typeface="Arial"/>
              </a:rPr>
              <a:t>an</a:t>
            </a:r>
            <a:r>
              <a:rPr sz="1800" dirty="0">
                <a:latin typeface="Arial"/>
                <a:cs typeface="Arial"/>
              </a:rPr>
              <a:t>d</a:t>
            </a:r>
            <a:r>
              <a:rPr sz="1800" spc="2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ba</a:t>
            </a:r>
            <a:r>
              <a:rPr sz="1800" dirty="0">
                <a:latin typeface="Arial"/>
                <a:cs typeface="Arial"/>
              </a:rPr>
              <a:t>s</a:t>
            </a:r>
            <a:r>
              <a:rPr sz="1800" spc="-5" dirty="0">
                <a:latin typeface="Arial"/>
                <a:cs typeface="Arial"/>
              </a:rPr>
              <a:t>i</a:t>
            </a:r>
            <a:r>
              <a:rPr sz="1800" dirty="0">
                <a:latin typeface="Arial"/>
                <a:cs typeface="Arial"/>
              </a:rPr>
              <a:t>cs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o</a:t>
            </a:r>
            <a:r>
              <a:rPr sz="1800" dirty="0">
                <a:latin typeface="Arial"/>
                <a:cs typeface="Arial"/>
              </a:rPr>
              <a:t>r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v</a:t>
            </a:r>
            <a:r>
              <a:rPr sz="1800" spc="-10" dirty="0">
                <a:latin typeface="Arial"/>
                <a:cs typeface="Arial"/>
              </a:rPr>
              <a:t>a</a:t>
            </a:r>
            <a:r>
              <a:rPr sz="1800" dirty="0">
                <a:latin typeface="Arial"/>
                <a:cs typeface="Arial"/>
              </a:rPr>
              <a:t>cy</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p>
          <a:p>
            <a:pPr marL="527685" indent="-286385">
              <a:lnSpc>
                <a:spcPct val="100000"/>
              </a:lnSpc>
              <a:spcBef>
                <a:spcPts val="860"/>
              </a:spcBef>
              <a:buFont typeface="Wingdings"/>
              <a:buChar char=""/>
              <a:tabLst>
                <a:tab pos="528320" algn="l"/>
              </a:tabLst>
            </a:pPr>
            <a:r>
              <a:rPr sz="1800" spc="-5" dirty="0">
                <a:latin typeface="Arial"/>
                <a:cs typeface="Arial"/>
              </a:rPr>
              <a:t>U</a:t>
            </a:r>
            <a:r>
              <a:rPr sz="1800" spc="-10" dirty="0">
                <a:latin typeface="Arial"/>
                <a:cs typeface="Arial"/>
              </a:rPr>
              <a:t>nde</a:t>
            </a:r>
            <a:r>
              <a:rPr sz="1800" dirty="0">
                <a:latin typeface="Arial"/>
                <a:cs typeface="Arial"/>
              </a:rPr>
              <a:t>rst</a:t>
            </a:r>
            <a:r>
              <a:rPr sz="1800" spc="-10" dirty="0">
                <a:latin typeface="Arial"/>
                <a:cs typeface="Arial"/>
              </a:rPr>
              <a:t>an</a:t>
            </a:r>
            <a:r>
              <a:rPr sz="1800" dirty="0">
                <a:latin typeface="Arial"/>
                <a:cs typeface="Arial"/>
              </a:rPr>
              <a:t>d</a:t>
            </a:r>
            <a:r>
              <a:rPr sz="1800" spc="2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ba</a:t>
            </a:r>
            <a:r>
              <a:rPr sz="1800" dirty="0">
                <a:latin typeface="Arial"/>
                <a:cs typeface="Arial"/>
              </a:rPr>
              <a:t>s</a:t>
            </a:r>
            <a:r>
              <a:rPr sz="1800" spc="-5" dirty="0">
                <a:latin typeface="Arial"/>
                <a:cs typeface="Arial"/>
              </a:rPr>
              <a:t>i</a:t>
            </a:r>
            <a:r>
              <a:rPr sz="1800" dirty="0">
                <a:latin typeface="Arial"/>
                <a:cs typeface="Arial"/>
              </a:rPr>
              <a:t>cs </a:t>
            </a:r>
            <a:r>
              <a:rPr sz="1800" spc="-10" dirty="0">
                <a:latin typeface="Arial"/>
                <a:cs typeface="Arial"/>
              </a:rPr>
              <a:t>o</a:t>
            </a:r>
            <a:r>
              <a:rPr sz="1800" dirty="0">
                <a:latin typeface="Arial"/>
                <a:cs typeface="Arial"/>
              </a:rPr>
              <a:t>f</a:t>
            </a:r>
            <a:r>
              <a:rPr lang="en-US" spc="5" dirty="0">
                <a:latin typeface="Arial"/>
                <a:cs typeface="Arial"/>
              </a:rPr>
              <a:t> user</a:t>
            </a:r>
            <a:r>
              <a:rPr sz="1800" dirty="0">
                <a:latin typeface="Arial"/>
                <a:cs typeface="Arial"/>
              </a:rPr>
              <a:t> </a:t>
            </a:r>
            <a:r>
              <a:rPr lang="en-US" sz="1800" dirty="0">
                <a:latin typeface="Arial"/>
                <a:cs typeface="Arial"/>
              </a:rPr>
              <a:t>access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a:t>
            </a:r>
            <a:endParaRPr lang="en-US" sz="1800" dirty="0">
              <a:latin typeface="Arial"/>
              <a:cs typeface="Arial"/>
            </a:endParaRPr>
          </a:p>
          <a:p>
            <a:pPr marL="527685" indent="-286385">
              <a:lnSpc>
                <a:spcPct val="100000"/>
              </a:lnSpc>
              <a:spcBef>
                <a:spcPts val="860"/>
              </a:spcBef>
              <a:buFont typeface="Wingdings"/>
              <a:buChar char=""/>
              <a:tabLst>
                <a:tab pos="528320" algn="l"/>
              </a:tabLst>
            </a:pPr>
            <a:r>
              <a:rPr lang="en-US" dirty="0">
                <a:latin typeface="Arial"/>
                <a:cs typeface="Arial"/>
              </a:rPr>
              <a:t>Understand the basics of security assessment and authorization</a:t>
            </a:r>
          </a:p>
          <a:p>
            <a:pPr marL="527685" indent="-286385">
              <a:lnSpc>
                <a:spcPct val="100000"/>
              </a:lnSpc>
              <a:spcBef>
                <a:spcPts val="860"/>
              </a:spcBef>
              <a:buFont typeface="Wingdings"/>
              <a:buChar char=""/>
              <a:tabLst>
                <a:tab pos="528320" algn="l"/>
              </a:tabLst>
            </a:pPr>
            <a:r>
              <a:rPr lang="en-US" dirty="0">
                <a:latin typeface="Arial"/>
                <a:cs typeface="Arial"/>
              </a:rPr>
              <a:t>Understanding the basics of continuous monitoring and responsibilities</a:t>
            </a: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dirty="0"/>
              <a:t>Int</a:t>
            </a:r>
            <a:r>
              <a:rPr sz="1800" spc="-5" dirty="0"/>
              <a:t>r</a:t>
            </a:r>
            <a:r>
              <a:rPr sz="1800" dirty="0"/>
              <a:t>odu</a:t>
            </a:r>
            <a:r>
              <a:rPr sz="1800" spc="-5" dirty="0"/>
              <a:t>c</a:t>
            </a:r>
            <a:r>
              <a:rPr sz="1800" dirty="0"/>
              <a:t>tion</a:t>
            </a:r>
          </a:p>
          <a:p>
            <a:pPr marL="12700">
              <a:lnSpc>
                <a:spcPts val="3315"/>
              </a:lnSpc>
            </a:pPr>
            <a:r>
              <a:rPr spc="-25" dirty="0"/>
              <a:t>Ob</a:t>
            </a:r>
            <a:r>
              <a:rPr spc="-10" dirty="0"/>
              <a:t>jecti</a:t>
            </a:r>
            <a:r>
              <a:rPr spc="-15" dirty="0"/>
              <a:t>ves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40</a:t>
            </a:fld>
            <a:endParaRPr dirty="0"/>
          </a:p>
        </p:txBody>
      </p:sp>
      <p:sp>
        <p:nvSpPr>
          <p:cNvPr id="3" name="object 3"/>
          <p:cNvSpPr txBox="1"/>
          <p:nvPr/>
        </p:nvSpPr>
        <p:spPr>
          <a:xfrm>
            <a:off x="535940" y="1683186"/>
            <a:ext cx="8531859" cy="2885405"/>
          </a:xfrm>
          <a:prstGeom prst="rect">
            <a:avLst/>
          </a:prstGeom>
        </p:spPr>
        <p:txBody>
          <a:bodyPr vert="horz" wrap="square" lIns="0" tIns="0" rIns="0" bIns="0" rtlCol="0">
            <a:spAutoFit/>
          </a:bodyPr>
          <a:lstStyle/>
          <a:p>
            <a:pPr marL="241300" marR="359410" indent="-228600">
              <a:lnSpc>
                <a:spcPct val="100000"/>
              </a:lnSpc>
            </a:pPr>
            <a:r>
              <a:rPr sz="1800" dirty="0">
                <a:latin typeface="Webdings"/>
                <a:cs typeface="Webdings"/>
              </a:rPr>
              <a:t></a:t>
            </a:r>
            <a:r>
              <a:rPr sz="1800" spc="-5" dirty="0">
                <a:latin typeface="Arial"/>
                <a:cs typeface="Arial"/>
              </a:rPr>
              <a:t>A</a:t>
            </a:r>
            <a:r>
              <a:rPr sz="1800" dirty="0">
                <a:latin typeface="Arial"/>
                <a:cs typeface="Arial"/>
              </a:rPr>
              <a:t>ft</a:t>
            </a:r>
            <a:r>
              <a:rPr sz="1800" spc="-10" dirty="0">
                <a:latin typeface="Arial"/>
                <a:cs typeface="Arial"/>
              </a:rPr>
              <a:t>e</a:t>
            </a:r>
            <a:r>
              <a:rPr sz="1800" dirty="0">
                <a:latin typeface="Arial"/>
                <a:cs typeface="Arial"/>
              </a:rPr>
              <a:t>r</a:t>
            </a:r>
            <a:r>
              <a:rPr sz="1800" spc="-10" dirty="0">
                <a:latin typeface="Arial"/>
                <a:cs typeface="Arial"/>
              </a:rPr>
              <a:t> a</a:t>
            </a:r>
            <a:r>
              <a:rPr sz="1800" dirty="0">
                <a:latin typeface="Arial"/>
                <a:cs typeface="Arial"/>
              </a:rPr>
              <a:t>n</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10" dirty="0">
                <a:latin typeface="Arial"/>
                <a:cs typeface="Arial"/>
              </a:rPr>
              <a:t>ha</a:t>
            </a:r>
            <a:r>
              <a:rPr sz="1800" dirty="0">
                <a:latin typeface="Arial"/>
                <a:cs typeface="Arial"/>
              </a:rPr>
              <a:t>s </a:t>
            </a:r>
            <a:r>
              <a:rPr sz="1800" spc="-10" dirty="0">
                <a:latin typeface="Arial"/>
                <a:cs typeface="Arial"/>
              </a:rPr>
              <a:t>bee</a:t>
            </a:r>
            <a:r>
              <a:rPr sz="1800" dirty="0">
                <a:latin typeface="Arial"/>
                <a:cs typeface="Arial"/>
              </a:rPr>
              <a:t>n</a:t>
            </a:r>
            <a:r>
              <a:rPr sz="1800" spc="1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ne</a:t>
            </a:r>
            <a:r>
              <a:rPr sz="1800" dirty="0">
                <a:latin typeface="Arial"/>
                <a:cs typeface="Arial"/>
              </a:rPr>
              <a:t>d</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e</a:t>
            </a:r>
            <a:r>
              <a:rPr sz="1800" dirty="0">
                <a:latin typeface="Arial"/>
                <a:cs typeface="Arial"/>
              </a:rPr>
              <a:t>v</a:t>
            </a:r>
            <a:r>
              <a:rPr sz="1800" spc="-5" dirty="0">
                <a:latin typeface="Arial"/>
                <a:cs typeface="Arial"/>
              </a:rPr>
              <a:t>i</a:t>
            </a:r>
            <a:r>
              <a:rPr sz="1800" spc="-10" dirty="0">
                <a:latin typeface="Arial"/>
                <a:cs typeface="Arial"/>
              </a:rPr>
              <a:t>den</a:t>
            </a:r>
            <a:r>
              <a:rPr sz="1800" dirty="0">
                <a:latin typeface="Arial"/>
                <a:cs typeface="Arial"/>
              </a:rPr>
              <a:t>ce </a:t>
            </a:r>
            <a:r>
              <a:rPr sz="1800" spc="-10" dirty="0">
                <a:latin typeface="Arial"/>
                <a:cs typeface="Arial"/>
              </a:rPr>
              <a:t>p</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e</a:t>
            </a:r>
            <a:r>
              <a:rPr sz="1800" dirty="0">
                <a:latin typeface="Arial"/>
                <a:cs typeface="Arial"/>
              </a:rPr>
              <a:t>rv</a:t>
            </a:r>
            <a:r>
              <a:rPr sz="1800" spc="-10" dirty="0">
                <a:latin typeface="Arial"/>
                <a:cs typeface="Arial"/>
              </a:rPr>
              <a:t>ed</a:t>
            </a:r>
            <a:r>
              <a:rPr sz="1800" dirty="0">
                <a:latin typeface="Arial"/>
                <a:cs typeface="Arial"/>
              </a:rPr>
              <a:t>,</a:t>
            </a:r>
            <a:r>
              <a:rPr sz="1800" spc="15" dirty="0">
                <a:latin typeface="Arial"/>
                <a:cs typeface="Arial"/>
              </a:rPr>
              <a:t> </a:t>
            </a:r>
            <a:r>
              <a:rPr sz="1800" spc="-10" dirty="0">
                <a:latin typeface="Arial"/>
                <a:cs typeface="Arial"/>
              </a:rPr>
              <a:t>a</a:t>
            </a:r>
            <a:r>
              <a:rPr sz="1800" dirty="0">
                <a:latin typeface="Arial"/>
                <a:cs typeface="Arial"/>
              </a:rPr>
              <a:t>s </a:t>
            </a:r>
            <a:r>
              <a:rPr sz="1800" spc="-10" dirty="0">
                <a:latin typeface="Arial"/>
                <a:cs typeface="Arial"/>
              </a:rPr>
              <a:t>app</a:t>
            </a:r>
            <a:r>
              <a:rPr sz="1800" dirty="0">
                <a:latin typeface="Arial"/>
                <a:cs typeface="Arial"/>
              </a:rPr>
              <a:t>r</a:t>
            </a:r>
            <a:r>
              <a:rPr sz="1800" spc="-10" dirty="0">
                <a:latin typeface="Arial"/>
                <a:cs typeface="Arial"/>
              </a:rPr>
              <a:t>op</a:t>
            </a:r>
            <a:r>
              <a:rPr sz="1800" dirty="0">
                <a:latin typeface="Arial"/>
                <a:cs typeface="Arial"/>
              </a:rPr>
              <a:t>r</a:t>
            </a:r>
            <a:r>
              <a:rPr sz="1800" spc="-5" dirty="0">
                <a:latin typeface="Arial"/>
                <a:cs typeface="Arial"/>
              </a:rPr>
              <a:t>i</a:t>
            </a:r>
            <a:r>
              <a:rPr sz="1800" spc="-10" dirty="0">
                <a:latin typeface="Arial"/>
                <a:cs typeface="Arial"/>
              </a:rPr>
              <a:t>a</a:t>
            </a:r>
            <a:r>
              <a:rPr sz="1800" dirty="0">
                <a:latin typeface="Arial"/>
                <a:cs typeface="Arial"/>
              </a:rPr>
              <a:t>t</a:t>
            </a:r>
            <a:r>
              <a:rPr sz="1800" spc="-10" dirty="0">
                <a:latin typeface="Arial"/>
                <a:cs typeface="Arial"/>
              </a:rPr>
              <a:t>e</a:t>
            </a:r>
            <a:r>
              <a:rPr sz="1800" dirty="0">
                <a:latin typeface="Arial"/>
                <a:cs typeface="Arial"/>
              </a:rPr>
              <a:t>,</a:t>
            </a:r>
            <a:r>
              <a:rPr sz="1800" spc="40" dirty="0">
                <a:latin typeface="Arial"/>
                <a:cs typeface="Arial"/>
              </a:rPr>
              <a:t> </a:t>
            </a:r>
            <a:r>
              <a:rPr sz="1800" b="1" spc="-10" dirty="0">
                <a:latin typeface="Arial"/>
                <a:cs typeface="Arial"/>
              </a:rPr>
              <a:t>e</a:t>
            </a:r>
            <a:r>
              <a:rPr sz="1800" b="1" spc="-5" dirty="0">
                <a:latin typeface="Arial"/>
                <a:cs typeface="Arial"/>
              </a:rPr>
              <a:t>r</a:t>
            </a:r>
            <a:r>
              <a:rPr sz="1800" b="1" spc="-10" dirty="0">
                <a:latin typeface="Arial"/>
                <a:cs typeface="Arial"/>
              </a:rPr>
              <a:t>a</a:t>
            </a:r>
            <a:r>
              <a:rPr sz="1800" b="1" dirty="0">
                <a:latin typeface="Arial"/>
                <a:cs typeface="Arial"/>
              </a:rPr>
              <a:t>di</a:t>
            </a:r>
            <a:r>
              <a:rPr sz="1800" b="1" spc="-10" dirty="0">
                <a:latin typeface="Arial"/>
                <a:cs typeface="Arial"/>
              </a:rPr>
              <a:t>ca</a:t>
            </a:r>
            <a:r>
              <a:rPr sz="1800" b="1" dirty="0">
                <a:latin typeface="Arial"/>
                <a:cs typeface="Arial"/>
              </a:rPr>
              <a:t>tion</a:t>
            </a:r>
            <a:r>
              <a:rPr sz="1800" b="1" spc="-5" dirty="0">
                <a:latin typeface="Arial"/>
                <a:cs typeface="Arial"/>
              </a:rPr>
              <a:t> </a:t>
            </a:r>
            <a:r>
              <a:rPr sz="1800" dirty="0">
                <a:latin typeface="Arial"/>
                <a:cs typeface="Arial"/>
              </a:rPr>
              <a:t>m</a:t>
            </a:r>
            <a:r>
              <a:rPr sz="1800" spc="-10" dirty="0">
                <a:latin typeface="Arial"/>
                <a:cs typeface="Arial"/>
              </a:rPr>
              <a:t>a</a:t>
            </a:r>
            <a:r>
              <a:rPr sz="1800" dirty="0">
                <a:latin typeface="Arial"/>
                <a:cs typeface="Arial"/>
              </a:rPr>
              <a:t>y </a:t>
            </a:r>
            <a:r>
              <a:rPr sz="1800" spc="-10" dirty="0">
                <a:latin typeface="Arial"/>
                <a:cs typeface="Arial"/>
              </a:rPr>
              <a:t>be ne</a:t>
            </a:r>
            <a:r>
              <a:rPr sz="1800" dirty="0">
                <a:latin typeface="Arial"/>
                <a:cs typeface="Arial"/>
              </a:rPr>
              <a:t>c</a:t>
            </a:r>
            <a:r>
              <a:rPr sz="1800" spc="-10" dirty="0">
                <a:latin typeface="Arial"/>
                <a:cs typeface="Arial"/>
              </a:rPr>
              <a:t>e</a:t>
            </a:r>
            <a:r>
              <a:rPr sz="1800" dirty="0">
                <a:latin typeface="Arial"/>
                <a:cs typeface="Arial"/>
              </a:rPr>
              <a:t>ss</a:t>
            </a:r>
            <a:r>
              <a:rPr sz="1800" spc="-10" dirty="0">
                <a:latin typeface="Arial"/>
                <a:cs typeface="Arial"/>
              </a:rPr>
              <a:t>a</a:t>
            </a:r>
            <a:r>
              <a:rPr sz="1800" dirty="0">
                <a:latin typeface="Arial"/>
                <a:cs typeface="Arial"/>
              </a:rPr>
              <a:t>ry</a:t>
            </a:r>
            <a:r>
              <a:rPr sz="1800" spc="1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e</a:t>
            </a:r>
            <a:r>
              <a:rPr sz="1800" spc="-5" dirty="0">
                <a:latin typeface="Arial"/>
                <a:cs typeface="Arial"/>
              </a:rPr>
              <a:t>li</a:t>
            </a:r>
            <a:r>
              <a:rPr sz="1800" dirty="0">
                <a:latin typeface="Arial"/>
                <a:cs typeface="Arial"/>
              </a:rPr>
              <a:t>m</a:t>
            </a:r>
            <a:r>
              <a:rPr sz="1800" spc="-5" dirty="0">
                <a:latin typeface="Arial"/>
                <a:cs typeface="Arial"/>
              </a:rPr>
              <a:t>i</a:t>
            </a:r>
            <a:r>
              <a:rPr sz="1800" spc="-10" dirty="0">
                <a:latin typeface="Arial"/>
                <a:cs typeface="Arial"/>
              </a:rPr>
              <a:t>na</a:t>
            </a:r>
            <a:r>
              <a:rPr sz="1800" dirty="0">
                <a:latin typeface="Arial"/>
                <a:cs typeface="Arial"/>
              </a:rPr>
              <a:t>te</a:t>
            </a:r>
            <a:r>
              <a:rPr sz="1800" spc="10"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ponen</a:t>
            </a:r>
            <a:r>
              <a:rPr sz="1800" dirty="0">
                <a:latin typeface="Arial"/>
                <a:cs typeface="Arial"/>
              </a:rPr>
              <a:t>ts</a:t>
            </a:r>
            <a:r>
              <a:rPr sz="1800" spc="2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 </a:t>
            </a:r>
            <a:r>
              <a:rPr sz="1800" spc="-5" dirty="0">
                <a:latin typeface="Arial"/>
                <a:cs typeface="Arial"/>
              </a:rPr>
              <a:t>D</a:t>
            </a:r>
            <a:r>
              <a:rPr sz="1800" spc="-10" dirty="0">
                <a:latin typeface="Arial"/>
                <a:cs typeface="Arial"/>
              </a:rPr>
              <a:t>e</a:t>
            </a:r>
            <a:r>
              <a:rPr sz="1800" spc="-5" dirty="0">
                <a:latin typeface="Arial"/>
                <a:cs typeface="Arial"/>
              </a:rPr>
              <a:t>l</a:t>
            </a:r>
            <a:r>
              <a:rPr sz="1800" spc="-10" dirty="0">
                <a:latin typeface="Arial"/>
                <a:cs typeface="Arial"/>
              </a:rPr>
              <a:t>e</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m</a:t>
            </a:r>
            <a:r>
              <a:rPr sz="1800" spc="-10" dirty="0">
                <a:latin typeface="Arial"/>
                <a:cs typeface="Arial"/>
              </a:rPr>
              <a:t>a</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ou</a:t>
            </a:r>
            <a:r>
              <a:rPr sz="1800" dirty="0">
                <a:latin typeface="Arial"/>
                <a:cs typeface="Arial"/>
              </a:rPr>
              <a:t>s</a:t>
            </a:r>
            <a:r>
              <a:rPr sz="1800" spc="15" dirty="0">
                <a:latin typeface="Arial"/>
                <a:cs typeface="Arial"/>
              </a:rPr>
              <a:t> </a:t>
            </a:r>
            <a:r>
              <a:rPr sz="1800" dirty="0">
                <a:latin typeface="Arial"/>
                <a:cs typeface="Arial"/>
              </a:rPr>
              <a:t>c</a:t>
            </a:r>
            <a:r>
              <a:rPr sz="1800" spc="-10" dirty="0">
                <a:latin typeface="Arial"/>
                <a:cs typeface="Arial"/>
              </a:rPr>
              <a:t>od</a:t>
            </a:r>
            <a:r>
              <a:rPr sz="1800" dirty="0">
                <a:latin typeface="Arial"/>
                <a:cs typeface="Arial"/>
              </a:rPr>
              <a:t>e</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a:t>
            </a:r>
            <a:r>
              <a:rPr sz="1800" spc="-10" dirty="0">
                <a:latin typeface="Arial"/>
                <a:cs typeface="Arial"/>
              </a:rPr>
              <a:t>ab</a:t>
            </a:r>
            <a:r>
              <a:rPr sz="1800" spc="-5" dirty="0">
                <a:latin typeface="Arial"/>
                <a:cs typeface="Arial"/>
              </a:rPr>
              <a:t>li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b</a:t>
            </a:r>
            <a:r>
              <a:rPr sz="1800" dirty="0">
                <a:latin typeface="Arial"/>
                <a:cs typeface="Arial"/>
              </a:rPr>
              <a:t>r</a:t>
            </a:r>
            <a:r>
              <a:rPr sz="1800" spc="-10" dirty="0">
                <a:latin typeface="Arial"/>
                <a:cs typeface="Arial"/>
              </a:rPr>
              <a:t>ea</a:t>
            </a:r>
            <a:r>
              <a:rPr sz="1800" dirty="0">
                <a:latin typeface="Arial"/>
                <a:cs typeface="Arial"/>
              </a:rPr>
              <a:t>c</a:t>
            </a:r>
            <a:r>
              <a:rPr sz="1800" spc="-10" dirty="0">
                <a:latin typeface="Arial"/>
                <a:cs typeface="Arial"/>
              </a:rPr>
              <a:t>he</a:t>
            </a:r>
            <a:r>
              <a:rPr sz="1800" dirty="0">
                <a:latin typeface="Arial"/>
                <a:cs typeface="Arial"/>
              </a:rPr>
              <a:t>d</a:t>
            </a:r>
            <a:r>
              <a:rPr sz="1800" spc="20"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er a</a:t>
            </a:r>
            <a:r>
              <a:rPr sz="1800" dirty="0">
                <a:latin typeface="Arial"/>
                <a:cs typeface="Arial"/>
              </a:rPr>
              <a:t>cc</a:t>
            </a:r>
            <a:r>
              <a:rPr sz="1800" spc="-10" dirty="0">
                <a:latin typeface="Arial"/>
                <a:cs typeface="Arial"/>
              </a:rPr>
              <a:t>oun</a:t>
            </a:r>
            <a:r>
              <a:rPr sz="1800" dirty="0">
                <a:latin typeface="Arial"/>
                <a:cs typeface="Arial"/>
              </a:rPr>
              <a:t>ts</a:t>
            </a:r>
            <a:r>
              <a:rPr sz="1800" spc="1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a</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s</a:t>
            </a:r>
            <a:r>
              <a:rPr sz="1800" spc="2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e</a:t>
            </a:r>
            <a:r>
              <a:rPr sz="1800" dirty="0">
                <a:latin typeface="Arial"/>
                <a:cs typeface="Arial"/>
              </a:rPr>
              <a:t>r</a:t>
            </a:r>
            <a:r>
              <a:rPr sz="1800" spc="-10" dirty="0">
                <a:latin typeface="Arial"/>
                <a:cs typeface="Arial"/>
              </a:rPr>
              <a:t>ad</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3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a:t>
            </a:r>
            <a:r>
              <a:rPr sz="1800" spc="-10"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me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ts,</a:t>
            </a:r>
            <a:r>
              <a:rPr sz="1800" spc="15" dirty="0">
                <a:latin typeface="Arial"/>
                <a:cs typeface="Arial"/>
              </a:rPr>
              <a:t> </a:t>
            </a:r>
            <a:r>
              <a:rPr sz="1800" spc="-10" dirty="0">
                <a:latin typeface="Arial"/>
                <a:cs typeface="Arial"/>
              </a:rPr>
              <a:t>e</a:t>
            </a:r>
            <a:r>
              <a:rPr sz="1800" dirty="0">
                <a:latin typeface="Arial"/>
                <a:cs typeface="Arial"/>
              </a:rPr>
              <a:t>r</a:t>
            </a:r>
            <a:r>
              <a:rPr sz="1800" spc="-10" dirty="0">
                <a:latin typeface="Arial"/>
                <a:cs typeface="Arial"/>
              </a:rPr>
              <a:t>ad</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e</a:t>
            </a:r>
            <a:r>
              <a:rPr sz="1800" spc="-5" dirty="0">
                <a:latin typeface="Arial"/>
                <a:cs typeface="Arial"/>
              </a:rPr>
              <a:t>i</a:t>
            </a:r>
            <a:r>
              <a:rPr sz="1800" dirty="0">
                <a:latin typeface="Arial"/>
                <a:cs typeface="Arial"/>
              </a:rPr>
              <a:t>t</a:t>
            </a:r>
            <a:r>
              <a:rPr sz="1800" spc="-10" dirty="0">
                <a:latin typeface="Arial"/>
                <a:cs typeface="Arial"/>
              </a:rPr>
              <a:t>he</a:t>
            </a:r>
            <a:r>
              <a:rPr sz="1800" dirty="0">
                <a:latin typeface="Arial"/>
                <a:cs typeface="Arial"/>
              </a:rPr>
              <a:t>r</a:t>
            </a:r>
            <a:r>
              <a:rPr sz="1800" spc="15"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 </a:t>
            </a:r>
            <a:r>
              <a:rPr sz="1800" spc="-10" dirty="0">
                <a:latin typeface="Arial"/>
                <a:cs typeface="Arial"/>
              </a:rPr>
              <a:t>ne</a:t>
            </a:r>
            <a:r>
              <a:rPr sz="1800" dirty="0">
                <a:latin typeface="Arial"/>
                <a:cs typeface="Arial"/>
              </a:rPr>
              <a:t>c</a:t>
            </a:r>
            <a:r>
              <a:rPr sz="1800" spc="-10" dirty="0">
                <a:latin typeface="Arial"/>
                <a:cs typeface="Arial"/>
              </a:rPr>
              <a:t>e</a:t>
            </a:r>
            <a:r>
              <a:rPr sz="1800" dirty="0">
                <a:latin typeface="Arial"/>
                <a:cs typeface="Arial"/>
              </a:rPr>
              <a:t>ss</a:t>
            </a:r>
            <a:r>
              <a:rPr sz="1800" spc="-10" dirty="0">
                <a:latin typeface="Arial"/>
                <a:cs typeface="Arial"/>
              </a:rPr>
              <a:t>a</a:t>
            </a:r>
            <a:r>
              <a:rPr sz="1800" dirty="0">
                <a:latin typeface="Arial"/>
                <a:cs typeface="Arial"/>
              </a:rPr>
              <a:t>ry</a:t>
            </a:r>
            <a:r>
              <a:rPr sz="1800" spc="15" dirty="0">
                <a:latin typeface="Arial"/>
                <a:cs typeface="Arial"/>
              </a:rPr>
              <a:t> </a:t>
            </a:r>
            <a:r>
              <a:rPr sz="1800" spc="-10" dirty="0">
                <a:latin typeface="Arial"/>
                <a:cs typeface="Arial"/>
              </a:rPr>
              <a:t>o</a:t>
            </a:r>
            <a:r>
              <a:rPr sz="1800" dirty="0">
                <a:latin typeface="Arial"/>
                <a:cs typeface="Arial"/>
              </a:rPr>
              <a:t>r </a:t>
            </a:r>
            <a:r>
              <a:rPr sz="1800" spc="-5" dirty="0">
                <a:latin typeface="Arial"/>
                <a:cs typeface="Arial"/>
              </a:rPr>
              <a:t>i</a:t>
            </a:r>
            <a:r>
              <a:rPr sz="1800" dirty="0">
                <a:latin typeface="Arial"/>
                <a:cs typeface="Arial"/>
              </a:rPr>
              <a:t>s </a:t>
            </a:r>
            <a:r>
              <a:rPr sz="1800" spc="-10" dirty="0">
                <a:latin typeface="Arial"/>
                <a:cs typeface="Arial"/>
              </a:rPr>
              <a:t>pe</a:t>
            </a:r>
            <a:r>
              <a:rPr sz="1800" dirty="0">
                <a:latin typeface="Arial"/>
                <a:cs typeface="Arial"/>
              </a:rPr>
              <a:t>rf</a:t>
            </a:r>
            <a:r>
              <a:rPr sz="1800" spc="-10" dirty="0">
                <a:latin typeface="Arial"/>
                <a:cs typeface="Arial"/>
              </a:rPr>
              <a:t>o</a:t>
            </a:r>
            <a:r>
              <a:rPr sz="1800" dirty="0">
                <a:latin typeface="Arial"/>
                <a:cs typeface="Arial"/>
              </a:rPr>
              <a:t>rm</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du</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c</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r</a:t>
            </a:r>
            <a:r>
              <a:rPr sz="1800" spc="-25" dirty="0">
                <a:latin typeface="Arial"/>
                <a:cs typeface="Arial"/>
              </a:rPr>
              <a:t>y</a:t>
            </a:r>
            <a:r>
              <a:rPr sz="1800" dirty="0">
                <a:latin typeface="Arial"/>
                <a:cs typeface="Arial"/>
              </a:rPr>
              <a:t>.</a:t>
            </a:r>
          </a:p>
          <a:p>
            <a:pPr marL="241300" marR="5080" indent="-228600">
              <a:lnSpc>
                <a:spcPct val="100000"/>
              </a:lnSpc>
              <a:spcBef>
                <a:spcPts val="865"/>
              </a:spcBef>
            </a:pPr>
            <a:r>
              <a:rPr sz="1800" dirty="0">
                <a:latin typeface="Webdings"/>
                <a:cs typeface="Webdings"/>
              </a:rPr>
              <a:t></a:t>
            </a:r>
            <a:r>
              <a:rPr sz="1800" spc="-5" dirty="0">
                <a:latin typeface="Arial"/>
                <a:cs typeface="Arial"/>
              </a:rPr>
              <a:t>D</a:t>
            </a:r>
            <a:r>
              <a:rPr sz="1800" spc="-10" dirty="0">
                <a:latin typeface="Arial"/>
                <a:cs typeface="Arial"/>
              </a:rPr>
              <a:t>u</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b="1" spc="-5" dirty="0">
                <a:latin typeface="Arial"/>
                <a:cs typeface="Arial"/>
              </a:rPr>
              <a:t>r</a:t>
            </a:r>
            <a:r>
              <a:rPr sz="1800" b="1" spc="-10" dirty="0">
                <a:latin typeface="Arial"/>
                <a:cs typeface="Arial"/>
              </a:rPr>
              <a:t>ec</a:t>
            </a:r>
            <a:r>
              <a:rPr sz="1800" b="1" dirty="0">
                <a:latin typeface="Arial"/>
                <a:cs typeface="Arial"/>
              </a:rPr>
              <a:t>o</a:t>
            </a:r>
            <a:r>
              <a:rPr sz="1800" b="1" spc="-45" dirty="0">
                <a:latin typeface="Arial"/>
                <a:cs typeface="Arial"/>
              </a:rPr>
              <a:t>v</a:t>
            </a:r>
            <a:r>
              <a:rPr sz="1800" b="1" spc="-10" dirty="0">
                <a:latin typeface="Arial"/>
                <a:cs typeface="Arial"/>
              </a:rPr>
              <a:t>e</a:t>
            </a:r>
            <a:r>
              <a:rPr sz="1800" b="1" spc="5" dirty="0">
                <a:latin typeface="Arial"/>
                <a:cs typeface="Arial"/>
              </a:rPr>
              <a:t>r</a:t>
            </a:r>
            <a:r>
              <a:rPr sz="1800" b="1" spc="-20" dirty="0">
                <a:latin typeface="Arial"/>
                <a:cs typeface="Arial"/>
              </a:rPr>
              <a:t>y</a:t>
            </a:r>
            <a:r>
              <a:rPr sz="1800" dirty="0">
                <a:latin typeface="Arial"/>
                <a:cs typeface="Arial"/>
              </a:rPr>
              <a:t>,</a:t>
            </a:r>
            <a:r>
              <a:rPr sz="1800" spc="65" dirty="0">
                <a:latin typeface="Arial"/>
                <a:cs typeface="Arial"/>
              </a:rPr>
              <a:t> </a:t>
            </a:r>
            <a:r>
              <a:rPr sz="1800" dirty="0">
                <a:latin typeface="Arial"/>
                <a:cs typeface="Arial"/>
              </a:rPr>
              <a:t>IT</a:t>
            </a:r>
            <a:r>
              <a:rPr sz="1800" spc="-5" dirty="0">
                <a:latin typeface="Arial"/>
                <a:cs typeface="Arial"/>
              </a:rPr>
              <a:t> </a:t>
            </a:r>
            <a:r>
              <a:rPr sz="1800" dirty="0">
                <a:latin typeface="Arial"/>
                <a:cs typeface="Arial"/>
              </a:rPr>
              <a:t>A</a:t>
            </a:r>
            <a:r>
              <a:rPr sz="1800" spc="-5" dirty="0">
                <a:latin typeface="Arial"/>
                <a:cs typeface="Arial"/>
              </a:rPr>
              <a:t>d</a:t>
            </a:r>
            <a:r>
              <a:rPr sz="1800" dirty="0">
                <a:latin typeface="Arial"/>
                <a:cs typeface="Arial"/>
              </a:rPr>
              <a:t>m</a:t>
            </a:r>
            <a:r>
              <a:rPr sz="1800" spc="-5" dirty="0">
                <a:latin typeface="Arial"/>
                <a:cs typeface="Arial"/>
              </a:rPr>
              <a:t>ini</a:t>
            </a:r>
            <a:r>
              <a:rPr sz="1800" dirty="0">
                <a:latin typeface="Arial"/>
                <a:cs typeface="Arial"/>
              </a:rPr>
              <a:t>str</a:t>
            </a:r>
            <a:r>
              <a:rPr sz="1800" spc="-5" dirty="0">
                <a:latin typeface="Arial"/>
                <a:cs typeface="Arial"/>
              </a:rPr>
              <a:t>a</a:t>
            </a:r>
            <a:r>
              <a:rPr sz="1800" dirty="0">
                <a:latin typeface="Arial"/>
                <a:cs typeface="Arial"/>
              </a:rPr>
              <a:t>t</a:t>
            </a:r>
            <a:r>
              <a:rPr sz="1800" spc="-5" dirty="0">
                <a:latin typeface="Arial"/>
                <a:cs typeface="Arial"/>
              </a:rPr>
              <a:t>o</a:t>
            </a:r>
            <a:r>
              <a:rPr sz="1800" dirty="0">
                <a:latin typeface="Arial"/>
                <a:cs typeface="Arial"/>
              </a:rPr>
              <a:t>rs</a:t>
            </a:r>
            <a:r>
              <a:rPr sz="1800" spc="15" dirty="0">
                <a:latin typeface="Arial"/>
                <a:cs typeface="Arial"/>
              </a:rPr>
              <a:t> </a:t>
            </a:r>
            <a:r>
              <a:rPr sz="1800" dirty="0">
                <a:latin typeface="Arial"/>
                <a:cs typeface="Arial"/>
              </a:rPr>
              <a:t>r</a:t>
            </a:r>
            <a:r>
              <a:rPr sz="1800" spc="-5" dirty="0">
                <a:latin typeface="Arial"/>
                <a:cs typeface="Arial"/>
              </a:rPr>
              <a:t>e</a:t>
            </a:r>
            <a:r>
              <a:rPr sz="1800" dirty="0">
                <a:latin typeface="Arial"/>
                <a:cs typeface="Arial"/>
              </a:rPr>
              <a:t>st</a:t>
            </a:r>
            <a:r>
              <a:rPr sz="1800" spc="-5" dirty="0">
                <a:latin typeface="Arial"/>
                <a:cs typeface="Arial"/>
              </a:rPr>
              <a:t>o</a:t>
            </a:r>
            <a:r>
              <a:rPr sz="1800" dirty="0">
                <a:latin typeface="Arial"/>
                <a:cs typeface="Arial"/>
              </a:rPr>
              <a:t>re</a:t>
            </a:r>
            <a:r>
              <a:rPr sz="1800" spc="-5"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5" dirty="0">
                <a:latin typeface="Arial"/>
                <a:cs typeface="Arial"/>
              </a:rPr>
              <a:t>e</a:t>
            </a:r>
            <a:r>
              <a:rPr sz="1800" dirty="0">
                <a:latin typeface="Arial"/>
                <a:cs typeface="Arial"/>
              </a:rPr>
              <a:t>ms</a:t>
            </a:r>
            <a:r>
              <a:rPr sz="1800" spc="25" dirty="0">
                <a:latin typeface="Arial"/>
                <a:cs typeface="Arial"/>
              </a:rPr>
              <a:t> </a:t>
            </a:r>
            <a:r>
              <a:rPr sz="1800" dirty="0">
                <a:latin typeface="Arial"/>
                <a:cs typeface="Arial"/>
              </a:rPr>
              <a:t>to </a:t>
            </a:r>
            <a:r>
              <a:rPr sz="1800" spc="-10" dirty="0">
                <a:latin typeface="Arial"/>
                <a:cs typeface="Arial"/>
              </a:rPr>
              <a:t>no</a:t>
            </a:r>
            <a:r>
              <a:rPr sz="1800" dirty="0">
                <a:latin typeface="Arial"/>
                <a:cs typeface="Arial"/>
              </a:rPr>
              <a:t>rm</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and</a:t>
            </a:r>
            <a:r>
              <a:rPr sz="1800" dirty="0">
                <a:latin typeface="Arial"/>
                <a:cs typeface="Arial"/>
              </a:rPr>
              <a:t>,</a:t>
            </a:r>
            <a:r>
              <a:rPr sz="1800" spc="5" dirty="0">
                <a:latin typeface="Arial"/>
                <a:cs typeface="Arial"/>
              </a:rPr>
              <a:t> </a:t>
            </a:r>
            <a:r>
              <a:rPr sz="1800" spc="-10" dirty="0">
                <a:latin typeface="Arial"/>
                <a:cs typeface="Arial"/>
              </a:rPr>
              <a:t>a</a:t>
            </a:r>
            <a:r>
              <a:rPr sz="1800" dirty="0">
                <a:latin typeface="Arial"/>
                <a:cs typeface="Arial"/>
              </a:rPr>
              <a:t>s </a:t>
            </a:r>
            <a:r>
              <a:rPr sz="1800" spc="-10" dirty="0">
                <a:latin typeface="Arial"/>
                <a:cs typeface="Arial"/>
              </a:rPr>
              <a:t>ne</a:t>
            </a:r>
            <a:r>
              <a:rPr sz="1800" dirty="0">
                <a:latin typeface="Arial"/>
                <a:cs typeface="Arial"/>
              </a:rPr>
              <a:t>c</a:t>
            </a:r>
            <a:r>
              <a:rPr sz="1800" spc="-10" dirty="0">
                <a:latin typeface="Arial"/>
                <a:cs typeface="Arial"/>
              </a:rPr>
              <a:t>e</a:t>
            </a:r>
            <a:r>
              <a:rPr sz="1800" dirty="0">
                <a:latin typeface="Arial"/>
                <a:cs typeface="Arial"/>
              </a:rPr>
              <a:t>ss</a:t>
            </a:r>
            <a:r>
              <a:rPr sz="1800" spc="-10" dirty="0">
                <a:latin typeface="Arial"/>
                <a:cs typeface="Arial"/>
              </a:rPr>
              <a:t>a</a:t>
            </a:r>
            <a:r>
              <a:rPr sz="1800" dirty="0">
                <a:latin typeface="Arial"/>
                <a:cs typeface="Arial"/>
              </a:rPr>
              <a:t>r</a:t>
            </a:r>
            <a:r>
              <a:rPr sz="1800" spc="-25" dirty="0">
                <a:latin typeface="Arial"/>
                <a:cs typeface="Arial"/>
              </a:rPr>
              <a:t>y</a:t>
            </a:r>
            <a:r>
              <a:rPr sz="1800" dirty="0">
                <a:latin typeface="Arial"/>
                <a:cs typeface="Arial"/>
              </a:rPr>
              <a:t>,</a:t>
            </a:r>
            <a:r>
              <a:rPr sz="1800" spc="40" dirty="0">
                <a:latin typeface="Arial"/>
                <a:cs typeface="Arial"/>
              </a:rPr>
              <a:t> </a:t>
            </a:r>
            <a:r>
              <a:rPr sz="1800" spc="-10" dirty="0">
                <a:latin typeface="Arial"/>
                <a:cs typeface="Arial"/>
              </a:rPr>
              <a:t>ha</a:t>
            </a:r>
            <a:r>
              <a:rPr sz="1800" dirty="0">
                <a:latin typeface="Arial"/>
                <a:cs typeface="Arial"/>
              </a:rPr>
              <a:t>r</a:t>
            </a:r>
            <a:r>
              <a:rPr sz="1800" spc="-10" dirty="0">
                <a:latin typeface="Arial"/>
                <a:cs typeface="Arial"/>
              </a:rPr>
              <a:t>de</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25" dirty="0">
                <a:latin typeface="Arial"/>
                <a:cs typeface="Arial"/>
              </a:rPr>
              <a:t> </a:t>
            </a:r>
            <a:r>
              <a:rPr sz="1800" dirty="0">
                <a:latin typeface="Arial"/>
                <a:cs typeface="Arial"/>
              </a:rPr>
              <a:t>to </a:t>
            </a:r>
            <a:r>
              <a:rPr sz="1800" spc="-10" dirty="0">
                <a:latin typeface="Arial"/>
                <a:cs typeface="Arial"/>
              </a:rPr>
              <a:t>p</a:t>
            </a:r>
            <a:r>
              <a:rPr sz="1800" dirty="0">
                <a:latin typeface="Arial"/>
                <a:cs typeface="Arial"/>
              </a:rPr>
              <a:t>r</a:t>
            </a:r>
            <a:r>
              <a:rPr sz="1800" spc="-10" dirty="0">
                <a:latin typeface="Arial"/>
                <a:cs typeface="Arial"/>
              </a:rPr>
              <a:t>e</a:t>
            </a:r>
            <a:r>
              <a:rPr sz="1800" dirty="0">
                <a:latin typeface="Arial"/>
                <a:cs typeface="Arial"/>
              </a:rPr>
              <a:t>v</a:t>
            </a:r>
            <a:r>
              <a:rPr sz="1800" spc="-10" dirty="0">
                <a:latin typeface="Arial"/>
                <a:cs typeface="Arial"/>
              </a:rPr>
              <a:t>en</a:t>
            </a:r>
            <a:r>
              <a:rPr sz="1800" dirty="0">
                <a:latin typeface="Arial"/>
                <a:cs typeface="Arial"/>
              </a:rPr>
              <a:t>t</a:t>
            </a:r>
            <a:r>
              <a:rPr sz="1800" spc="15" dirty="0">
                <a:latin typeface="Arial"/>
                <a:cs typeface="Arial"/>
              </a:rPr>
              <a:t> </a:t>
            </a:r>
            <a:r>
              <a:rPr sz="1800" dirty="0">
                <a:latin typeface="Arial"/>
                <a:cs typeface="Arial"/>
              </a:rPr>
              <a:t>s</a:t>
            </a:r>
            <a:r>
              <a:rPr sz="1800" spc="-5" dirty="0">
                <a:latin typeface="Arial"/>
                <a:cs typeface="Arial"/>
              </a:rPr>
              <a:t>i</a:t>
            </a:r>
            <a:r>
              <a:rPr sz="1800" dirty="0">
                <a:latin typeface="Arial"/>
                <a:cs typeface="Arial"/>
              </a:rPr>
              <a:t>m</a:t>
            </a:r>
            <a:r>
              <a:rPr sz="1800" spc="-5" dirty="0">
                <a:latin typeface="Arial"/>
                <a:cs typeface="Arial"/>
              </a:rPr>
              <a:t>il</a:t>
            </a:r>
            <a:r>
              <a:rPr sz="1800" spc="-10" dirty="0">
                <a:latin typeface="Arial"/>
                <a:cs typeface="Arial"/>
              </a:rPr>
              <a:t>a</a:t>
            </a:r>
            <a:r>
              <a:rPr sz="1800" dirty="0">
                <a:latin typeface="Arial"/>
                <a:cs typeface="Arial"/>
              </a:rPr>
              <a:t>r</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ts.</a:t>
            </a:r>
            <a:r>
              <a:rPr sz="1800" spc="15" dirty="0">
                <a:latin typeface="Arial"/>
                <a:cs typeface="Arial"/>
              </a:rPr>
              <a:t> </a:t>
            </a:r>
            <a:r>
              <a:rPr sz="1800" spc="-5" dirty="0">
                <a:latin typeface="Arial"/>
                <a:cs typeface="Arial"/>
              </a:rPr>
              <a:t>R</a:t>
            </a:r>
            <a:r>
              <a:rPr sz="1800" spc="-10" dirty="0">
                <a:latin typeface="Arial"/>
                <a:cs typeface="Arial"/>
              </a:rPr>
              <a:t>e</a:t>
            </a:r>
            <a:r>
              <a:rPr sz="1800" dirty="0">
                <a:latin typeface="Arial"/>
                <a:cs typeface="Arial"/>
              </a:rPr>
              <a:t>c</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ry</a:t>
            </a:r>
            <a:r>
              <a:rPr sz="1800" spc="15" dirty="0">
                <a:latin typeface="Arial"/>
                <a:cs typeface="Arial"/>
              </a:rPr>
              <a:t> </a:t>
            </a:r>
            <a:r>
              <a:rPr sz="1800" dirty="0">
                <a:latin typeface="Arial"/>
                <a:cs typeface="Arial"/>
              </a:rPr>
              <a:t>m</a:t>
            </a:r>
            <a:r>
              <a:rPr sz="1800" spc="-10" dirty="0">
                <a:latin typeface="Arial"/>
                <a:cs typeface="Arial"/>
              </a:rPr>
              <a:t>a</a:t>
            </a:r>
            <a:r>
              <a:rPr sz="1800" dirty="0">
                <a:latin typeface="Arial"/>
                <a:cs typeface="Arial"/>
              </a:rPr>
              <a:t>y </a:t>
            </a:r>
            <a:r>
              <a:rPr sz="1800" spc="-5" dirty="0">
                <a:latin typeface="Arial"/>
                <a:cs typeface="Arial"/>
              </a:rPr>
              <a:t>i</a:t>
            </a:r>
            <a:r>
              <a:rPr sz="1800" spc="-10" dirty="0">
                <a:latin typeface="Arial"/>
                <a:cs typeface="Arial"/>
              </a:rPr>
              <a:t>n</a:t>
            </a:r>
            <a:r>
              <a:rPr sz="1800" dirty="0">
                <a:latin typeface="Arial"/>
                <a:cs typeface="Arial"/>
              </a:rPr>
              <a:t>v</a:t>
            </a:r>
            <a:r>
              <a:rPr sz="1800" spc="-10" dirty="0">
                <a:latin typeface="Arial"/>
                <a:cs typeface="Arial"/>
              </a:rPr>
              <a:t>o</a:t>
            </a:r>
            <a:r>
              <a:rPr sz="1800" spc="-5" dirty="0">
                <a:latin typeface="Arial"/>
                <a:cs typeface="Arial"/>
              </a:rPr>
              <a:t>l</a:t>
            </a:r>
            <a:r>
              <a:rPr sz="1800" dirty="0">
                <a:latin typeface="Arial"/>
                <a:cs typeface="Arial"/>
              </a:rPr>
              <a:t>ve</a:t>
            </a:r>
            <a:r>
              <a:rPr sz="1800" spc="10" dirty="0">
                <a:latin typeface="Arial"/>
                <a:cs typeface="Arial"/>
              </a:rPr>
              <a:t> </a:t>
            </a:r>
            <a:r>
              <a:rPr sz="1800" dirty="0">
                <a:latin typeface="Arial"/>
                <a:cs typeface="Arial"/>
              </a:rPr>
              <a:t>s</a:t>
            </a:r>
            <a:r>
              <a:rPr sz="1800" spc="-10" dirty="0">
                <a:latin typeface="Arial"/>
                <a:cs typeface="Arial"/>
              </a:rPr>
              <a:t>u</a:t>
            </a:r>
            <a:r>
              <a:rPr sz="1800" dirty="0">
                <a:latin typeface="Arial"/>
                <a:cs typeface="Arial"/>
              </a:rPr>
              <a:t>ch </a:t>
            </a:r>
            <a:r>
              <a:rPr sz="1800" spc="-10" dirty="0">
                <a:latin typeface="Arial"/>
                <a:cs typeface="Arial"/>
              </a:rPr>
              <a:t>a</a:t>
            </a:r>
            <a:r>
              <a:rPr sz="1800" dirty="0">
                <a:latin typeface="Arial"/>
                <a:cs typeface="Arial"/>
              </a:rPr>
              <a:t>ct</a:t>
            </a:r>
            <a:r>
              <a:rPr sz="1800" spc="-5" dirty="0">
                <a:latin typeface="Arial"/>
                <a:cs typeface="Arial"/>
              </a:rPr>
              <a:t>i</a:t>
            </a:r>
            <a:r>
              <a:rPr sz="1800" spc="-10" dirty="0">
                <a:latin typeface="Arial"/>
                <a:cs typeface="Arial"/>
              </a:rPr>
              <a:t>on</a:t>
            </a:r>
            <a:r>
              <a:rPr sz="1800" dirty="0">
                <a:latin typeface="Arial"/>
                <a:cs typeface="Arial"/>
              </a:rPr>
              <a:t>s</a:t>
            </a:r>
            <a:r>
              <a:rPr sz="1800" spc="15" dirty="0">
                <a:latin typeface="Arial"/>
                <a:cs typeface="Arial"/>
              </a:rPr>
              <a:t> </a:t>
            </a:r>
            <a:r>
              <a:rPr sz="1800" spc="-10" dirty="0">
                <a:latin typeface="Arial"/>
                <a:cs typeface="Arial"/>
              </a:rPr>
              <a:t>a</a:t>
            </a:r>
            <a:r>
              <a:rPr sz="1800" dirty="0">
                <a:latin typeface="Arial"/>
                <a:cs typeface="Arial"/>
              </a:rPr>
              <a:t>s r</a:t>
            </a:r>
            <a:r>
              <a:rPr sz="1800" spc="-10" dirty="0">
                <a:latin typeface="Arial"/>
                <a:cs typeface="Arial"/>
              </a:rPr>
              <a:t>e</a:t>
            </a:r>
            <a:r>
              <a:rPr sz="1800" dirty="0">
                <a:latin typeface="Arial"/>
                <a:cs typeface="Arial"/>
              </a:rPr>
              <a:t>st</a:t>
            </a:r>
            <a:r>
              <a:rPr sz="1800" spc="-10" dirty="0">
                <a:latin typeface="Arial"/>
                <a:cs typeface="Arial"/>
              </a:rPr>
              <a:t>o</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15" dirty="0">
                <a:latin typeface="Arial"/>
                <a:cs typeface="Arial"/>
              </a:rPr>
              <a:t> </a:t>
            </a:r>
            <a:r>
              <a:rPr sz="1800" dirty="0">
                <a:latin typeface="Arial"/>
                <a:cs typeface="Arial"/>
              </a:rPr>
              <a:t>fr</a:t>
            </a:r>
            <a:r>
              <a:rPr sz="1800" spc="-10" dirty="0">
                <a:latin typeface="Arial"/>
                <a:cs typeface="Arial"/>
              </a:rPr>
              <a:t>o</a:t>
            </a:r>
            <a:r>
              <a:rPr sz="1800" dirty="0">
                <a:latin typeface="Arial"/>
                <a:cs typeface="Arial"/>
              </a:rPr>
              <a:t>m c</a:t>
            </a:r>
            <a:r>
              <a:rPr sz="1800" spc="-5" dirty="0">
                <a:latin typeface="Arial"/>
                <a:cs typeface="Arial"/>
              </a:rPr>
              <a:t>l</a:t>
            </a:r>
            <a:r>
              <a:rPr sz="1800" spc="-10" dirty="0">
                <a:latin typeface="Arial"/>
                <a:cs typeface="Arial"/>
              </a:rPr>
              <a:t>ea</a:t>
            </a:r>
            <a:r>
              <a:rPr sz="1800" dirty="0">
                <a:latin typeface="Arial"/>
                <a:cs typeface="Arial"/>
              </a:rPr>
              <a:t>n</a:t>
            </a:r>
            <a:r>
              <a:rPr sz="1800" spc="10" dirty="0">
                <a:latin typeface="Arial"/>
                <a:cs typeface="Arial"/>
              </a:rPr>
              <a:t> </a:t>
            </a:r>
            <a:r>
              <a:rPr sz="1800" spc="-10" dirty="0">
                <a:latin typeface="Arial"/>
                <a:cs typeface="Arial"/>
              </a:rPr>
              <a:t>ba</a:t>
            </a:r>
            <a:r>
              <a:rPr sz="1800" dirty="0">
                <a:latin typeface="Arial"/>
                <a:cs typeface="Arial"/>
              </a:rPr>
              <a:t>ck</a:t>
            </a:r>
            <a:r>
              <a:rPr sz="1800" spc="-10" dirty="0">
                <a:latin typeface="Arial"/>
                <a:cs typeface="Arial"/>
              </a:rPr>
              <a:t>up</a:t>
            </a:r>
            <a:r>
              <a:rPr sz="1800" dirty="0">
                <a:latin typeface="Arial"/>
                <a:cs typeface="Arial"/>
              </a:rPr>
              <a:t>s, r</a:t>
            </a:r>
            <a:r>
              <a:rPr sz="1800" spc="-10" dirty="0">
                <a:latin typeface="Arial"/>
                <a:cs typeface="Arial"/>
              </a:rPr>
              <a:t>ebu</a:t>
            </a:r>
            <a:r>
              <a:rPr sz="1800" spc="-5" dirty="0">
                <a:latin typeface="Arial"/>
                <a:cs typeface="Arial"/>
              </a:rPr>
              <a:t>il</a:t>
            </a:r>
            <a:r>
              <a:rPr sz="1800" spc="-10" dirty="0">
                <a:latin typeface="Arial"/>
                <a:cs typeface="Arial"/>
              </a:rPr>
              <a:t>d</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15" dirty="0">
                <a:latin typeface="Arial"/>
                <a:cs typeface="Arial"/>
              </a:rPr>
              <a:t> </a:t>
            </a:r>
            <a:r>
              <a:rPr sz="1800" dirty="0">
                <a:latin typeface="Arial"/>
                <a:cs typeface="Arial"/>
              </a:rPr>
              <a:t>fr</a:t>
            </a:r>
            <a:r>
              <a:rPr sz="1800" spc="-10" dirty="0">
                <a:latin typeface="Arial"/>
                <a:cs typeface="Arial"/>
              </a:rPr>
              <a:t>o</a:t>
            </a:r>
            <a:r>
              <a:rPr sz="1800" dirty="0">
                <a:latin typeface="Arial"/>
                <a:cs typeface="Arial"/>
              </a:rPr>
              <a:t>m scr</a:t>
            </a:r>
            <a:r>
              <a:rPr sz="1800" spc="-10" dirty="0">
                <a:latin typeface="Arial"/>
                <a:cs typeface="Arial"/>
              </a:rPr>
              <a:t>a</a:t>
            </a:r>
            <a:r>
              <a:rPr sz="1800" dirty="0">
                <a:latin typeface="Arial"/>
                <a:cs typeface="Arial"/>
              </a:rPr>
              <a:t>tc</a:t>
            </a:r>
            <a:r>
              <a:rPr sz="1800" spc="-10" dirty="0">
                <a:latin typeface="Arial"/>
                <a:cs typeface="Arial"/>
              </a:rPr>
              <a:t>h</a:t>
            </a:r>
            <a:r>
              <a:rPr sz="1800" dirty="0">
                <a:latin typeface="Arial"/>
                <a:cs typeface="Arial"/>
              </a:rPr>
              <a:t>,</a:t>
            </a:r>
            <a:r>
              <a:rPr sz="1800" spc="5" dirty="0">
                <a:latin typeface="Arial"/>
                <a:cs typeface="Arial"/>
              </a:rPr>
              <a:t> </a:t>
            </a:r>
            <a:r>
              <a:rPr sz="1800" dirty="0">
                <a:latin typeface="Arial"/>
                <a:cs typeface="Arial"/>
              </a:rPr>
              <a:t>r</a:t>
            </a:r>
            <a:r>
              <a:rPr sz="1800" spc="-10" dirty="0">
                <a:latin typeface="Arial"/>
                <a:cs typeface="Arial"/>
              </a:rPr>
              <a:t>ep</a:t>
            </a:r>
            <a:r>
              <a:rPr sz="1800" spc="-5" dirty="0">
                <a:latin typeface="Arial"/>
                <a:cs typeface="Arial"/>
              </a:rPr>
              <a:t>l</a:t>
            </a:r>
            <a:r>
              <a:rPr sz="1800" spc="-10" dirty="0">
                <a:latin typeface="Arial"/>
                <a:cs typeface="Arial"/>
              </a:rPr>
              <a:t>a</a:t>
            </a:r>
            <a:r>
              <a:rPr sz="1800" dirty="0">
                <a:latin typeface="Arial"/>
                <a:cs typeface="Arial"/>
              </a:rPr>
              <a:t>c</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m</a:t>
            </a:r>
            <a:r>
              <a:rPr sz="1800" spc="-5" dirty="0">
                <a:latin typeface="Arial"/>
                <a:cs typeface="Arial"/>
              </a:rPr>
              <a:t>i</a:t>
            </a:r>
            <a:r>
              <a:rPr sz="1800" dirty="0">
                <a:latin typeface="Arial"/>
                <a:cs typeface="Arial"/>
              </a:rPr>
              <a:t>s</a:t>
            </a:r>
            <a:r>
              <a:rPr sz="1800" spc="-10" dirty="0">
                <a:latin typeface="Arial"/>
                <a:cs typeface="Arial"/>
              </a:rPr>
              <a:t>ed </a:t>
            </a:r>
            <a:r>
              <a:rPr sz="1800" dirty="0">
                <a:latin typeface="Arial"/>
                <a:cs typeface="Arial"/>
              </a:rPr>
              <a:t>f</a:t>
            </a:r>
            <a:r>
              <a:rPr sz="1800" spc="-5" dirty="0">
                <a:latin typeface="Arial"/>
                <a:cs typeface="Arial"/>
              </a:rPr>
              <a:t>il</a:t>
            </a:r>
            <a:r>
              <a:rPr sz="1800" spc="-10" dirty="0">
                <a:latin typeface="Arial"/>
                <a:cs typeface="Arial"/>
              </a:rPr>
              <a:t>e</a:t>
            </a:r>
            <a:r>
              <a:rPr sz="1800" dirty="0">
                <a:latin typeface="Arial"/>
                <a:cs typeface="Arial"/>
              </a:rPr>
              <a:t>s </a:t>
            </a:r>
            <a:r>
              <a:rPr sz="1800" spc="-40" dirty="0">
                <a:latin typeface="Arial"/>
                <a:cs typeface="Arial"/>
              </a:rPr>
              <a:t>w</a:t>
            </a:r>
            <a:r>
              <a:rPr sz="1800" spc="-5" dirty="0">
                <a:latin typeface="Arial"/>
                <a:cs typeface="Arial"/>
              </a:rPr>
              <a:t>i</a:t>
            </a:r>
            <a:r>
              <a:rPr sz="1800" dirty="0">
                <a:latin typeface="Arial"/>
                <a:cs typeface="Arial"/>
              </a:rPr>
              <a:t>th</a:t>
            </a:r>
            <a:r>
              <a:rPr sz="1800" spc="45" dirty="0">
                <a:latin typeface="Arial"/>
                <a:cs typeface="Arial"/>
              </a:rPr>
              <a:t> </a:t>
            </a:r>
            <a:r>
              <a:rPr sz="1800" dirty="0">
                <a:latin typeface="Arial"/>
                <a:cs typeface="Arial"/>
              </a:rPr>
              <a:t>c</a:t>
            </a:r>
            <a:r>
              <a:rPr sz="1800" spc="-5" dirty="0">
                <a:latin typeface="Arial"/>
                <a:cs typeface="Arial"/>
              </a:rPr>
              <a:t>l</a:t>
            </a:r>
            <a:r>
              <a:rPr sz="1800" spc="-10" dirty="0">
                <a:latin typeface="Arial"/>
                <a:cs typeface="Arial"/>
              </a:rPr>
              <a:t>ea</a:t>
            </a:r>
            <a:r>
              <a:rPr sz="1800" dirty="0">
                <a:latin typeface="Arial"/>
                <a:cs typeface="Arial"/>
              </a:rPr>
              <a:t>n</a:t>
            </a:r>
            <a:r>
              <a:rPr sz="1800" spc="10" dirty="0">
                <a:latin typeface="Arial"/>
                <a:cs typeface="Arial"/>
              </a:rPr>
              <a:t> </a:t>
            </a:r>
            <a:r>
              <a:rPr sz="1800" dirty="0">
                <a:latin typeface="Arial"/>
                <a:cs typeface="Arial"/>
              </a:rPr>
              <a:t>v</a:t>
            </a:r>
            <a:r>
              <a:rPr sz="1800" spc="-10" dirty="0">
                <a:latin typeface="Arial"/>
                <a:cs typeface="Arial"/>
              </a:rPr>
              <a:t>e</a:t>
            </a:r>
            <a:r>
              <a:rPr sz="1800" dirty="0">
                <a:latin typeface="Arial"/>
                <a:cs typeface="Arial"/>
              </a:rPr>
              <a:t>rs</a:t>
            </a:r>
            <a:r>
              <a:rPr sz="1800" spc="-5" dirty="0">
                <a:latin typeface="Arial"/>
                <a:cs typeface="Arial"/>
              </a:rPr>
              <a:t>i</a:t>
            </a:r>
            <a:r>
              <a:rPr sz="1800" spc="-10" dirty="0">
                <a:latin typeface="Arial"/>
                <a:cs typeface="Arial"/>
              </a:rPr>
              <a:t>on</a:t>
            </a:r>
            <a:r>
              <a:rPr sz="1800" dirty="0">
                <a:latin typeface="Arial"/>
                <a:cs typeface="Arial"/>
              </a:rPr>
              <a:t>s,</a:t>
            </a:r>
            <a:r>
              <a:rPr sz="1800" spc="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st</a:t>
            </a:r>
            <a:r>
              <a:rPr sz="1800" spc="-10" dirty="0">
                <a:latin typeface="Arial"/>
                <a:cs typeface="Arial"/>
              </a:rPr>
              <a:t>a</a:t>
            </a:r>
            <a:r>
              <a:rPr sz="1800" spc="-5" dirty="0">
                <a:latin typeface="Arial"/>
                <a:cs typeface="Arial"/>
              </a:rPr>
              <a:t>lli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pa</a:t>
            </a:r>
            <a:r>
              <a:rPr sz="1800" dirty="0">
                <a:latin typeface="Arial"/>
                <a:cs typeface="Arial"/>
              </a:rPr>
              <a:t>tc</a:t>
            </a:r>
            <a:r>
              <a:rPr sz="1800" spc="-10" dirty="0">
                <a:latin typeface="Arial"/>
                <a:cs typeface="Arial"/>
              </a:rPr>
              <a:t>he</a:t>
            </a:r>
            <a:r>
              <a:rPr sz="1800" dirty="0">
                <a:latin typeface="Arial"/>
                <a:cs typeface="Arial"/>
              </a:rPr>
              <a:t>s,</a:t>
            </a:r>
            <a:r>
              <a:rPr sz="1800" spc="15" dirty="0">
                <a:latin typeface="Arial"/>
                <a:cs typeface="Arial"/>
              </a:rPr>
              <a:t> </a:t>
            </a:r>
            <a:r>
              <a:rPr sz="1800" dirty="0">
                <a:latin typeface="Arial"/>
                <a:cs typeface="Arial"/>
              </a:rPr>
              <a:t>c</a:t>
            </a:r>
            <a:r>
              <a:rPr sz="1800" spc="-10" dirty="0">
                <a:latin typeface="Arial"/>
                <a:cs typeface="Arial"/>
              </a:rPr>
              <a:t>hang</a:t>
            </a:r>
            <a:r>
              <a:rPr sz="1800" spc="-5" dirty="0">
                <a:latin typeface="Arial"/>
                <a:cs typeface="Arial"/>
              </a:rPr>
              <a:t>i</a:t>
            </a:r>
            <a:r>
              <a:rPr sz="1800" spc="-10" dirty="0">
                <a:latin typeface="Arial"/>
                <a:cs typeface="Arial"/>
              </a:rPr>
              <a:t>ng pa</a:t>
            </a:r>
            <a:r>
              <a:rPr sz="1800" dirty="0">
                <a:latin typeface="Arial"/>
                <a:cs typeface="Arial"/>
              </a:rPr>
              <a:t>ss</a:t>
            </a:r>
            <a:r>
              <a:rPr sz="1800" spc="-40" dirty="0">
                <a:latin typeface="Arial"/>
                <a:cs typeface="Arial"/>
              </a:rPr>
              <a:t>w</a:t>
            </a:r>
            <a:r>
              <a:rPr sz="1800" spc="-10" dirty="0">
                <a:latin typeface="Arial"/>
                <a:cs typeface="Arial"/>
              </a:rPr>
              <a:t>o</a:t>
            </a:r>
            <a:r>
              <a:rPr sz="1800" dirty="0">
                <a:latin typeface="Arial"/>
                <a:cs typeface="Arial"/>
              </a:rPr>
              <a:t>r</a:t>
            </a:r>
            <a:r>
              <a:rPr sz="1800" spc="-10" dirty="0">
                <a:latin typeface="Arial"/>
                <a:cs typeface="Arial"/>
              </a:rPr>
              <a:t>d</a:t>
            </a:r>
            <a:r>
              <a:rPr sz="1800" dirty="0">
                <a:latin typeface="Arial"/>
                <a:cs typeface="Arial"/>
              </a:rPr>
              <a:t>s,</a:t>
            </a:r>
            <a:r>
              <a:rPr sz="1800" spc="5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add</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o</a:t>
            </a:r>
            <a:r>
              <a:rPr sz="1800" dirty="0">
                <a:latin typeface="Arial"/>
                <a:cs typeface="Arial"/>
              </a:rPr>
              <a:t>r str</a:t>
            </a:r>
            <a:r>
              <a:rPr sz="1800" spc="-10" dirty="0">
                <a:latin typeface="Arial"/>
                <a:cs typeface="Arial"/>
              </a:rPr>
              <a:t>eng</a:t>
            </a:r>
            <a:r>
              <a:rPr sz="1800" dirty="0">
                <a:latin typeface="Arial"/>
                <a:cs typeface="Arial"/>
              </a:rPr>
              <a:t>t</a:t>
            </a:r>
            <a:r>
              <a:rPr sz="1800" spc="-10" dirty="0">
                <a:latin typeface="Arial"/>
                <a:cs typeface="Arial"/>
              </a:rPr>
              <a:t>hen</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o</a:t>
            </a:r>
            <a:r>
              <a:rPr sz="1800" dirty="0">
                <a:latin typeface="Arial"/>
                <a:cs typeface="Arial"/>
              </a:rPr>
              <a:t>t</a:t>
            </a:r>
            <a:r>
              <a:rPr sz="1800" spc="-10" dirty="0">
                <a:latin typeface="Arial"/>
                <a:cs typeface="Arial"/>
              </a:rPr>
              <a:t>he</a:t>
            </a:r>
            <a:r>
              <a:rPr sz="1800" dirty="0">
                <a:latin typeface="Arial"/>
                <a:cs typeface="Arial"/>
              </a:rPr>
              <a:t>r</a:t>
            </a:r>
            <a:r>
              <a:rPr sz="1800" spc="1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Ha</a:t>
            </a:r>
            <a:r>
              <a:rPr sz="1800" dirty="0"/>
              <a:t>ndling</a:t>
            </a:r>
            <a:endParaRPr sz="1800"/>
          </a:p>
          <a:p>
            <a:pPr marL="12700">
              <a:lnSpc>
                <a:spcPts val="3315"/>
              </a:lnSpc>
            </a:pPr>
            <a:r>
              <a:rPr spc="-10" dirty="0"/>
              <a:t>I</a:t>
            </a:r>
            <a:r>
              <a:rPr spc="-25" dirty="0"/>
              <a:t>n</a:t>
            </a:r>
            <a:r>
              <a:rPr spc="-15" dirty="0"/>
              <a:t>c</a:t>
            </a:r>
            <a:r>
              <a:rPr spc="-10" dirty="0"/>
              <a:t>i</a:t>
            </a:r>
            <a:r>
              <a:rPr spc="-25" dirty="0"/>
              <a:t>d</a:t>
            </a:r>
            <a:r>
              <a:rPr spc="-15" dirty="0"/>
              <a:t>e</a:t>
            </a:r>
            <a:r>
              <a:rPr spc="-25" dirty="0"/>
              <a:t>n</a:t>
            </a:r>
            <a:r>
              <a:rPr spc="-10" dirty="0"/>
              <a:t>t</a:t>
            </a:r>
            <a:r>
              <a:rPr spc="15" dirty="0"/>
              <a:t> </a:t>
            </a:r>
            <a:r>
              <a:rPr spc="-25" dirty="0"/>
              <a:t>E</a:t>
            </a:r>
            <a:r>
              <a:rPr spc="-10" dirty="0"/>
              <a:t>ra</a:t>
            </a:r>
            <a:r>
              <a:rPr spc="-25" dirty="0"/>
              <a:t>d</a:t>
            </a:r>
            <a:r>
              <a:rPr spc="-10" dirty="0"/>
              <a:t>icati</a:t>
            </a:r>
            <a:r>
              <a:rPr spc="-25" dirty="0"/>
              <a:t>o</a:t>
            </a:r>
            <a:r>
              <a:rPr spc="-20" dirty="0"/>
              <a:t>n</a:t>
            </a:r>
            <a:r>
              <a:rPr spc="20" dirty="0"/>
              <a:t> </a:t>
            </a:r>
            <a:r>
              <a:rPr spc="-15" dirty="0"/>
              <a:t>a</a:t>
            </a:r>
            <a:r>
              <a:rPr spc="-25" dirty="0"/>
              <a:t>n</a:t>
            </a:r>
            <a:r>
              <a:rPr spc="-20" dirty="0"/>
              <a:t>d</a:t>
            </a:r>
            <a:r>
              <a:rPr spc="5" dirty="0"/>
              <a:t> </a:t>
            </a:r>
            <a:r>
              <a:rPr spc="-30" dirty="0"/>
              <a:t>R</a:t>
            </a:r>
            <a:r>
              <a:rPr spc="-15" dirty="0"/>
              <a:t>ec</a:t>
            </a:r>
            <a:r>
              <a:rPr spc="-25" dirty="0"/>
              <a:t>o</a:t>
            </a:r>
            <a:r>
              <a:rPr spc="-10" dirty="0"/>
              <a:t>very</a:t>
            </a:r>
          </a:p>
        </p:txBody>
      </p:sp>
    </p:spTree>
    <p:extLst>
      <p:ext uri="{BB962C8B-B14F-4D97-AF65-F5344CB8AC3E}">
        <p14:creationId xmlns:p14="http://schemas.microsoft.com/office/powerpoint/2010/main" val="4461734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41</a:t>
            </a:fld>
            <a:endParaRPr dirty="0"/>
          </a:p>
        </p:txBody>
      </p:sp>
      <p:sp>
        <p:nvSpPr>
          <p:cNvPr id="3" name="object 3"/>
          <p:cNvSpPr txBox="1"/>
          <p:nvPr/>
        </p:nvSpPr>
        <p:spPr>
          <a:xfrm>
            <a:off x="542290" y="1683186"/>
            <a:ext cx="8492490" cy="3970318"/>
          </a:xfrm>
          <a:prstGeom prst="rect">
            <a:avLst/>
          </a:prstGeom>
        </p:spPr>
        <p:txBody>
          <a:bodyPr vert="horz" wrap="square" lIns="0" tIns="0" rIns="0" bIns="0" rtlCol="0">
            <a:spAutoFit/>
          </a:bodyPr>
          <a:lstStyle/>
          <a:p>
            <a:pPr marL="241300" marR="578485" indent="-228600">
              <a:lnSpc>
                <a:spcPct val="100000"/>
              </a:lnSpc>
            </a:pPr>
            <a:r>
              <a:rPr sz="1800" dirty="0">
                <a:latin typeface="Webdings"/>
                <a:cs typeface="Webdings"/>
              </a:rPr>
              <a:t></a:t>
            </a:r>
            <a:r>
              <a:rPr lang="en-US" spc="-5" dirty="0">
                <a:latin typeface="Arial"/>
                <a:cs typeface="Arial"/>
              </a:rPr>
              <a:t>Y</a:t>
            </a:r>
            <a:r>
              <a:rPr sz="1800" spc="-10" dirty="0">
                <a:latin typeface="Arial"/>
                <a:cs typeface="Arial"/>
              </a:rPr>
              <a:t>o</a:t>
            </a:r>
            <a:r>
              <a:rPr sz="1800" dirty="0">
                <a:latin typeface="Arial"/>
                <a:cs typeface="Arial"/>
              </a:rPr>
              <a:t>u</a:t>
            </a:r>
            <a:r>
              <a:rPr sz="1800" spc="20" dirty="0">
                <a:latin typeface="Arial"/>
                <a:cs typeface="Arial"/>
              </a:rPr>
              <a:t> </a:t>
            </a:r>
            <a:r>
              <a:rPr sz="1800" dirty="0">
                <a:latin typeface="Arial"/>
                <a:cs typeface="Arial"/>
              </a:rPr>
              <a:t>m</a:t>
            </a:r>
            <a:r>
              <a:rPr sz="1800" spc="-10" dirty="0">
                <a:latin typeface="Arial"/>
                <a:cs typeface="Arial"/>
              </a:rPr>
              <a:t>a</a:t>
            </a:r>
            <a:r>
              <a:rPr sz="1800" dirty="0">
                <a:latin typeface="Arial"/>
                <a:cs typeface="Arial"/>
              </a:rPr>
              <a:t>y </a:t>
            </a:r>
            <a:r>
              <a:rPr sz="1800" spc="-10" dirty="0">
                <a:latin typeface="Arial"/>
                <a:cs typeface="Arial"/>
              </a:rPr>
              <a:t>b</a:t>
            </a:r>
            <a:r>
              <a:rPr sz="1800" dirty="0">
                <a:latin typeface="Arial"/>
                <a:cs typeface="Arial"/>
              </a:rPr>
              <a:t>e</a:t>
            </a:r>
            <a:r>
              <a:rPr sz="1800" spc="-5" dirty="0">
                <a:latin typeface="Arial"/>
                <a:cs typeface="Arial"/>
              </a:rPr>
              <a:t> </a:t>
            </a:r>
            <a:r>
              <a:rPr sz="1800" spc="-10" dirty="0">
                <a:latin typeface="Arial"/>
                <a:cs typeface="Arial"/>
              </a:rPr>
              <a:t>a</a:t>
            </a:r>
            <a:r>
              <a:rPr sz="1800" dirty="0">
                <a:latin typeface="Arial"/>
                <a:cs typeface="Arial"/>
              </a:rPr>
              <a:t>sk</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pa</a:t>
            </a:r>
            <a:r>
              <a:rPr sz="1800" dirty="0">
                <a:latin typeface="Arial"/>
                <a:cs typeface="Arial"/>
              </a:rPr>
              <a:t>rt</a:t>
            </a:r>
            <a:r>
              <a:rPr sz="1800" spc="-5" dirty="0">
                <a:latin typeface="Arial"/>
                <a:cs typeface="Arial"/>
              </a:rPr>
              <a:t>i</a:t>
            </a:r>
            <a:r>
              <a:rPr sz="1800" dirty="0">
                <a:latin typeface="Arial"/>
                <a:cs typeface="Arial"/>
              </a:rPr>
              <a:t>c</a:t>
            </a:r>
            <a:r>
              <a:rPr sz="1800" spc="-5" dirty="0">
                <a:latin typeface="Arial"/>
                <a:cs typeface="Arial"/>
              </a:rPr>
              <a:t>i</a:t>
            </a:r>
            <a:r>
              <a:rPr sz="1800" spc="-10" dirty="0">
                <a:latin typeface="Arial"/>
                <a:cs typeface="Arial"/>
              </a:rPr>
              <a:t>pa</a:t>
            </a:r>
            <a:r>
              <a:rPr sz="1800" dirty="0">
                <a:latin typeface="Arial"/>
                <a:cs typeface="Arial"/>
              </a:rPr>
              <a:t>te</a:t>
            </a:r>
            <a:r>
              <a:rPr sz="1800" spc="1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a:t>
            </a:r>
            <a:r>
              <a:rPr sz="1800" spc="-5" dirty="0">
                <a:latin typeface="Arial"/>
                <a:cs typeface="Arial"/>
              </a:rPr>
              <a:t>l</a:t>
            </a:r>
            <a:r>
              <a:rPr sz="1800" spc="-10" dirty="0">
                <a:latin typeface="Arial"/>
                <a:cs typeface="Arial"/>
              </a:rPr>
              <a:t>e</a:t>
            </a:r>
            <a:r>
              <a:rPr sz="1800" dirty="0">
                <a:latin typeface="Arial"/>
                <a:cs typeface="Arial"/>
              </a:rPr>
              <a:t>ss</a:t>
            </a:r>
            <a:r>
              <a:rPr sz="1800" spc="-10" dirty="0">
                <a:latin typeface="Arial"/>
                <a:cs typeface="Arial"/>
              </a:rPr>
              <a:t>on</a:t>
            </a:r>
            <a:r>
              <a:rPr sz="1800" dirty="0">
                <a:latin typeface="Arial"/>
                <a:cs typeface="Arial"/>
              </a:rPr>
              <a:t>s</a:t>
            </a:r>
            <a:r>
              <a:rPr sz="1800" spc="15" dirty="0">
                <a:latin typeface="Arial"/>
                <a:cs typeface="Arial"/>
              </a:rPr>
              <a:t> </a:t>
            </a:r>
            <a:r>
              <a:rPr sz="1800" spc="-5" dirty="0">
                <a:latin typeface="Arial"/>
                <a:cs typeface="Arial"/>
              </a:rPr>
              <a:t>l</a:t>
            </a:r>
            <a:r>
              <a:rPr sz="1800" spc="-10" dirty="0">
                <a:latin typeface="Arial"/>
                <a:cs typeface="Arial"/>
              </a:rPr>
              <a:t>ea</a:t>
            </a:r>
            <a:r>
              <a:rPr sz="1800" dirty="0">
                <a:latin typeface="Arial"/>
                <a:cs typeface="Arial"/>
              </a:rPr>
              <a:t>r</a:t>
            </a:r>
            <a:r>
              <a:rPr sz="1800" spc="-10" dirty="0">
                <a:latin typeface="Arial"/>
                <a:cs typeface="Arial"/>
              </a:rPr>
              <a:t>ned” e</a:t>
            </a:r>
            <a:r>
              <a:rPr sz="1800" spc="-15" dirty="0">
                <a:latin typeface="Arial"/>
                <a:cs typeface="Arial"/>
              </a:rPr>
              <a:t>x</a:t>
            </a:r>
            <a:r>
              <a:rPr sz="1800" spc="-10" dirty="0">
                <a:latin typeface="Arial"/>
                <a:cs typeface="Arial"/>
              </a:rPr>
              <a:t>e</a:t>
            </a:r>
            <a:r>
              <a:rPr sz="1800" dirty="0">
                <a:latin typeface="Arial"/>
                <a:cs typeface="Arial"/>
              </a:rPr>
              <a:t>rc</a:t>
            </a:r>
            <a:r>
              <a:rPr sz="1800" spc="-5" dirty="0">
                <a:latin typeface="Arial"/>
                <a:cs typeface="Arial"/>
              </a:rPr>
              <a:t>i</a:t>
            </a:r>
            <a:r>
              <a:rPr sz="1800" dirty="0">
                <a:latin typeface="Arial"/>
                <a:cs typeface="Arial"/>
              </a:rPr>
              <a:t>s</a:t>
            </a:r>
            <a:r>
              <a:rPr sz="1800" spc="-10" dirty="0">
                <a:latin typeface="Arial"/>
                <a:cs typeface="Arial"/>
              </a:rPr>
              <a:t>e</a:t>
            </a:r>
            <a:r>
              <a:rPr sz="1800" dirty="0">
                <a:latin typeface="Arial"/>
                <a:cs typeface="Arial"/>
              </a:rPr>
              <a:t>s</a:t>
            </a:r>
            <a:r>
              <a:rPr sz="1800" spc="2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sc</a:t>
            </a:r>
            <a:r>
              <a:rPr sz="1800" spc="-10" dirty="0">
                <a:latin typeface="Arial"/>
                <a:cs typeface="Arial"/>
              </a:rPr>
              <a:t>u</a:t>
            </a:r>
            <a:r>
              <a:rPr sz="1800" dirty="0">
                <a:latin typeface="Arial"/>
                <a:cs typeface="Arial"/>
              </a:rPr>
              <a:t>ss:</a:t>
            </a:r>
          </a:p>
          <a:p>
            <a:pPr marL="584200" indent="-228600">
              <a:lnSpc>
                <a:spcPct val="100000"/>
              </a:lnSpc>
              <a:spcBef>
                <a:spcPts val="860"/>
              </a:spcBef>
              <a:buFont typeface="Arial"/>
              <a:buChar char="–"/>
              <a:tabLst>
                <a:tab pos="584200" algn="l"/>
              </a:tabLst>
            </a:pPr>
            <a:r>
              <a:rPr sz="1800" spc="-5" dirty="0">
                <a:latin typeface="Arial"/>
                <a:cs typeface="Arial"/>
              </a:rPr>
              <a:t>E</a:t>
            </a:r>
            <a:r>
              <a:rPr sz="1800" spc="-15" dirty="0">
                <a:latin typeface="Arial"/>
                <a:cs typeface="Arial"/>
              </a:rPr>
              <a:t>x</a:t>
            </a:r>
            <a:r>
              <a:rPr sz="1800" spc="-10" dirty="0">
                <a:latin typeface="Arial"/>
                <a:cs typeface="Arial"/>
              </a:rPr>
              <a:t>a</a:t>
            </a:r>
            <a:r>
              <a:rPr sz="1800" dirty="0">
                <a:latin typeface="Arial"/>
                <a:cs typeface="Arial"/>
              </a:rPr>
              <a:t>ct</a:t>
            </a:r>
            <a:r>
              <a:rPr sz="1800" spc="-5" dirty="0">
                <a:latin typeface="Arial"/>
                <a:cs typeface="Arial"/>
              </a:rPr>
              <a:t>l</a:t>
            </a:r>
            <a:r>
              <a:rPr sz="1800" dirty="0">
                <a:latin typeface="Arial"/>
                <a:cs typeface="Arial"/>
              </a:rPr>
              <a:t>y</a:t>
            </a:r>
            <a:r>
              <a:rPr sz="1800" spc="15" dirty="0">
                <a:latin typeface="Arial"/>
                <a:cs typeface="Arial"/>
              </a:rPr>
              <a:t> </a:t>
            </a:r>
            <a:r>
              <a:rPr sz="1800" spc="-40" dirty="0">
                <a:latin typeface="Arial"/>
                <a:cs typeface="Arial"/>
              </a:rPr>
              <a:t>w</a:t>
            </a:r>
            <a:r>
              <a:rPr sz="1800" spc="-10" dirty="0">
                <a:latin typeface="Arial"/>
                <a:cs typeface="Arial"/>
              </a:rPr>
              <a:t>ha</a:t>
            </a:r>
            <a:r>
              <a:rPr sz="1800" dirty="0">
                <a:latin typeface="Arial"/>
                <a:cs typeface="Arial"/>
              </a:rPr>
              <a:t>t</a:t>
            </a:r>
            <a:r>
              <a:rPr sz="1800" spc="40" dirty="0">
                <a:latin typeface="Arial"/>
                <a:cs typeface="Arial"/>
              </a:rPr>
              <a:t> </a:t>
            </a:r>
            <a:r>
              <a:rPr sz="1800" spc="-10" dirty="0">
                <a:latin typeface="Arial"/>
                <a:cs typeface="Arial"/>
              </a:rPr>
              <a:t>happened</a:t>
            </a:r>
            <a:r>
              <a:rPr sz="1800" dirty="0">
                <a:latin typeface="Arial"/>
                <a:cs typeface="Arial"/>
              </a:rPr>
              <a:t>,</a:t>
            </a:r>
            <a:r>
              <a:rPr sz="1800" spc="3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a</a:t>
            </a:r>
            <a:r>
              <a:rPr sz="1800" dirty="0">
                <a:latin typeface="Arial"/>
                <a:cs typeface="Arial"/>
              </a:rPr>
              <a:t>t</a:t>
            </a:r>
            <a:r>
              <a:rPr sz="1800" spc="5" dirty="0">
                <a:latin typeface="Arial"/>
                <a:cs typeface="Arial"/>
              </a:rPr>
              <a:t> </a:t>
            </a:r>
            <a:r>
              <a:rPr sz="1800" spc="-40" dirty="0">
                <a:latin typeface="Arial"/>
                <a:cs typeface="Arial"/>
              </a:rPr>
              <a:t>w</a:t>
            </a:r>
            <a:r>
              <a:rPr sz="1800" spc="-10" dirty="0">
                <a:latin typeface="Arial"/>
                <a:cs typeface="Arial"/>
              </a:rPr>
              <a:t>ha</a:t>
            </a:r>
            <a:r>
              <a:rPr sz="1800" dirty="0">
                <a:latin typeface="Arial"/>
                <a:cs typeface="Arial"/>
              </a:rPr>
              <a:t>t</a:t>
            </a:r>
            <a:r>
              <a:rPr sz="1800" spc="40" dirty="0">
                <a:latin typeface="Arial"/>
                <a:cs typeface="Arial"/>
              </a:rPr>
              <a:t> </a:t>
            </a:r>
            <a:r>
              <a:rPr sz="1800" dirty="0">
                <a:latin typeface="Arial"/>
                <a:cs typeface="Arial"/>
              </a:rPr>
              <a:t>t</a:t>
            </a:r>
            <a:r>
              <a:rPr sz="1800" spc="-5" dirty="0">
                <a:latin typeface="Arial"/>
                <a:cs typeface="Arial"/>
              </a:rPr>
              <a:t>i</a:t>
            </a:r>
            <a:r>
              <a:rPr sz="1800" dirty="0">
                <a:latin typeface="Arial"/>
                <a:cs typeface="Arial"/>
              </a:rPr>
              <a:t>m</a:t>
            </a:r>
            <a:r>
              <a:rPr sz="1800" spc="-10" dirty="0">
                <a:latin typeface="Arial"/>
                <a:cs typeface="Arial"/>
              </a:rPr>
              <a:t>e</a:t>
            </a:r>
            <a:r>
              <a:rPr sz="1800" dirty="0">
                <a:latin typeface="Arial"/>
                <a:cs typeface="Arial"/>
              </a:rPr>
              <a:t>s?</a:t>
            </a:r>
          </a:p>
          <a:p>
            <a:pPr marL="584200" indent="-228600">
              <a:lnSpc>
                <a:spcPct val="100000"/>
              </a:lnSpc>
              <a:spcBef>
                <a:spcPts val="865"/>
              </a:spcBef>
              <a:buFont typeface="Arial"/>
              <a:buChar char="–"/>
              <a:tabLst>
                <a:tab pos="584200" algn="l"/>
              </a:tabLst>
            </a:pPr>
            <a:r>
              <a:rPr sz="1800" spc="-5" dirty="0">
                <a:latin typeface="Arial"/>
                <a:cs typeface="Arial"/>
              </a:rPr>
              <a:t>H</a:t>
            </a:r>
            <a:r>
              <a:rPr sz="1800" spc="-10" dirty="0">
                <a:latin typeface="Arial"/>
                <a:cs typeface="Arial"/>
              </a:rPr>
              <a:t>o</a:t>
            </a:r>
            <a:r>
              <a:rPr sz="1800" dirty="0">
                <a:latin typeface="Arial"/>
                <a:cs typeface="Arial"/>
              </a:rPr>
              <a:t>w</a:t>
            </a:r>
            <a:r>
              <a:rPr sz="1800" spc="10" dirty="0">
                <a:latin typeface="Arial"/>
                <a:cs typeface="Arial"/>
              </a:rPr>
              <a:t> </a:t>
            </a:r>
            <a:r>
              <a:rPr sz="1800" spc="-40" dirty="0">
                <a:latin typeface="Arial"/>
                <a:cs typeface="Arial"/>
              </a:rPr>
              <a:t>w</a:t>
            </a:r>
            <a:r>
              <a:rPr sz="1800" spc="-10" dirty="0">
                <a:latin typeface="Arial"/>
                <a:cs typeface="Arial"/>
              </a:rPr>
              <a:t>e</a:t>
            </a:r>
            <a:r>
              <a:rPr sz="1800" spc="-5" dirty="0">
                <a:latin typeface="Arial"/>
                <a:cs typeface="Arial"/>
              </a:rPr>
              <a:t>l</a:t>
            </a:r>
            <a:r>
              <a:rPr sz="1800" dirty="0">
                <a:latin typeface="Arial"/>
                <a:cs typeface="Arial"/>
              </a:rPr>
              <a:t>l</a:t>
            </a:r>
            <a:r>
              <a:rPr sz="1800" spc="4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d</a:t>
            </a:r>
            <a:r>
              <a:rPr sz="1800" spc="-5" dirty="0">
                <a:latin typeface="Arial"/>
                <a:cs typeface="Arial"/>
              </a:rPr>
              <a:t> </a:t>
            </a:r>
            <a:r>
              <a:rPr sz="1800" dirty="0">
                <a:latin typeface="Arial"/>
                <a:cs typeface="Arial"/>
              </a:rPr>
              <a:t>st</a:t>
            </a:r>
            <a:r>
              <a:rPr sz="1800" spc="-10" dirty="0">
                <a:latin typeface="Arial"/>
                <a:cs typeface="Arial"/>
              </a:rPr>
              <a:t>a</a:t>
            </a:r>
            <a:r>
              <a:rPr sz="1800" dirty="0">
                <a:latin typeface="Arial"/>
                <a:cs typeface="Arial"/>
              </a:rPr>
              <a:t>ff</a:t>
            </a:r>
            <a:r>
              <a:rPr sz="1800" spc="-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m</a:t>
            </a:r>
            <a:r>
              <a:rPr sz="1800" spc="-10" dirty="0">
                <a:latin typeface="Arial"/>
                <a:cs typeface="Arial"/>
              </a:rPr>
              <a:t>anage</a:t>
            </a:r>
            <a:r>
              <a:rPr sz="1800" dirty="0">
                <a:latin typeface="Arial"/>
                <a:cs typeface="Arial"/>
              </a:rPr>
              <a:t>m</a:t>
            </a:r>
            <a:r>
              <a:rPr sz="1800" spc="-10" dirty="0">
                <a:latin typeface="Arial"/>
                <a:cs typeface="Arial"/>
              </a:rPr>
              <a:t>en</a:t>
            </a:r>
            <a:r>
              <a:rPr sz="1800" dirty="0">
                <a:latin typeface="Arial"/>
                <a:cs typeface="Arial"/>
              </a:rPr>
              <a:t>t</a:t>
            </a:r>
            <a:r>
              <a:rPr sz="1800" spc="30" dirty="0">
                <a:latin typeface="Arial"/>
                <a:cs typeface="Arial"/>
              </a:rPr>
              <a:t> </a:t>
            </a:r>
            <a:r>
              <a:rPr sz="1800" spc="-10" dirty="0">
                <a:latin typeface="Arial"/>
                <a:cs typeface="Arial"/>
              </a:rPr>
              <a:t>pe</a:t>
            </a:r>
            <a:r>
              <a:rPr sz="1800" dirty="0">
                <a:latin typeface="Arial"/>
                <a:cs typeface="Arial"/>
              </a:rPr>
              <a:t>rf</a:t>
            </a:r>
            <a:r>
              <a:rPr sz="1800" spc="-10" dirty="0">
                <a:latin typeface="Arial"/>
                <a:cs typeface="Arial"/>
              </a:rPr>
              <a:t>o</a:t>
            </a:r>
            <a:r>
              <a:rPr sz="1800" dirty="0">
                <a:latin typeface="Arial"/>
                <a:cs typeface="Arial"/>
              </a:rPr>
              <a:t>rm </a:t>
            </a:r>
            <a:r>
              <a:rPr sz="1800" spc="-5" dirty="0">
                <a:latin typeface="Arial"/>
                <a:cs typeface="Arial"/>
              </a:rPr>
              <a:t>i</a:t>
            </a:r>
            <a:r>
              <a:rPr sz="1800" dirty="0">
                <a:latin typeface="Arial"/>
                <a:cs typeface="Arial"/>
              </a:rPr>
              <a:t>n</a:t>
            </a:r>
            <a:r>
              <a:rPr sz="1800" spc="-5" dirty="0">
                <a:latin typeface="Arial"/>
                <a:cs typeface="Arial"/>
              </a:rPr>
              <a:t> </a:t>
            </a:r>
            <a:r>
              <a:rPr sz="1800" spc="-10" dirty="0">
                <a:latin typeface="Arial"/>
                <a:cs typeface="Arial"/>
              </a:rPr>
              <a:t>dea</a:t>
            </a:r>
            <a:r>
              <a:rPr sz="1800" spc="-5" dirty="0">
                <a:latin typeface="Arial"/>
                <a:cs typeface="Arial"/>
              </a:rPr>
              <a:t>li</a:t>
            </a:r>
            <a:r>
              <a:rPr sz="1800" spc="-10" dirty="0">
                <a:latin typeface="Arial"/>
                <a:cs typeface="Arial"/>
              </a:rPr>
              <a:t>n</a:t>
            </a:r>
            <a:r>
              <a:rPr sz="1800" dirty="0">
                <a:latin typeface="Arial"/>
                <a:cs typeface="Arial"/>
              </a:rPr>
              <a:t>g</a:t>
            </a:r>
            <a:r>
              <a:rPr sz="1800" spc="20"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4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p>
          <a:p>
            <a:pPr marL="584200" indent="-228600">
              <a:lnSpc>
                <a:spcPct val="100000"/>
              </a:lnSpc>
              <a:spcBef>
                <a:spcPts val="860"/>
              </a:spcBef>
              <a:buFont typeface="Arial"/>
              <a:buChar char="–"/>
              <a:tabLst>
                <a:tab pos="584200" algn="l"/>
              </a:tabLst>
            </a:pPr>
            <a:r>
              <a:rPr sz="1800" dirty="0">
                <a:latin typeface="Arial"/>
                <a:cs typeface="Arial"/>
              </a:rPr>
              <a:t>W</a:t>
            </a:r>
            <a:r>
              <a:rPr sz="1800" spc="-10" dirty="0">
                <a:latin typeface="Arial"/>
                <a:cs typeface="Arial"/>
              </a:rPr>
              <a:t>e</a:t>
            </a:r>
            <a:r>
              <a:rPr sz="1800" dirty="0">
                <a:latin typeface="Arial"/>
                <a:cs typeface="Arial"/>
              </a:rPr>
              <a:t>re</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edu</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f</a:t>
            </a:r>
            <a:r>
              <a:rPr sz="1800" spc="-10" dirty="0">
                <a:latin typeface="Arial"/>
                <a:cs typeface="Arial"/>
              </a:rPr>
              <a:t>o</a:t>
            </a:r>
            <a:r>
              <a:rPr sz="1800" spc="-5" dirty="0">
                <a:latin typeface="Arial"/>
                <a:cs typeface="Arial"/>
              </a:rPr>
              <a:t>ll</a:t>
            </a:r>
            <a:r>
              <a:rPr sz="1800" spc="-10" dirty="0">
                <a:latin typeface="Arial"/>
                <a:cs typeface="Arial"/>
              </a:rPr>
              <a:t>o</a:t>
            </a:r>
            <a:r>
              <a:rPr sz="1800" spc="-40" dirty="0">
                <a:latin typeface="Arial"/>
                <a:cs typeface="Arial"/>
              </a:rPr>
              <a:t>w</a:t>
            </a:r>
            <a:r>
              <a:rPr sz="1800" spc="-10" dirty="0">
                <a:latin typeface="Arial"/>
                <a:cs typeface="Arial"/>
              </a:rPr>
              <a:t>e</a:t>
            </a:r>
            <a:r>
              <a:rPr sz="1800" spc="5" dirty="0">
                <a:latin typeface="Arial"/>
                <a:cs typeface="Arial"/>
              </a:rPr>
              <a:t>d</a:t>
            </a:r>
            <a:r>
              <a:rPr sz="1800" dirty="0">
                <a:latin typeface="Arial"/>
                <a:cs typeface="Arial"/>
              </a:rPr>
              <a:t>?</a:t>
            </a:r>
          </a:p>
          <a:p>
            <a:pPr marL="584200" indent="-228600">
              <a:lnSpc>
                <a:spcPct val="100000"/>
              </a:lnSpc>
              <a:spcBef>
                <a:spcPts val="860"/>
              </a:spcBef>
              <a:buFont typeface="Arial"/>
              <a:buChar char="–"/>
              <a:tabLst>
                <a:tab pos="584200" algn="l"/>
              </a:tabLst>
            </a:pPr>
            <a:r>
              <a:rPr sz="1800" dirty="0">
                <a:latin typeface="Arial"/>
                <a:cs typeface="Arial"/>
              </a:rPr>
              <a:t>W</a:t>
            </a:r>
            <a:r>
              <a:rPr sz="1800" spc="-10" dirty="0">
                <a:latin typeface="Arial"/>
                <a:cs typeface="Arial"/>
              </a:rPr>
              <a:t>e</a:t>
            </a:r>
            <a:r>
              <a:rPr sz="1800" dirty="0">
                <a:latin typeface="Arial"/>
                <a:cs typeface="Arial"/>
              </a:rPr>
              <a:t>re</a:t>
            </a:r>
            <a:r>
              <a:rPr sz="1800" spc="-5"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y </a:t>
            </a:r>
            <a:r>
              <a:rPr sz="1800" spc="-10" dirty="0">
                <a:latin typeface="Arial"/>
                <a:cs typeface="Arial"/>
              </a:rPr>
              <a:t>adequa</a:t>
            </a:r>
            <a:r>
              <a:rPr sz="1800" dirty="0">
                <a:latin typeface="Arial"/>
                <a:cs typeface="Arial"/>
              </a:rPr>
              <a:t>t</a:t>
            </a:r>
            <a:r>
              <a:rPr sz="1800" spc="-10" dirty="0">
                <a:latin typeface="Arial"/>
                <a:cs typeface="Arial"/>
              </a:rPr>
              <a:t>e?</a:t>
            </a:r>
            <a:endParaRPr sz="1800" dirty="0">
              <a:latin typeface="Arial"/>
              <a:cs typeface="Arial"/>
            </a:endParaRPr>
          </a:p>
          <a:p>
            <a:pPr marL="584200" indent="-228600">
              <a:lnSpc>
                <a:spcPct val="100000"/>
              </a:lnSpc>
              <a:spcBef>
                <a:spcPts val="865"/>
              </a:spcBef>
              <a:buFont typeface="Arial"/>
              <a:buChar char="–"/>
              <a:tabLst>
                <a:tab pos="584200" algn="l"/>
              </a:tabLst>
            </a:pPr>
            <a:r>
              <a:rPr sz="1800" dirty="0">
                <a:latin typeface="Arial"/>
                <a:cs typeface="Arial"/>
              </a:rPr>
              <a:t>W</a:t>
            </a:r>
            <a:r>
              <a:rPr sz="1800" spc="-10" dirty="0">
                <a:latin typeface="Arial"/>
                <a:cs typeface="Arial"/>
              </a:rPr>
              <a:t>ha</a:t>
            </a:r>
            <a:r>
              <a:rPr sz="1800" dirty="0">
                <a:latin typeface="Arial"/>
                <a:cs typeface="Arial"/>
              </a:rPr>
              <a:t>t</a:t>
            </a:r>
            <a:r>
              <a:rPr sz="1800" spc="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40" dirty="0">
                <a:latin typeface="Arial"/>
                <a:cs typeface="Arial"/>
              </a:rPr>
              <a:t>w</a:t>
            </a:r>
            <a:r>
              <a:rPr sz="1800" spc="-10" dirty="0">
                <a:latin typeface="Arial"/>
                <a:cs typeface="Arial"/>
              </a:rPr>
              <a:t>a</a:t>
            </a:r>
            <a:r>
              <a:rPr sz="1800" dirty="0">
                <a:latin typeface="Arial"/>
                <a:cs typeface="Arial"/>
              </a:rPr>
              <a:t>s</a:t>
            </a:r>
            <a:r>
              <a:rPr sz="1800" spc="35" dirty="0">
                <a:latin typeface="Arial"/>
                <a:cs typeface="Arial"/>
              </a:rPr>
              <a:t> </a:t>
            </a:r>
            <a:r>
              <a:rPr sz="1800" spc="-10" dirty="0">
                <a:latin typeface="Arial"/>
                <a:cs typeface="Arial"/>
              </a:rPr>
              <a:t>neede</a:t>
            </a:r>
            <a:r>
              <a:rPr sz="1800" dirty="0">
                <a:latin typeface="Arial"/>
                <a:cs typeface="Arial"/>
              </a:rPr>
              <a:t>d</a:t>
            </a:r>
            <a:r>
              <a:rPr sz="1800" spc="20" dirty="0">
                <a:latin typeface="Arial"/>
                <a:cs typeface="Arial"/>
              </a:rPr>
              <a:t> </a:t>
            </a:r>
            <a:r>
              <a:rPr sz="1800" dirty="0">
                <a:latin typeface="Arial"/>
                <a:cs typeface="Arial"/>
              </a:rPr>
              <a:t>s</a:t>
            </a:r>
            <a:r>
              <a:rPr sz="1800" spc="-10" dirty="0">
                <a:latin typeface="Arial"/>
                <a:cs typeface="Arial"/>
              </a:rPr>
              <a:t>oone</a:t>
            </a:r>
            <a:r>
              <a:rPr sz="1800" dirty="0">
                <a:latin typeface="Arial"/>
                <a:cs typeface="Arial"/>
              </a:rPr>
              <a:t>r?</a:t>
            </a:r>
          </a:p>
          <a:p>
            <a:pPr marL="584200" indent="-228600">
              <a:lnSpc>
                <a:spcPct val="100000"/>
              </a:lnSpc>
              <a:spcBef>
                <a:spcPts val="865"/>
              </a:spcBef>
              <a:buFont typeface="Arial"/>
              <a:buChar char="–"/>
              <a:tabLst>
                <a:tab pos="584200" algn="l"/>
              </a:tabLst>
            </a:pPr>
            <a:r>
              <a:rPr sz="1800" dirty="0">
                <a:latin typeface="Arial"/>
                <a:cs typeface="Arial"/>
              </a:rPr>
              <a:t>W</a:t>
            </a:r>
            <a:r>
              <a:rPr sz="1800" spc="-10" dirty="0">
                <a:latin typeface="Arial"/>
                <a:cs typeface="Arial"/>
              </a:rPr>
              <a:t>e</a:t>
            </a:r>
            <a:r>
              <a:rPr sz="1800" dirty="0">
                <a:latin typeface="Arial"/>
                <a:cs typeface="Arial"/>
              </a:rPr>
              <a:t>re</a:t>
            </a:r>
            <a:r>
              <a:rPr sz="1800" spc="-5" dirty="0">
                <a:latin typeface="Arial"/>
                <a:cs typeface="Arial"/>
              </a:rPr>
              <a:t> </a:t>
            </a:r>
            <a:r>
              <a:rPr sz="1800" spc="-10" dirty="0">
                <a:latin typeface="Arial"/>
                <a:cs typeface="Arial"/>
              </a:rPr>
              <a:t>an</a:t>
            </a:r>
            <a:r>
              <a:rPr sz="1800" dirty="0">
                <a:latin typeface="Arial"/>
                <a:cs typeface="Arial"/>
              </a:rPr>
              <a:t>y st</a:t>
            </a:r>
            <a:r>
              <a:rPr sz="1800" spc="-10" dirty="0">
                <a:latin typeface="Arial"/>
                <a:cs typeface="Arial"/>
              </a:rPr>
              <a:t>ep</a:t>
            </a:r>
            <a:r>
              <a:rPr sz="1800" dirty="0">
                <a:latin typeface="Arial"/>
                <a:cs typeface="Arial"/>
              </a:rPr>
              <a:t>s </a:t>
            </a:r>
            <a:r>
              <a:rPr sz="1800" spc="-10" dirty="0">
                <a:latin typeface="Arial"/>
                <a:cs typeface="Arial"/>
              </a:rPr>
              <a:t>o</a:t>
            </a:r>
            <a:r>
              <a:rPr sz="1800" dirty="0">
                <a:latin typeface="Arial"/>
                <a:cs typeface="Arial"/>
              </a:rPr>
              <a:t>r </a:t>
            </a:r>
            <a:r>
              <a:rPr sz="1800" spc="-10" dirty="0">
                <a:latin typeface="Arial"/>
                <a:cs typeface="Arial"/>
              </a:rPr>
              <a:t>a</a:t>
            </a:r>
            <a:r>
              <a:rPr sz="1800" dirty="0">
                <a:latin typeface="Arial"/>
                <a:cs typeface="Arial"/>
              </a:rPr>
              <a:t>ct</a:t>
            </a:r>
            <a:r>
              <a:rPr sz="1800" spc="-5" dirty="0">
                <a:latin typeface="Arial"/>
                <a:cs typeface="Arial"/>
              </a:rPr>
              <a:t>i</a:t>
            </a:r>
            <a:r>
              <a:rPr sz="1800" spc="-10" dirty="0">
                <a:latin typeface="Arial"/>
                <a:cs typeface="Arial"/>
              </a:rPr>
              <a:t>on</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a</a:t>
            </a:r>
            <a:r>
              <a:rPr sz="1800" dirty="0">
                <a:latin typeface="Arial"/>
                <a:cs typeface="Arial"/>
              </a:rPr>
              <a:t>k</a:t>
            </a:r>
            <a:r>
              <a:rPr sz="1800" spc="-10" dirty="0">
                <a:latin typeface="Arial"/>
                <a:cs typeface="Arial"/>
              </a:rPr>
              <a:t>e</a:t>
            </a:r>
            <a:r>
              <a:rPr sz="1800" dirty="0">
                <a:latin typeface="Arial"/>
                <a:cs typeface="Arial"/>
              </a:rPr>
              <a:t>n</a:t>
            </a:r>
            <a:r>
              <a:rPr sz="1800" spc="-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m</a:t>
            </a:r>
            <a:r>
              <a:rPr sz="1800" spc="-5" dirty="0">
                <a:latin typeface="Arial"/>
                <a:cs typeface="Arial"/>
              </a:rPr>
              <a:t>i</a:t>
            </a:r>
            <a:r>
              <a:rPr sz="1800" spc="-10" dirty="0">
                <a:latin typeface="Arial"/>
                <a:cs typeface="Arial"/>
              </a:rPr>
              <a:t>gh</a:t>
            </a:r>
            <a:r>
              <a:rPr sz="1800" dirty="0">
                <a:latin typeface="Arial"/>
                <a:cs typeface="Arial"/>
              </a:rPr>
              <a:t>t</a:t>
            </a:r>
            <a:r>
              <a:rPr sz="1800" spc="5" dirty="0">
                <a:latin typeface="Arial"/>
                <a:cs typeface="Arial"/>
              </a:rPr>
              <a:t> </a:t>
            </a:r>
            <a:r>
              <a:rPr sz="1800" spc="-10" dirty="0">
                <a:latin typeface="Arial"/>
                <a:cs typeface="Arial"/>
              </a:rPr>
              <a:t>ha</a:t>
            </a:r>
            <a:r>
              <a:rPr sz="1800" dirty="0">
                <a:latin typeface="Arial"/>
                <a:cs typeface="Arial"/>
              </a:rPr>
              <a:t>ve</a:t>
            </a:r>
            <a:r>
              <a:rPr sz="1800" spc="10" dirty="0">
                <a:latin typeface="Arial"/>
                <a:cs typeface="Arial"/>
              </a:rPr>
              <a:t> </a:t>
            </a:r>
            <a:r>
              <a:rPr sz="1800" spc="-5" dirty="0">
                <a:latin typeface="Arial"/>
                <a:cs typeface="Arial"/>
              </a:rPr>
              <a:t>i</a:t>
            </a:r>
            <a:r>
              <a:rPr sz="1800" spc="-10" dirty="0">
                <a:latin typeface="Arial"/>
                <a:cs typeface="Arial"/>
              </a:rPr>
              <a:t>nh</a:t>
            </a:r>
            <a:r>
              <a:rPr sz="1800" spc="-5" dirty="0">
                <a:latin typeface="Arial"/>
                <a:cs typeface="Arial"/>
              </a:rPr>
              <a:t>i</a:t>
            </a:r>
            <a:r>
              <a:rPr sz="1800" spc="-10" dirty="0">
                <a:latin typeface="Arial"/>
                <a:cs typeface="Arial"/>
              </a:rPr>
              <a:t>b</a:t>
            </a:r>
            <a:r>
              <a:rPr sz="1800" spc="-5" dirty="0">
                <a:latin typeface="Arial"/>
                <a:cs typeface="Arial"/>
              </a:rPr>
              <a:t>i</a:t>
            </a:r>
            <a:r>
              <a:rPr sz="1800" dirty="0">
                <a:latin typeface="Arial"/>
                <a:cs typeface="Arial"/>
              </a:rPr>
              <a:t>t</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c</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r</a:t>
            </a:r>
            <a:r>
              <a:rPr sz="1800" spc="-25" dirty="0">
                <a:latin typeface="Arial"/>
                <a:cs typeface="Arial"/>
              </a:rPr>
              <a:t>y</a:t>
            </a:r>
            <a:r>
              <a:rPr sz="1800" dirty="0">
                <a:latin typeface="Arial"/>
                <a:cs typeface="Arial"/>
              </a:rPr>
              <a:t>?</a:t>
            </a:r>
          </a:p>
          <a:p>
            <a:pPr marL="584200" marR="336550" indent="-228600">
              <a:lnSpc>
                <a:spcPct val="100000"/>
              </a:lnSpc>
              <a:spcBef>
                <a:spcPts val="860"/>
              </a:spcBef>
              <a:buFont typeface="Arial"/>
              <a:buChar char="–"/>
              <a:tabLst>
                <a:tab pos="584200" algn="l"/>
              </a:tabLst>
            </a:pPr>
            <a:r>
              <a:rPr sz="1800" dirty="0">
                <a:latin typeface="Arial"/>
                <a:cs typeface="Arial"/>
              </a:rPr>
              <a:t>W</a:t>
            </a:r>
            <a:r>
              <a:rPr sz="1800" spc="-10" dirty="0">
                <a:latin typeface="Arial"/>
                <a:cs typeface="Arial"/>
              </a:rPr>
              <a:t>ha</a:t>
            </a:r>
            <a:r>
              <a:rPr sz="1800" dirty="0">
                <a:latin typeface="Arial"/>
                <a:cs typeface="Arial"/>
              </a:rPr>
              <a:t>t</a:t>
            </a:r>
            <a:r>
              <a:rPr sz="1800" spc="5" dirty="0">
                <a:latin typeface="Arial"/>
                <a:cs typeface="Arial"/>
              </a:rPr>
              <a:t> </a:t>
            </a:r>
            <a:r>
              <a:rPr sz="1800" spc="-40" dirty="0">
                <a:latin typeface="Arial"/>
                <a:cs typeface="Arial"/>
              </a:rPr>
              <a:t>w</a:t>
            </a:r>
            <a:r>
              <a:rPr sz="1800" spc="-10" dirty="0">
                <a:latin typeface="Arial"/>
                <a:cs typeface="Arial"/>
              </a:rPr>
              <a:t>ou</a:t>
            </a:r>
            <a:r>
              <a:rPr sz="1800" spc="-5" dirty="0">
                <a:latin typeface="Arial"/>
                <a:cs typeface="Arial"/>
              </a:rPr>
              <a:t>l</a:t>
            </a:r>
            <a:r>
              <a:rPr sz="1800" dirty="0">
                <a:latin typeface="Arial"/>
                <a:cs typeface="Arial"/>
              </a:rPr>
              <a:t>d</a:t>
            </a:r>
            <a:r>
              <a:rPr sz="1800" spc="4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st</a:t>
            </a:r>
            <a:r>
              <a:rPr sz="1800" spc="-10" dirty="0">
                <a:latin typeface="Arial"/>
                <a:cs typeface="Arial"/>
              </a:rPr>
              <a:t>a</a:t>
            </a:r>
            <a:r>
              <a:rPr sz="1800" dirty="0">
                <a:latin typeface="Arial"/>
                <a:cs typeface="Arial"/>
              </a:rPr>
              <a:t>ff</a:t>
            </a:r>
            <a:r>
              <a:rPr sz="1800" spc="-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m</a:t>
            </a:r>
            <a:r>
              <a:rPr sz="1800" spc="-10" dirty="0">
                <a:latin typeface="Arial"/>
                <a:cs typeface="Arial"/>
              </a:rPr>
              <a:t>anage</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d</a:t>
            </a:r>
            <a:r>
              <a:rPr sz="1800" dirty="0">
                <a:latin typeface="Arial"/>
                <a:cs typeface="Arial"/>
              </a:rPr>
              <a:t>o</a:t>
            </a:r>
            <a:r>
              <a:rPr sz="1800" spc="10"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ff</a:t>
            </a:r>
            <a:r>
              <a:rPr sz="1800" spc="-10" dirty="0">
                <a:latin typeface="Arial"/>
                <a:cs typeface="Arial"/>
              </a:rPr>
              <a:t>e</a:t>
            </a:r>
            <a:r>
              <a:rPr sz="1800" dirty="0">
                <a:latin typeface="Arial"/>
                <a:cs typeface="Arial"/>
              </a:rPr>
              <a:t>r</a:t>
            </a:r>
            <a:r>
              <a:rPr sz="1800" spc="-10" dirty="0">
                <a:latin typeface="Arial"/>
                <a:cs typeface="Arial"/>
              </a:rPr>
              <a:t>en</a:t>
            </a:r>
            <a:r>
              <a:rPr sz="1800" dirty="0">
                <a:latin typeface="Arial"/>
                <a:cs typeface="Arial"/>
              </a:rPr>
              <a:t>t</a:t>
            </a:r>
            <a:r>
              <a:rPr sz="1800" spc="-5" dirty="0">
                <a:latin typeface="Arial"/>
                <a:cs typeface="Arial"/>
              </a:rPr>
              <a:t>l</a:t>
            </a:r>
            <a:r>
              <a:rPr sz="1800" dirty="0">
                <a:latin typeface="Arial"/>
                <a:cs typeface="Arial"/>
              </a:rPr>
              <a:t>y 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ne</a:t>
            </a:r>
            <a:r>
              <a:rPr sz="1800" spc="-15" dirty="0">
                <a:latin typeface="Arial"/>
                <a:cs typeface="Arial"/>
              </a:rPr>
              <a:t>x</a:t>
            </a:r>
            <a:r>
              <a:rPr sz="1800" dirty="0">
                <a:latin typeface="Arial"/>
                <a:cs typeface="Arial"/>
              </a:rPr>
              <a:t>t</a:t>
            </a:r>
            <a:r>
              <a:rPr sz="1800" spc="15" dirty="0">
                <a:latin typeface="Arial"/>
                <a:cs typeface="Arial"/>
              </a:rPr>
              <a:t> </a:t>
            </a:r>
            <a:r>
              <a:rPr sz="1800" dirty="0">
                <a:latin typeface="Arial"/>
                <a:cs typeface="Arial"/>
              </a:rPr>
              <a:t>t</a:t>
            </a:r>
            <a:r>
              <a:rPr sz="1800" spc="-5" dirty="0">
                <a:latin typeface="Arial"/>
                <a:cs typeface="Arial"/>
              </a:rPr>
              <a:t>i</a:t>
            </a:r>
            <a:r>
              <a:rPr sz="1800" dirty="0">
                <a:latin typeface="Arial"/>
                <a:cs typeface="Arial"/>
              </a:rPr>
              <a:t>me</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5" dirty="0">
                <a:latin typeface="Arial"/>
                <a:cs typeface="Arial"/>
              </a:rPr>
              <a:t>i</a:t>
            </a:r>
            <a:r>
              <a:rPr sz="1800" dirty="0">
                <a:latin typeface="Arial"/>
                <a:cs typeface="Arial"/>
              </a:rPr>
              <a:t>m</a:t>
            </a:r>
            <a:r>
              <a:rPr sz="1800" spc="-5" dirty="0">
                <a:latin typeface="Arial"/>
                <a:cs typeface="Arial"/>
              </a:rPr>
              <a:t>il</a:t>
            </a:r>
            <a:r>
              <a:rPr sz="1800" spc="-10" dirty="0">
                <a:latin typeface="Arial"/>
                <a:cs typeface="Arial"/>
              </a:rPr>
              <a:t>ar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10" dirty="0">
                <a:latin typeface="Arial"/>
                <a:cs typeface="Arial"/>
              </a:rPr>
              <a:t>o</a:t>
            </a:r>
            <a:r>
              <a:rPr sz="1800" dirty="0">
                <a:latin typeface="Arial"/>
                <a:cs typeface="Arial"/>
              </a:rPr>
              <a:t>cc</a:t>
            </a:r>
            <a:r>
              <a:rPr sz="1800" spc="-10" dirty="0">
                <a:latin typeface="Arial"/>
                <a:cs typeface="Arial"/>
              </a:rPr>
              <a:t>u</a:t>
            </a:r>
            <a:r>
              <a:rPr sz="1800" dirty="0">
                <a:latin typeface="Arial"/>
                <a:cs typeface="Arial"/>
              </a:rPr>
              <a:t>rs?</a:t>
            </a:r>
          </a:p>
          <a:p>
            <a:pPr marL="584200" marR="5080" indent="-228600">
              <a:lnSpc>
                <a:spcPct val="100000"/>
              </a:lnSpc>
              <a:spcBef>
                <a:spcPts val="860"/>
              </a:spcBef>
              <a:buFont typeface="Arial"/>
              <a:buChar char="–"/>
              <a:tabLst>
                <a:tab pos="584200" algn="l"/>
              </a:tabLst>
            </a:pPr>
            <a:r>
              <a:rPr sz="1800" dirty="0">
                <a:latin typeface="Arial"/>
                <a:cs typeface="Arial"/>
              </a:rPr>
              <a:t>W</a:t>
            </a:r>
            <a:r>
              <a:rPr sz="1800" spc="-10" dirty="0">
                <a:latin typeface="Arial"/>
                <a:cs typeface="Arial"/>
              </a:rPr>
              <a:t>ha</a:t>
            </a:r>
            <a:r>
              <a:rPr sz="1800" dirty="0">
                <a:latin typeface="Arial"/>
                <a:cs typeface="Arial"/>
              </a:rPr>
              <a:t>t</a:t>
            </a:r>
            <a:r>
              <a:rPr sz="1800" spc="5" dirty="0">
                <a:latin typeface="Arial"/>
                <a:cs typeface="Arial"/>
              </a:rPr>
              <a:t> </a:t>
            </a:r>
            <a:r>
              <a:rPr sz="1800" spc="-10" dirty="0">
                <a:latin typeface="Arial"/>
                <a:cs typeface="Arial"/>
              </a:rPr>
              <a:t>add</a:t>
            </a:r>
            <a:r>
              <a:rPr sz="1800" spc="-5" dirty="0">
                <a:latin typeface="Arial"/>
                <a:cs typeface="Arial"/>
              </a:rPr>
              <a:t>i</a:t>
            </a:r>
            <a:r>
              <a:rPr sz="1800" dirty="0">
                <a:latin typeface="Arial"/>
                <a:cs typeface="Arial"/>
              </a:rPr>
              <a:t>t</a:t>
            </a:r>
            <a:r>
              <a:rPr sz="1800" spc="-5" dirty="0">
                <a:latin typeface="Arial"/>
                <a:cs typeface="Arial"/>
              </a:rPr>
              <a:t>i</a:t>
            </a:r>
            <a:r>
              <a:rPr sz="1800" spc="-10" dirty="0">
                <a:latin typeface="Arial"/>
                <a:cs typeface="Arial"/>
              </a:rPr>
              <a:t>ona</a:t>
            </a:r>
            <a:r>
              <a:rPr sz="1800" dirty="0">
                <a:latin typeface="Arial"/>
                <a:cs typeface="Arial"/>
              </a:rPr>
              <a:t>l</a:t>
            </a:r>
            <a:r>
              <a:rPr sz="1800" spc="20" dirty="0">
                <a:latin typeface="Arial"/>
                <a:cs typeface="Arial"/>
              </a:rPr>
              <a:t> </a:t>
            </a:r>
            <a:r>
              <a:rPr sz="1800" dirty="0">
                <a:latin typeface="Arial"/>
                <a:cs typeface="Arial"/>
              </a:rPr>
              <a:t>t</a:t>
            </a:r>
            <a:r>
              <a:rPr sz="1800" spc="-10" dirty="0">
                <a:latin typeface="Arial"/>
                <a:cs typeface="Arial"/>
              </a:rPr>
              <a:t>oo</a:t>
            </a:r>
            <a:r>
              <a:rPr sz="1800" spc="-5" dirty="0">
                <a:latin typeface="Arial"/>
                <a:cs typeface="Arial"/>
              </a:rPr>
              <a:t>l</a:t>
            </a:r>
            <a:r>
              <a:rPr sz="1800" dirty="0">
                <a:latin typeface="Arial"/>
                <a:cs typeface="Arial"/>
              </a:rPr>
              <a:t>s </a:t>
            </a:r>
            <a:r>
              <a:rPr sz="1800" spc="-10" dirty="0">
                <a:latin typeface="Arial"/>
                <a:cs typeface="Arial"/>
              </a:rPr>
              <a:t>o</a:t>
            </a:r>
            <a:r>
              <a:rPr sz="1800" dirty="0">
                <a:latin typeface="Arial"/>
                <a:cs typeface="Arial"/>
              </a:rPr>
              <a:t>r r</a:t>
            </a:r>
            <a:r>
              <a:rPr sz="1800" spc="-10" dirty="0">
                <a:latin typeface="Arial"/>
                <a:cs typeface="Arial"/>
              </a:rPr>
              <a:t>e</a:t>
            </a:r>
            <a:r>
              <a:rPr sz="1800" dirty="0">
                <a:latin typeface="Arial"/>
                <a:cs typeface="Arial"/>
              </a:rPr>
              <a:t>s</a:t>
            </a:r>
            <a:r>
              <a:rPr sz="1800" spc="-10" dirty="0">
                <a:latin typeface="Arial"/>
                <a:cs typeface="Arial"/>
              </a:rPr>
              <a:t>ou</a:t>
            </a:r>
            <a:r>
              <a:rPr sz="1800" dirty="0">
                <a:latin typeface="Arial"/>
                <a:cs typeface="Arial"/>
              </a:rPr>
              <a:t>rc</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a</a:t>
            </a:r>
            <a:r>
              <a:rPr sz="1800" dirty="0">
                <a:latin typeface="Arial"/>
                <a:cs typeface="Arial"/>
              </a:rPr>
              <a:t>re</a:t>
            </a:r>
            <a:r>
              <a:rPr sz="1800" spc="10" dirty="0">
                <a:latin typeface="Arial"/>
                <a:cs typeface="Arial"/>
              </a:rPr>
              <a:t> </a:t>
            </a:r>
            <a:r>
              <a:rPr sz="1800" spc="-10" dirty="0">
                <a:latin typeface="Arial"/>
                <a:cs typeface="Arial"/>
              </a:rPr>
              <a:t>neede</a:t>
            </a:r>
            <a:r>
              <a:rPr sz="1800" dirty="0">
                <a:latin typeface="Arial"/>
                <a:cs typeface="Arial"/>
              </a:rPr>
              <a:t>d</a:t>
            </a:r>
            <a:r>
              <a:rPr sz="1800" spc="1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de</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 </a:t>
            </a:r>
            <a:r>
              <a:rPr sz="1800" spc="-10" dirty="0">
                <a:latin typeface="Arial"/>
                <a:cs typeface="Arial"/>
              </a:rPr>
              <a:t>ana</a:t>
            </a:r>
            <a:r>
              <a:rPr sz="1800" spc="-5" dirty="0">
                <a:latin typeface="Arial"/>
                <a:cs typeface="Arial"/>
              </a:rPr>
              <a:t>l</a:t>
            </a:r>
            <a:r>
              <a:rPr sz="1800" spc="-25" dirty="0">
                <a:latin typeface="Arial"/>
                <a:cs typeface="Arial"/>
              </a:rPr>
              <a:t>y</a:t>
            </a:r>
            <a:r>
              <a:rPr sz="1800" dirty="0">
                <a:latin typeface="Arial"/>
                <a:cs typeface="Arial"/>
              </a:rPr>
              <a:t>z</a:t>
            </a:r>
            <a:r>
              <a:rPr sz="1800" spc="-10" dirty="0">
                <a:latin typeface="Arial"/>
                <a:cs typeface="Arial"/>
              </a:rPr>
              <a:t>e</a:t>
            </a:r>
            <a:r>
              <a:rPr sz="1800" dirty="0">
                <a:latin typeface="Arial"/>
                <a:cs typeface="Arial"/>
              </a:rPr>
              <a:t>,</a:t>
            </a:r>
            <a:r>
              <a:rPr sz="1800" spc="4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m</a:t>
            </a:r>
            <a:r>
              <a:rPr sz="1800" spc="-5" dirty="0">
                <a:latin typeface="Arial"/>
                <a:cs typeface="Arial"/>
              </a:rPr>
              <a:t>i</a:t>
            </a:r>
            <a:r>
              <a:rPr sz="1800" dirty="0">
                <a:latin typeface="Arial"/>
                <a:cs typeface="Arial"/>
              </a:rPr>
              <a:t>t</a:t>
            </a:r>
            <a:r>
              <a:rPr sz="1800" spc="-5" dirty="0">
                <a:latin typeface="Arial"/>
                <a:cs typeface="Arial"/>
              </a:rPr>
              <a:t>i</a:t>
            </a:r>
            <a:r>
              <a:rPr sz="1800" spc="-10" dirty="0">
                <a:latin typeface="Arial"/>
                <a:cs typeface="Arial"/>
              </a:rPr>
              <a:t>ga</a:t>
            </a:r>
            <a:r>
              <a:rPr sz="1800" dirty="0">
                <a:latin typeface="Arial"/>
                <a:cs typeface="Arial"/>
              </a:rPr>
              <a:t>te f</a:t>
            </a:r>
            <a:r>
              <a:rPr sz="1800" spc="-10" dirty="0">
                <a:latin typeface="Arial"/>
                <a:cs typeface="Arial"/>
              </a:rPr>
              <a:t>u</a:t>
            </a:r>
            <a:r>
              <a:rPr sz="1800" dirty="0">
                <a:latin typeface="Arial"/>
                <a:cs typeface="Arial"/>
              </a:rPr>
              <a:t>t</a:t>
            </a:r>
            <a:r>
              <a:rPr sz="1800" spc="-10" dirty="0">
                <a:latin typeface="Arial"/>
                <a:cs typeface="Arial"/>
              </a:rPr>
              <a:t>u</a:t>
            </a:r>
            <a:r>
              <a:rPr sz="1800" dirty="0">
                <a:latin typeface="Arial"/>
                <a:cs typeface="Arial"/>
              </a:rPr>
              <a:t>re</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ts?</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Ha</a:t>
            </a:r>
            <a:r>
              <a:rPr sz="1800" dirty="0"/>
              <a:t>ndling</a:t>
            </a:r>
          </a:p>
          <a:p>
            <a:pPr marL="12700">
              <a:lnSpc>
                <a:spcPts val="3315"/>
              </a:lnSpc>
            </a:pPr>
            <a:r>
              <a:rPr spc="-30" dirty="0"/>
              <a:t>Po</a:t>
            </a:r>
            <a:r>
              <a:rPr spc="-10" dirty="0"/>
              <a:t>st-I</a:t>
            </a:r>
            <a:r>
              <a:rPr spc="-25" dirty="0"/>
              <a:t>n</a:t>
            </a:r>
            <a:r>
              <a:rPr spc="-15" dirty="0"/>
              <a:t>c</a:t>
            </a:r>
            <a:r>
              <a:rPr spc="-10" dirty="0"/>
              <a:t>i</a:t>
            </a:r>
            <a:r>
              <a:rPr spc="-25" dirty="0"/>
              <a:t>d</a:t>
            </a:r>
            <a:r>
              <a:rPr spc="-15" dirty="0"/>
              <a:t>e</a:t>
            </a:r>
            <a:r>
              <a:rPr spc="-25" dirty="0"/>
              <a:t>n</a:t>
            </a:r>
            <a:r>
              <a:rPr spc="-10" dirty="0"/>
              <a:t>t</a:t>
            </a:r>
            <a:r>
              <a:rPr spc="-70" dirty="0"/>
              <a:t> </a:t>
            </a:r>
            <a:r>
              <a:rPr spc="-30" dirty="0"/>
              <a:t>A</a:t>
            </a:r>
            <a:r>
              <a:rPr spc="-10" dirty="0"/>
              <a:t>cti</a:t>
            </a:r>
            <a:r>
              <a:rPr spc="-15" dirty="0"/>
              <a:t>v</a:t>
            </a:r>
            <a:r>
              <a:rPr spc="-10" dirty="0"/>
              <a:t>ity</a:t>
            </a:r>
          </a:p>
        </p:txBody>
      </p:sp>
    </p:spTree>
    <p:extLst>
      <p:ext uri="{BB962C8B-B14F-4D97-AF65-F5344CB8AC3E}">
        <p14:creationId xmlns:p14="http://schemas.microsoft.com/office/powerpoint/2010/main" val="35468827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42</a:t>
            </a:fld>
            <a:endParaRPr dirty="0"/>
          </a:p>
        </p:txBody>
      </p:sp>
      <p:sp>
        <p:nvSpPr>
          <p:cNvPr id="6" name="object 6"/>
          <p:cNvSpPr txBox="1"/>
          <p:nvPr/>
        </p:nvSpPr>
        <p:spPr>
          <a:xfrm>
            <a:off x="691922" y="5569803"/>
            <a:ext cx="8666480" cy="830997"/>
          </a:xfrm>
          <a:prstGeom prst="rect">
            <a:avLst/>
          </a:prstGeom>
        </p:spPr>
        <p:txBody>
          <a:bodyPr vert="horz" wrap="square" lIns="0" tIns="0" rIns="0" bIns="0" rtlCol="0">
            <a:spAutoFit/>
          </a:bodyPr>
          <a:lstStyle/>
          <a:p>
            <a:pPr marL="12700" marR="5080" indent="635" algn="ctr">
              <a:lnSpc>
                <a:spcPct val="100000"/>
              </a:lnSpc>
            </a:pPr>
            <a:r>
              <a:rPr sz="1800" spc="-25" dirty="0">
                <a:latin typeface="Calibri"/>
                <a:cs typeface="Calibri"/>
              </a:rPr>
              <a:t>F</a:t>
            </a:r>
            <a:r>
              <a:rPr sz="1800" spc="-10" dirty="0">
                <a:latin typeface="Calibri"/>
                <a:cs typeface="Calibri"/>
              </a:rPr>
              <a:t>e</a:t>
            </a:r>
            <a:r>
              <a:rPr sz="1800" dirty="0">
                <a:latin typeface="Calibri"/>
                <a:cs typeface="Calibri"/>
              </a:rPr>
              <a:t>d</a:t>
            </a:r>
            <a:r>
              <a:rPr sz="1800" spc="-10" dirty="0">
                <a:latin typeface="Calibri"/>
                <a:cs typeface="Calibri"/>
              </a:rPr>
              <a:t>e</a:t>
            </a:r>
            <a:r>
              <a:rPr sz="1800" spc="-50" dirty="0">
                <a:latin typeface="Calibri"/>
                <a:cs typeface="Calibri"/>
              </a:rPr>
              <a:t>r</a:t>
            </a:r>
            <a:r>
              <a:rPr sz="1800" dirty="0">
                <a:latin typeface="Calibri"/>
                <a:cs typeface="Calibri"/>
              </a:rPr>
              <a:t>al</a:t>
            </a:r>
            <a:r>
              <a:rPr sz="1800" spc="-5" dirty="0">
                <a:latin typeface="Calibri"/>
                <a:cs typeface="Calibri"/>
              </a:rPr>
              <a:t> </a:t>
            </a:r>
            <a:r>
              <a:rPr sz="1800" spc="-10" dirty="0">
                <a:latin typeface="Calibri"/>
                <a:cs typeface="Calibri"/>
              </a:rPr>
              <a:t>a</a:t>
            </a:r>
            <a:r>
              <a:rPr sz="1800" spc="-20" dirty="0">
                <a:latin typeface="Calibri"/>
                <a:cs typeface="Calibri"/>
              </a:rPr>
              <a:t>g</a:t>
            </a:r>
            <a:r>
              <a:rPr sz="1800" spc="-10" dirty="0">
                <a:latin typeface="Calibri"/>
                <a:cs typeface="Calibri"/>
              </a:rPr>
              <a:t>e</a:t>
            </a:r>
            <a:r>
              <a:rPr sz="1800" dirty="0">
                <a:latin typeface="Calibri"/>
                <a:cs typeface="Calibri"/>
              </a:rPr>
              <a:t>n</a:t>
            </a:r>
            <a:r>
              <a:rPr sz="1800" spc="-20" dirty="0">
                <a:latin typeface="Calibri"/>
                <a:cs typeface="Calibri"/>
              </a:rPr>
              <a:t>c</a:t>
            </a:r>
            <a:r>
              <a:rPr sz="1800" spc="-10" dirty="0">
                <a:latin typeface="Calibri"/>
                <a:cs typeface="Calibri"/>
              </a:rPr>
              <a:t>ie</a:t>
            </a:r>
            <a:r>
              <a:rPr sz="1800" dirty="0">
                <a:latin typeface="Calibri"/>
                <a:cs typeface="Calibri"/>
              </a:rPr>
              <a:t>s</a:t>
            </a:r>
            <a:r>
              <a:rPr sz="1800" spc="15" dirty="0">
                <a:latin typeface="Calibri"/>
                <a:cs typeface="Calibri"/>
              </a:rPr>
              <a:t> </a:t>
            </a:r>
            <a:r>
              <a:rPr sz="1800" spc="-10" dirty="0">
                <a:latin typeface="Calibri"/>
                <a:cs typeface="Calibri"/>
              </a:rPr>
              <a:t>a</a:t>
            </a:r>
            <a:r>
              <a:rPr sz="1800" spc="-40" dirty="0">
                <a:latin typeface="Calibri"/>
                <a:cs typeface="Calibri"/>
              </a:rPr>
              <a:t>r</a:t>
            </a:r>
            <a:r>
              <a:rPr sz="1800" spc="-10" dirty="0">
                <a:latin typeface="Calibri"/>
                <a:cs typeface="Calibri"/>
              </a:rPr>
              <a:t>e</a:t>
            </a:r>
            <a:r>
              <a:rPr sz="1800" spc="5" dirty="0">
                <a:latin typeface="Calibri"/>
                <a:cs typeface="Calibri"/>
              </a:rPr>
              <a:t> </a:t>
            </a:r>
            <a:r>
              <a:rPr sz="1800" spc="-40" dirty="0">
                <a:latin typeface="Calibri"/>
                <a:cs typeface="Calibri"/>
              </a:rPr>
              <a:t>r</a:t>
            </a:r>
            <a:r>
              <a:rPr sz="1800" spc="-10" dirty="0">
                <a:latin typeface="Calibri"/>
                <a:cs typeface="Calibri"/>
              </a:rPr>
              <a:t>e</a:t>
            </a:r>
            <a:r>
              <a:rPr sz="1800" dirty="0">
                <a:latin typeface="Calibri"/>
                <a:cs typeface="Calibri"/>
              </a:rPr>
              <a:t>qu</a:t>
            </a:r>
            <a:r>
              <a:rPr sz="1800" spc="-5" dirty="0">
                <a:latin typeface="Calibri"/>
                <a:cs typeface="Calibri"/>
              </a:rPr>
              <a:t>i</a:t>
            </a:r>
            <a:r>
              <a:rPr sz="1800" spc="-40" dirty="0">
                <a:latin typeface="Calibri"/>
                <a:cs typeface="Calibri"/>
              </a:rPr>
              <a:t>r</a:t>
            </a:r>
            <a:r>
              <a:rPr sz="1800" spc="-10" dirty="0">
                <a:latin typeface="Calibri"/>
                <a:cs typeface="Calibri"/>
              </a:rPr>
              <a:t>e</a:t>
            </a:r>
            <a:r>
              <a:rPr sz="1800" dirty="0">
                <a:latin typeface="Calibri"/>
                <a:cs typeface="Calibri"/>
              </a:rPr>
              <a:t>d</a:t>
            </a:r>
            <a:r>
              <a:rPr sz="1800" spc="10" dirty="0">
                <a:latin typeface="Calibri"/>
                <a:cs typeface="Calibri"/>
              </a:rPr>
              <a:t> </a:t>
            </a:r>
            <a:r>
              <a:rPr sz="1800" spc="-10" dirty="0">
                <a:latin typeface="Calibri"/>
                <a:cs typeface="Calibri"/>
              </a:rPr>
              <a:t>by</a:t>
            </a:r>
            <a:r>
              <a:rPr sz="1800" spc="10" dirty="0">
                <a:latin typeface="Calibri"/>
                <a:cs typeface="Calibri"/>
              </a:rPr>
              <a:t> </a:t>
            </a:r>
            <a:r>
              <a:rPr sz="1800" spc="-5" dirty="0">
                <a:latin typeface="Calibri"/>
                <a:cs typeface="Calibri"/>
              </a:rPr>
              <a:t>l</a:t>
            </a:r>
            <a:r>
              <a:rPr sz="1800" spc="-15" dirty="0">
                <a:latin typeface="Calibri"/>
                <a:cs typeface="Calibri"/>
              </a:rPr>
              <a:t>aw</a:t>
            </a:r>
            <a:r>
              <a:rPr sz="1800" spc="5" dirty="0">
                <a:latin typeface="Calibri"/>
                <a:cs typeface="Calibri"/>
              </a:rPr>
              <a:t> </a:t>
            </a:r>
            <a:r>
              <a:rPr sz="1800" spc="-25" dirty="0">
                <a:latin typeface="Calibri"/>
                <a:cs typeface="Calibri"/>
              </a:rPr>
              <a:t>t</a:t>
            </a:r>
            <a:r>
              <a:rPr sz="1800" dirty="0">
                <a:latin typeface="Calibri"/>
                <a:cs typeface="Calibri"/>
              </a:rPr>
              <a:t>o </a:t>
            </a:r>
            <a:r>
              <a:rPr sz="1800" spc="-40" dirty="0">
                <a:latin typeface="Calibri"/>
                <a:cs typeface="Calibri"/>
              </a:rPr>
              <a:t>r</a:t>
            </a:r>
            <a:r>
              <a:rPr sz="1800" spc="-10" dirty="0">
                <a:latin typeface="Calibri"/>
                <a:cs typeface="Calibri"/>
              </a:rPr>
              <a:t>e</a:t>
            </a:r>
            <a:r>
              <a:rPr sz="1800" dirty="0">
                <a:latin typeface="Calibri"/>
                <a:cs typeface="Calibri"/>
              </a:rPr>
              <a:t>p</a:t>
            </a:r>
            <a:r>
              <a:rPr sz="1800" spc="-5" dirty="0">
                <a:latin typeface="Calibri"/>
                <a:cs typeface="Calibri"/>
              </a:rPr>
              <a:t>o</a:t>
            </a:r>
            <a:r>
              <a:rPr sz="1800" spc="-15" dirty="0">
                <a:latin typeface="Calibri"/>
                <a:cs typeface="Calibri"/>
              </a:rPr>
              <a:t>r</a:t>
            </a:r>
            <a:r>
              <a:rPr sz="1800" spc="-10" dirty="0">
                <a:latin typeface="Calibri"/>
                <a:cs typeface="Calibri"/>
              </a:rPr>
              <a:t>t</a:t>
            </a:r>
            <a:r>
              <a:rPr sz="1800" spc="5" dirty="0">
                <a:latin typeface="Calibri"/>
                <a:cs typeface="Calibri"/>
              </a:rPr>
              <a:t> </a:t>
            </a:r>
            <a:r>
              <a:rPr sz="1800" spc="-5" dirty="0">
                <a:latin typeface="Calibri"/>
                <a:cs typeface="Calibri"/>
              </a:rPr>
              <a:t>i</a:t>
            </a:r>
            <a:r>
              <a:rPr sz="1800" dirty="0">
                <a:latin typeface="Calibri"/>
                <a:cs typeface="Calibri"/>
              </a:rPr>
              <a:t>n</a:t>
            </a:r>
            <a:r>
              <a:rPr sz="1800" spc="-20" dirty="0">
                <a:latin typeface="Calibri"/>
                <a:cs typeface="Calibri"/>
              </a:rPr>
              <a:t>c</a:t>
            </a:r>
            <a:r>
              <a:rPr sz="1800" spc="-5" dirty="0">
                <a:latin typeface="Calibri"/>
                <a:cs typeface="Calibri"/>
              </a:rPr>
              <a:t>i</a:t>
            </a:r>
            <a:r>
              <a:rPr sz="1800" dirty="0">
                <a:latin typeface="Calibri"/>
                <a:cs typeface="Calibri"/>
              </a:rPr>
              <a:t>d</a:t>
            </a:r>
            <a:r>
              <a:rPr sz="1800" spc="-10" dirty="0">
                <a:latin typeface="Calibri"/>
                <a:cs typeface="Calibri"/>
              </a:rPr>
              <a:t>en</a:t>
            </a:r>
            <a:r>
              <a:rPr sz="1800" spc="-15" dirty="0">
                <a:latin typeface="Calibri"/>
                <a:cs typeface="Calibri"/>
              </a:rPr>
              <a:t>t</a:t>
            </a:r>
            <a:r>
              <a:rPr sz="1800" dirty="0">
                <a:latin typeface="Calibri"/>
                <a:cs typeface="Calibri"/>
              </a:rPr>
              <a:t>s</a:t>
            </a:r>
            <a:r>
              <a:rPr sz="1800" spc="15" dirty="0">
                <a:latin typeface="Calibri"/>
                <a:cs typeface="Calibri"/>
              </a:rPr>
              <a:t> </a:t>
            </a:r>
            <a:r>
              <a:rPr sz="1800" spc="-5" dirty="0">
                <a:latin typeface="Calibri"/>
                <a:cs typeface="Calibri"/>
              </a:rPr>
              <a:t>i</a:t>
            </a:r>
            <a:r>
              <a:rPr sz="1800" spc="-25" dirty="0">
                <a:latin typeface="Calibri"/>
                <a:cs typeface="Calibri"/>
              </a:rPr>
              <a:t>n</a:t>
            </a:r>
            <a:r>
              <a:rPr sz="1800" spc="-20" dirty="0">
                <a:latin typeface="Calibri"/>
                <a:cs typeface="Calibri"/>
              </a:rPr>
              <a:t>v</a:t>
            </a:r>
            <a:r>
              <a:rPr sz="1800" spc="-5" dirty="0">
                <a:latin typeface="Calibri"/>
                <a:cs typeface="Calibri"/>
              </a:rPr>
              <a:t>ol</a:t>
            </a:r>
            <a:r>
              <a:rPr sz="1800" dirty="0">
                <a:latin typeface="Calibri"/>
                <a:cs typeface="Calibri"/>
              </a:rPr>
              <a:t>v</a:t>
            </a:r>
            <a:r>
              <a:rPr sz="1800" spc="-10" dirty="0">
                <a:latin typeface="Calibri"/>
                <a:cs typeface="Calibri"/>
              </a:rPr>
              <a:t>i</a:t>
            </a:r>
            <a:r>
              <a:rPr sz="1800" dirty="0">
                <a:latin typeface="Calibri"/>
                <a:cs typeface="Calibri"/>
              </a:rPr>
              <a:t>n</a:t>
            </a:r>
            <a:r>
              <a:rPr sz="1800" spc="-10" dirty="0">
                <a:latin typeface="Calibri"/>
                <a:cs typeface="Calibri"/>
              </a:rPr>
              <a:t>g</a:t>
            </a:r>
            <a:r>
              <a:rPr sz="1800" spc="5" dirty="0">
                <a:latin typeface="Calibri"/>
                <a:cs typeface="Calibri"/>
              </a:rPr>
              <a:t> </a:t>
            </a:r>
            <a:r>
              <a:rPr sz="1800" spc="-55" dirty="0">
                <a:latin typeface="Calibri"/>
                <a:cs typeface="Calibri"/>
              </a:rPr>
              <a:t>P</a:t>
            </a:r>
            <a:r>
              <a:rPr sz="1800" spc="-10" dirty="0">
                <a:latin typeface="Calibri"/>
                <a:cs typeface="Calibri"/>
              </a:rPr>
              <a:t>e</a:t>
            </a:r>
            <a:r>
              <a:rPr sz="1800" spc="-50" dirty="0">
                <a:latin typeface="Calibri"/>
                <a:cs typeface="Calibri"/>
              </a:rPr>
              <a:t>r</a:t>
            </a:r>
            <a:r>
              <a:rPr sz="1800" dirty="0">
                <a:latin typeface="Calibri"/>
                <a:cs typeface="Calibri"/>
              </a:rPr>
              <a:t>s</a:t>
            </a:r>
            <a:r>
              <a:rPr sz="1800" spc="-5" dirty="0">
                <a:latin typeface="Calibri"/>
                <a:cs typeface="Calibri"/>
              </a:rPr>
              <a:t>o</a:t>
            </a:r>
            <a:r>
              <a:rPr sz="1800" dirty="0">
                <a:latin typeface="Calibri"/>
                <a:cs typeface="Calibri"/>
              </a:rPr>
              <a:t>na</a:t>
            </a:r>
            <a:r>
              <a:rPr sz="1800" spc="-5" dirty="0">
                <a:latin typeface="Calibri"/>
                <a:cs typeface="Calibri"/>
              </a:rPr>
              <a:t>l</a:t>
            </a:r>
            <a:r>
              <a:rPr sz="1800" spc="-10" dirty="0">
                <a:latin typeface="Calibri"/>
                <a:cs typeface="Calibri"/>
              </a:rPr>
              <a:t>ly</a:t>
            </a:r>
            <a:r>
              <a:rPr sz="1800" spc="10" dirty="0">
                <a:latin typeface="Calibri"/>
                <a:cs typeface="Calibri"/>
              </a:rPr>
              <a:t> </a:t>
            </a:r>
            <a:r>
              <a:rPr sz="1800" dirty="0">
                <a:latin typeface="Calibri"/>
                <a:cs typeface="Calibri"/>
              </a:rPr>
              <a:t>Id</a:t>
            </a:r>
            <a:r>
              <a:rPr sz="1800" spc="-10" dirty="0">
                <a:latin typeface="Calibri"/>
                <a:cs typeface="Calibri"/>
              </a:rPr>
              <a:t>en</a:t>
            </a:r>
            <a:r>
              <a:rPr sz="1800" spc="-15" dirty="0">
                <a:latin typeface="Calibri"/>
                <a:cs typeface="Calibri"/>
              </a:rPr>
              <a:t>t</a:t>
            </a:r>
            <a:r>
              <a:rPr sz="1800" spc="-10" dirty="0">
                <a:latin typeface="Calibri"/>
                <a:cs typeface="Calibri"/>
              </a:rPr>
              <a:t>i</a:t>
            </a:r>
            <a:r>
              <a:rPr sz="1800" dirty="0">
                <a:latin typeface="Calibri"/>
                <a:cs typeface="Calibri"/>
              </a:rPr>
              <a:t>f</a:t>
            </a:r>
            <a:r>
              <a:rPr sz="1800" spc="-5" dirty="0">
                <a:latin typeface="Calibri"/>
                <a:cs typeface="Calibri"/>
              </a:rPr>
              <a:t>i</a:t>
            </a:r>
            <a:r>
              <a:rPr sz="1800" dirty="0">
                <a:latin typeface="Calibri"/>
                <a:cs typeface="Calibri"/>
              </a:rPr>
              <a:t>ab</a:t>
            </a:r>
            <a:r>
              <a:rPr sz="1800" spc="-5" dirty="0">
                <a:latin typeface="Calibri"/>
                <a:cs typeface="Calibri"/>
              </a:rPr>
              <a:t>l</a:t>
            </a:r>
            <a:r>
              <a:rPr sz="1800" spc="-10" dirty="0">
                <a:latin typeface="Calibri"/>
                <a:cs typeface="Calibri"/>
              </a:rPr>
              <a:t>e</a:t>
            </a:r>
            <a:r>
              <a:rPr sz="1800" spc="-5" dirty="0">
                <a:latin typeface="Calibri"/>
                <a:cs typeface="Calibri"/>
              </a:rPr>
              <a:t> </a:t>
            </a:r>
            <a:r>
              <a:rPr sz="1800" dirty="0">
                <a:latin typeface="Calibri"/>
                <a:cs typeface="Calibri"/>
              </a:rPr>
              <a:t>I</a:t>
            </a:r>
            <a:r>
              <a:rPr sz="1800" spc="-10" dirty="0">
                <a:latin typeface="Calibri"/>
                <a:cs typeface="Calibri"/>
              </a:rPr>
              <a:t>n</a:t>
            </a:r>
            <a:r>
              <a:rPr sz="1800" spc="-35" dirty="0">
                <a:latin typeface="Calibri"/>
                <a:cs typeface="Calibri"/>
              </a:rPr>
              <a:t>f</a:t>
            </a:r>
            <a:r>
              <a:rPr sz="1800" spc="-5" dirty="0">
                <a:latin typeface="Calibri"/>
                <a:cs typeface="Calibri"/>
              </a:rPr>
              <a:t>o</a:t>
            </a:r>
            <a:r>
              <a:rPr sz="1800" spc="-15" dirty="0">
                <a:latin typeface="Calibri"/>
                <a:cs typeface="Calibri"/>
              </a:rPr>
              <a:t>rm</a:t>
            </a:r>
            <a:r>
              <a:rPr sz="1800" spc="-25" dirty="0">
                <a:latin typeface="Calibri"/>
                <a:cs typeface="Calibri"/>
              </a:rPr>
              <a:t>a</a:t>
            </a:r>
            <a:r>
              <a:rPr sz="1800" spc="-15" dirty="0">
                <a:latin typeface="Calibri"/>
                <a:cs typeface="Calibri"/>
              </a:rPr>
              <a:t>t</a:t>
            </a:r>
            <a:r>
              <a:rPr sz="1800" spc="-5" dirty="0">
                <a:latin typeface="Calibri"/>
                <a:cs typeface="Calibri"/>
              </a:rPr>
              <a:t>io</a:t>
            </a:r>
            <a:r>
              <a:rPr sz="1800" dirty="0">
                <a:latin typeface="Calibri"/>
                <a:cs typeface="Calibri"/>
              </a:rPr>
              <a:t>n </a:t>
            </a:r>
            <a:r>
              <a:rPr sz="1800" spc="-10" dirty="0">
                <a:latin typeface="Calibri"/>
                <a:cs typeface="Calibri"/>
              </a:rPr>
              <a:t>(</a:t>
            </a:r>
            <a:r>
              <a:rPr sz="1800" spc="-20" dirty="0">
                <a:latin typeface="Calibri"/>
                <a:cs typeface="Calibri"/>
              </a:rPr>
              <a:t>P</a:t>
            </a:r>
            <a:r>
              <a:rPr sz="1800" dirty="0">
                <a:latin typeface="Calibri"/>
                <a:cs typeface="Calibri"/>
              </a:rPr>
              <a:t>II)</a:t>
            </a:r>
            <a:r>
              <a:rPr sz="1800" spc="5" dirty="0">
                <a:latin typeface="Calibri"/>
                <a:cs typeface="Calibri"/>
              </a:rPr>
              <a:t> </a:t>
            </a:r>
            <a:r>
              <a:rPr sz="1800" spc="-25" dirty="0">
                <a:latin typeface="Calibri"/>
                <a:cs typeface="Calibri"/>
              </a:rPr>
              <a:t>t</a:t>
            </a:r>
            <a:r>
              <a:rPr sz="1800" dirty="0">
                <a:latin typeface="Calibri"/>
                <a:cs typeface="Calibri"/>
              </a:rPr>
              <a:t>o </a:t>
            </a:r>
            <a:r>
              <a:rPr sz="1800" spc="-15" dirty="0">
                <a:latin typeface="Calibri"/>
                <a:cs typeface="Calibri"/>
              </a:rPr>
              <a:t>t</a:t>
            </a:r>
            <a:r>
              <a:rPr sz="1800" dirty="0">
                <a:latin typeface="Calibri"/>
                <a:cs typeface="Calibri"/>
              </a:rPr>
              <a:t>h</a:t>
            </a:r>
            <a:r>
              <a:rPr sz="1800" spc="-10" dirty="0">
                <a:latin typeface="Calibri"/>
                <a:cs typeface="Calibri"/>
              </a:rPr>
              <a:t>e</a:t>
            </a:r>
            <a:r>
              <a:rPr sz="1800" spc="15" dirty="0">
                <a:latin typeface="Calibri"/>
                <a:cs typeface="Calibri"/>
              </a:rPr>
              <a:t> </a:t>
            </a:r>
            <a:r>
              <a:rPr sz="1800" spc="-20" dirty="0">
                <a:latin typeface="Calibri"/>
                <a:cs typeface="Calibri"/>
              </a:rPr>
              <a:t>U</a:t>
            </a:r>
            <a:r>
              <a:rPr sz="1800" dirty="0">
                <a:latin typeface="Calibri"/>
                <a:cs typeface="Calibri"/>
              </a:rPr>
              <a:t>n</a:t>
            </a:r>
            <a:r>
              <a:rPr sz="1800" spc="-5" dirty="0">
                <a:latin typeface="Calibri"/>
                <a:cs typeface="Calibri"/>
              </a:rPr>
              <a:t>i</a:t>
            </a:r>
            <a:r>
              <a:rPr sz="1800" spc="-40" dirty="0">
                <a:latin typeface="Calibri"/>
                <a:cs typeface="Calibri"/>
              </a:rPr>
              <a:t>t</a:t>
            </a:r>
            <a:r>
              <a:rPr sz="1800" spc="-10" dirty="0">
                <a:latin typeface="Calibri"/>
                <a:cs typeface="Calibri"/>
              </a:rPr>
              <a:t>e</a:t>
            </a:r>
            <a:r>
              <a:rPr sz="1800" dirty="0">
                <a:latin typeface="Calibri"/>
                <a:cs typeface="Calibri"/>
              </a:rPr>
              <a:t>d</a:t>
            </a:r>
            <a:r>
              <a:rPr sz="1800" spc="15" dirty="0">
                <a:latin typeface="Calibri"/>
                <a:cs typeface="Calibri"/>
              </a:rPr>
              <a:t> </a:t>
            </a:r>
            <a:r>
              <a:rPr sz="1800" dirty="0">
                <a:latin typeface="Calibri"/>
                <a:cs typeface="Calibri"/>
              </a:rPr>
              <a:t>S</a:t>
            </a:r>
            <a:r>
              <a:rPr sz="1800" spc="-30" dirty="0">
                <a:latin typeface="Calibri"/>
                <a:cs typeface="Calibri"/>
              </a:rPr>
              <a:t>t</a:t>
            </a:r>
            <a:r>
              <a:rPr sz="1800" spc="-10" dirty="0">
                <a:latin typeface="Calibri"/>
                <a:cs typeface="Calibri"/>
              </a:rPr>
              <a:t>a</a:t>
            </a:r>
            <a:r>
              <a:rPr sz="1800" spc="-40" dirty="0">
                <a:latin typeface="Calibri"/>
                <a:cs typeface="Calibri"/>
              </a:rPr>
              <a:t>t</a:t>
            </a:r>
            <a:r>
              <a:rPr sz="1800" spc="-10" dirty="0">
                <a:latin typeface="Calibri"/>
                <a:cs typeface="Calibri"/>
              </a:rPr>
              <a:t>e</a:t>
            </a:r>
            <a:r>
              <a:rPr sz="1800" dirty="0">
                <a:latin typeface="Calibri"/>
                <a:cs typeface="Calibri"/>
              </a:rPr>
              <a:t>s</a:t>
            </a:r>
            <a:r>
              <a:rPr sz="1800" spc="5" dirty="0">
                <a:latin typeface="Calibri"/>
                <a:cs typeface="Calibri"/>
              </a:rPr>
              <a:t> </a:t>
            </a:r>
            <a:r>
              <a:rPr sz="1800" dirty="0">
                <a:latin typeface="Calibri"/>
                <a:cs typeface="Calibri"/>
              </a:rPr>
              <a:t>C</a:t>
            </a:r>
            <a:r>
              <a:rPr sz="1800" spc="-5" dirty="0">
                <a:latin typeface="Calibri"/>
                <a:cs typeface="Calibri"/>
              </a:rPr>
              <a:t>o</a:t>
            </a:r>
            <a:r>
              <a:rPr sz="1800" dirty="0">
                <a:latin typeface="Calibri"/>
                <a:cs typeface="Calibri"/>
              </a:rPr>
              <a:t>mpu</a:t>
            </a:r>
            <a:r>
              <a:rPr sz="1800" spc="-40" dirty="0">
                <a:latin typeface="Calibri"/>
                <a:cs typeface="Calibri"/>
              </a:rPr>
              <a:t>t</a:t>
            </a:r>
            <a:r>
              <a:rPr sz="1800" spc="-10" dirty="0">
                <a:latin typeface="Calibri"/>
                <a:cs typeface="Calibri"/>
              </a:rPr>
              <a:t>er</a:t>
            </a:r>
            <a:r>
              <a:rPr sz="1800" spc="5" dirty="0">
                <a:latin typeface="Calibri"/>
                <a:cs typeface="Calibri"/>
              </a:rPr>
              <a:t> </a:t>
            </a:r>
            <a:r>
              <a:rPr sz="1800" spc="-5" dirty="0">
                <a:latin typeface="Calibri"/>
                <a:cs typeface="Calibri"/>
              </a:rPr>
              <a:t>E</a:t>
            </a:r>
            <a:r>
              <a:rPr sz="1800" spc="-15" dirty="0">
                <a:latin typeface="Calibri"/>
                <a:cs typeface="Calibri"/>
              </a:rPr>
              <a:t>me</a:t>
            </a:r>
            <a:r>
              <a:rPr sz="1800" spc="-40" dirty="0">
                <a:latin typeface="Calibri"/>
                <a:cs typeface="Calibri"/>
              </a:rPr>
              <a:t>r</a:t>
            </a:r>
            <a:r>
              <a:rPr sz="1800" spc="-20" dirty="0">
                <a:latin typeface="Calibri"/>
                <a:cs typeface="Calibri"/>
              </a:rPr>
              <a:t>g</a:t>
            </a:r>
            <a:r>
              <a:rPr sz="1800" spc="-10" dirty="0">
                <a:latin typeface="Calibri"/>
                <a:cs typeface="Calibri"/>
              </a:rPr>
              <a:t>e</a:t>
            </a:r>
            <a:r>
              <a:rPr sz="1800" dirty="0">
                <a:latin typeface="Calibri"/>
                <a:cs typeface="Calibri"/>
              </a:rPr>
              <a:t>n</a:t>
            </a:r>
            <a:r>
              <a:rPr sz="1800" spc="-20" dirty="0">
                <a:latin typeface="Calibri"/>
                <a:cs typeface="Calibri"/>
              </a:rPr>
              <a:t>c</a:t>
            </a:r>
            <a:r>
              <a:rPr sz="1800" spc="-10" dirty="0">
                <a:latin typeface="Calibri"/>
                <a:cs typeface="Calibri"/>
              </a:rPr>
              <a:t>y</a:t>
            </a:r>
            <a:r>
              <a:rPr sz="1800" dirty="0">
                <a:latin typeface="Calibri"/>
                <a:cs typeface="Calibri"/>
              </a:rPr>
              <a:t> </a:t>
            </a:r>
            <a:r>
              <a:rPr sz="1800" spc="-55" dirty="0">
                <a:latin typeface="Calibri"/>
                <a:cs typeface="Calibri"/>
              </a:rPr>
              <a:t>R</a:t>
            </a:r>
            <a:r>
              <a:rPr sz="1800" spc="-10" dirty="0">
                <a:latin typeface="Calibri"/>
                <a:cs typeface="Calibri"/>
              </a:rPr>
              <a:t>e</a:t>
            </a:r>
            <a:r>
              <a:rPr sz="1800" dirty="0">
                <a:latin typeface="Calibri"/>
                <a:cs typeface="Calibri"/>
              </a:rPr>
              <a:t>ad</a:t>
            </a:r>
            <a:r>
              <a:rPr sz="1800" spc="-10" dirty="0">
                <a:latin typeface="Calibri"/>
                <a:cs typeface="Calibri"/>
              </a:rPr>
              <a:t>i</a:t>
            </a:r>
            <a:r>
              <a:rPr sz="1800" dirty="0">
                <a:latin typeface="Calibri"/>
                <a:cs typeface="Calibri"/>
              </a:rPr>
              <a:t>n</a:t>
            </a:r>
            <a:r>
              <a:rPr sz="1800" spc="-10" dirty="0">
                <a:latin typeface="Calibri"/>
                <a:cs typeface="Calibri"/>
              </a:rPr>
              <a:t>e</a:t>
            </a:r>
            <a:r>
              <a:rPr sz="1800" dirty="0">
                <a:latin typeface="Calibri"/>
                <a:cs typeface="Calibri"/>
              </a:rPr>
              <a:t>ss</a:t>
            </a:r>
            <a:r>
              <a:rPr sz="1800" spc="5" dirty="0">
                <a:latin typeface="Calibri"/>
                <a:cs typeface="Calibri"/>
              </a:rPr>
              <a:t> </a:t>
            </a:r>
            <a:r>
              <a:rPr sz="1800" spc="-160" dirty="0">
                <a:latin typeface="Calibri"/>
                <a:cs typeface="Calibri"/>
              </a:rPr>
              <a:t>T</a:t>
            </a:r>
            <a:r>
              <a:rPr sz="1800" spc="-15" dirty="0">
                <a:latin typeface="Calibri"/>
                <a:cs typeface="Calibri"/>
              </a:rPr>
              <a:t>eam</a:t>
            </a:r>
            <a:r>
              <a:rPr sz="1800" dirty="0">
                <a:latin typeface="Calibri"/>
                <a:cs typeface="Calibri"/>
              </a:rPr>
              <a:t> </a:t>
            </a:r>
            <a:r>
              <a:rPr sz="1800" spc="-10" dirty="0">
                <a:latin typeface="Calibri"/>
                <a:cs typeface="Calibri"/>
              </a:rPr>
              <a:t>(</a:t>
            </a:r>
            <a:r>
              <a:rPr sz="1800" spc="-20" dirty="0">
                <a:latin typeface="Calibri"/>
                <a:cs typeface="Calibri"/>
              </a:rPr>
              <a:t>U</a:t>
            </a:r>
            <a:r>
              <a:rPr sz="1800" dirty="0">
                <a:latin typeface="Calibri"/>
                <a:cs typeface="Calibri"/>
              </a:rPr>
              <a:t>S</a:t>
            </a:r>
            <a:r>
              <a:rPr sz="1800" spc="-5" dirty="0">
                <a:latin typeface="Calibri"/>
                <a:cs typeface="Calibri"/>
              </a:rPr>
              <a:t>-</a:t>
            </a:r>
            <a:r>
              <a:rPr sz="1800" dirty="0">
                <a:latin typeface="Calibri"/>
                <a:cs typeface="Calibri"/>
              </a:rPr>
              <a:t>C</a:t>
            </a:r>
            <a:r>
              <a:rPr sz="1800" spc="-5" dirty="0">
                <a:latin typeface="Calibri"/>
                <a:cs typeface="Calibri"/>
              </a:rPr>
              <a:t>E</a:t>
            </a:r>
            <a:r>
              <a:rPr sz="1800" spc="-30" dirty="0">
                <a:latin typeface="Calibri"/>
                <a:cs typeface="Calibri"/>
              </a:rPr>
              <a:t>R</a:t>
            </a:r>
            <a:r>
              <a:rPr sz="1800" spc="-5" dirty="0">
                <a:latin typeface="Calibri"/>
                <a:cs typeface="Calibri"/>
              </a:rPr>
              <a:t>T</a:t>
            </a:r>
            <a:r>
              <a:rPr sz="1800" dirty="0">
                <a:latin typeface="Calibri"/>
                <a:cs typeface="Calibri"/>
              </a:rPr>
              <a:t>)</a:t>
            </a:r>
            <a:r>
              <a:rPr sz="1800" spc="5" dirty="0">
                <a:latin typeface="Calibri"/>
                <a:cs typeface="Calibri"/>
              </a:rPr>
              <a:t> </a:t>
            </a:r>
            <a:r>
              <a:rPr sz="1800" spc="-20" dirty="0">
                <a:latin typeface="Calibri"/>
                <a:cs typeface="Calibri"/>
              </a:rPr>
              <a:t>w</a:t>
            </a:r>
            <a:r>
              <a:rPr sz="1800" spc="-5" dirty="0">
                <a:latin typeface="Calibri"/>
                <a:cs typeface="Calibri"/>
              </a:rPr>
              <a:t>i</a:t>
            </a:r>
            <a:r>
              <a:rPr sz="1800" spc="-15" dirty="0">
                <a:latin typeface="Calibri"/>
                <a:cs typeface="Calibri"/>
              </a:rPr>
              <a:t>t</a:t>
            </a:r>
            <a:r>
              <a:rPr sz="1800" dirty="0">
                <a:latin typeface="Calibri"/>
                <a:cs typeface="Calibri"/>
              </a:rPr>
              <a:t>h</a:t>
            </a:r>
            <a:r>
              <a:rPr sz="1800" spc="-5" dirty="0">
                <a:latin typeface="Calibri"/>
                <a:cs typeface="Calibri"/>
              </a:rPr>
              <a:t>i</a:t>
            </a:r>
            <a:r>
              <a:rPr sz="1800" dirty="0">
                <a:latin typeface="Calibri"/>
                <a:cs typeface="Calibri"/>
              </a:rPr>
              <a:t>n </a:t>
            </a:r>
            <a:r>
              <a:rPr sz="1800" spc="-5" dirty="0">
                <a:latin typeface="Calibri"/>
                <a:cs typeface="Calibri"/>
              </a:rPr>
              <a:t>o</a:t>
            </a:r>
            <a:r>
              <a:rPr sz="1800" dirty="0">
                <a:latin typeface="Calibri"/>
                <a:cs typeface="Calibri"/>
              </a:rPr>
              <a:t>n</a:t>
            </a:r>
            <a:r>
              <a:rPr sz="1800" spc="-10" dirty="0">
                <a:latin typeface="Calibri"/>
                <a:cs typeface="Calibri"/>
              </a:rPr>
              <a:t>e</a:t>
            </a:r>
            <a:r>
              <a:rPr sz="1800" spc="15" dirty="0">
                <a:latin typeface="Calibri"/>
                <a:cs typeface="Calibri"/>
              </a:rPr>
              <a:t> </a:t>
            </a:r>
            <a:r>
              <a:rPr sz="1800" dirty="0">
                <a:latin typeface="Calibri"/>
                <a:cs typeface="Calibri"/>
              </a:rPr>
              <a:t>h</a:t>
            </a:r>
            <a:r>
              <a:rPr sz="1800" spc="-5" dirty="0">
                <a:latin typeface="Calibri"/>
                <a:cs typeface="Calibri"/>
              </a:rPr>
              <a:t>o</a:t>
            </a:r>
            <a:r>
              <a:rPr sz="1800" dirty="0">
                <a:latin typeface="Calibri"/>
                <a:cs typeface="Calibri"/>
              </a:rPr>
              <a:t>u</a:t>
            </a:r>
            <a:r>
              <a:rPr sz="1800" spc="-10" dirty="0">
                <a:latin typeface="Calibri"/>
                <a:cs typeface="Calibri"/>
              </a:rPr>
              <a:t>r</a:t>
            </a:r>
            <a:r>
              <a:rPr sz="1800" spc="5" dirty="0">
                <a:latin typeface="Calibri"/>
                <a:cs typeface="Calibri"/>
              </a:rPr>
              <a:t> </a:t>
            </a:r>
            <a:r>
              <a:rPr sz="1800" spc="-5" dirty="0">
                <a:latin typeface="Calibri"/>
                <a:cs typeface="Calibri"/>
              </a:rPr>
              <a:t>o</a:t>
            </a:r>
            <a:r>
              <a:rPr sz="1800" dirty="0">
                <a:latin typeface="Calibri"/>
                <a:cs typeface="Calibri"/>
              </a:rPr>
              <a:t>f d</a:t>
            </a:r>
            <a:r>
              <a:rPr sz="1800" spc="-10" dirty="0">
                <a:latin typeface="Calibri"/>
                <a:cs typeface="Calibri"/>
              </a:rPr>
              <a:t>i</a:t>
            </a:r>
            <a:r>
              <a:rPr sz="1800" dirty="0">
                <a:latin typeface="Calibri"/>
                <a:cs typeface="Calibri"/>
              </a:rPr>
              <a:t>s</a:t>
            </a:r>
            <a:r>
              <a:rPr sz="1800" spc="-30" dirty="0">
                <a:latin typeface="Calibri"/>
                <a:cs typeface="Calibri"/>
              </a:rPr>
              <a:t>c</a:t>
            </a:r>
            <a:r>
              <a:rPr sz="1800" spc="-15" dirty="0">
                <a:latin typeface="Calibri"/>
                <a:cs typeface="Calibri"/>
              </a:rPr>
              <a:t>o</a:t>
            </a:r>
            <a:r>
              <a:rPr sz="1800" spc="-20" dirty="0">
                <a:latin typeface="Calibri"/>
                <a:cs typeface="Calibri"/>
              </a:rPr>
              <a:t>v</a:t>
            </a:r>
            <a:r>
              <a:rPr sz="1800" spc="-10" dirty="0">
                <a:latin typeface="Calibri"/>
                <a:cs typeface="Calibri"/>
              </a:rPr>
              <a:t>e</a:t>
            </a:r>
            <a:r>
              <a:rPr sz="1800" spc="-5" dirty="0">
                <a:latin typeface="Calibri"/>
                <a:cs typeface="Calibri"/>
              </a:rPr>
              <a:t>r</a:t>
            </a:r>
            <a:r>
              <a:rPr sz="1800" spc="-130" dirty="0">
                <a:latin typeface="Calibri"/>
                <a:cs typeface="Calibri"/>
              </a:rPr>
              <a:t>y</a:t>
            </a:r>
            <a:r>
              <a:rPr sz="1800" dirty="0">
                <a:latin typeface="Calibri"/>
                <a:cs typeface="Calibri"/>
              </a:rPr>
              <a:t>.</a:t>
            </a:r>
          </a:p>
        </p:txBody>
      </p:sp>
      <p:sp>
        <p:nvSpPr>
          <p:cNvPr id="3" name="object 3"/>
          <p:cNvSpPr txBox="1"/>
          <p:nvPr/>
        </p:nvSpPr>
        <p:spPr>
          <a:xfrm>
            <a:off x="622934" y="1459983"/>
            <a:ext cx="8986519" cy="3985706"/>
          </a:xfrm>
          <a:prstGeom prst="rect">
            <a:avLst/>
          </a:prstGeom>
        </p:spPr>
        <p:txBody>
          <a:bodyPr vert="horz" wrap="square" lIns="0" tIns="0" rIns="0" bIns="0" rtlCol="0">
            <a:spAutoFit/>
          </a:bodyPr>
          <a:lstStyle/>
          <a:p>
            <a:pPr marL="240665" marR="730885" indent="-228600">
              <a:lnSpc>
                <a:spcPct val="100000"/>
              </a:lnSpc>
              <a:spcBef>
                <a:spcPts val="335"/>
              </a:spcBef>
            </a:pPr>
            <a:endParaRPr lang="en-US" spc="-10" dirty="0">
              <a:latin typeface="Arial"/>
              <a:cs typeface="Arial"/>
            </a:endParaRPr>
          </a:p>
          <a:p>
            <a:pPr marL="240665" marR="730885" indent="-228600">
              <a:spcBef>
                <a:spcPts val="335"/>
              </a:spcBef>
            </a:pPr>
            <a:r>
              <a:rPr lang="en-US" dirty="0">
                <a:latin typeface="Webdings"/>
                <a:cs typeface="Webdings"/>
              </a:rPr>
              <a:t></a:t>
            </a:r>
            <a:r>
              <a:rPr lang="en-US" dirty="0">
                <a:latin typeface="Arial"/>
                <a:cs typeface="Arial"/>
              </a:rPr>
              <a:t>Implement proper information system backups, applying software patches within timeframes established by FMCSA for security vulnerabilities, and accurately reporting security incidences in accordance with DOT policy, DOT CSIRC procedures and any FMCSA supplemental procedures; </a:t>
            </a:r>
            <a:endParaRPr lang="en-US" sz="1800" dirty="0">
              <a:latin typeface="Webdings"/>
              <a:cs typeface="Webdings"/>
            </a:endParaRPr>
          </a:p>
          <a:p>
            <a:pPr marL="241300" marR="5080" indent="-228600">
              <a:lnSpc>
                <a:spcPct val="100000"/>
              </a:lnSpc>
            </a:pPr>
            <a:endParaRPr lang="en-US" dirty="0">
              <a:latin typeface="Webdings"/>
              <a:cs typeface="Webdings"/>
            </a:endParaRPr>
          </a:p>
          <a:p>
            <a:pPr marL="241300" marR="5080" indent="-228600">
              <a:lnSpc>
                <a:spcPct val="100000"/>
              </a:lnSpc>
            </a:pPr>
            <a:r>
              <a:rPr sz="1800" dirty="0">
                <a:latin typeface="Webdings"/>
                <a:cs typeface="Webdings"/>
              </a:rPr>
              <a:t></a:t>
            </a:r>
            <a:r>
              <a:rPr sz="1800"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10" dirty="0">
                <a:latin typeface="Arial"/>
                <a:cs typeface="Arial"/>
              </a:rPr>
              <a:t>hand</a:t>
            </a:r>
            <a:r>
              <a:rPr sz="1800" spc="-5" dirty="0">
                <a:latin typeface="Arial"/>
                <a:cs typeface="Arial"/>
              </a:rPr>
              <a:t>li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p</a:t>
            </a:r>
            <a:r>
              <a:rPr sz="1800" spc="-5" dirty="0">
                <a:latin typeface="Arial"/>
                <a:cs typeface="Arial"/>
              </a:rPr>
              <a:t>l</a:t>
            </a:r>
            <a:r>
              <a:rPr sz="1800" spc="-10" dirty="0">
                <a:latin typeface="Arial"/>
                <a:cs typeface="Arial"/>
              </a:rPr>
              <a:t>an</a:t>
            </a:r>
            <a:r>
              <a:rPr sz="1800" dirty="0">
                <a:latin typeface="Arial"/>
                <a:cs typeface="Arial"/>
              </a:rPr>
              <a:t>s</a:t>
            </a:r>
            <a:r>
              <a:rPr sz="1800" spc="1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spc="-10" dirty="0">
                <a:latin typeface="Arial"/>
                <a:cs typeface="Arial"/>
              </a:rPr>
              <a:t>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15" dirty="0">
                <a:latin typeface="Arial"/>
                <a:cs typeface="Arial"/>
              </a:rPr>
              <a:t> </a:t>
            </a:r>
            <a:r>
              <a:rPr sz="1800" dirty="0">
                <a:latin typeface="Arial"/>
                <a:cs typeface="Arial"/>
              </a:rPr>
              <a:t>to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pu</a:t>
            </a:r>
            <a:r>
              <a:rPr sz="1800" dirty="0">
                <a:latin typeface="Arial"/>
                <a:cs typeface="Arial"/>
              </a:rPr>
              <a:t>t</a:t>
            </a:r>
            <a:r>
              <a:rPr sz="1800" spc="-10" dirty="0">
                <a:latin typeface="Arial"/>
                <a:cs typeface="Arial"/>
              </a:rPr>
              <a:t>e</a:t>
            </a:r>
            <a:r>
              <a:rPr sz="1800" dirty="0">
                <a:latin typeface="Arial"/>
                <a:cs typeface="Arial"/>
              </a:rPr>
              <a:t>r</a:t>
            </a:r>
            <a:r>
              <a:rPr sz="1800" spc="1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ts</a:t>
            </a:r>
            <a:r>
              <a:rPr sz="1800" spc="15" dirty="0">
                <a:latin typeface="Arial"/>
                <a:cs typeface="Arial"/>
              </a:rPr>
              <a:t> </a:t>
            </a:r>
            <a:r>
              <a:rPr sz="1800" spc="-10" dirty="0">
                <a:latin typeface="Arial"/>
                <a:cs typeface="Arial"/>
              </a:rPr>
              <a:t>a</a:t>
            </a:r>
            <a:r>
              <a:rPr sz="1800" dirty="0">
                <a:latin typeface="Arial"/>
                <a:cs typeface="Arial"/>
              </a:rPr>
              <a:t>re</a:t>
            </a:r>
            <a:r>
              <a:rPr sz="1800" spc="10" dirty="0">
                <a:latin typeface="Arial"/>
                <a:cs typeface="Arial"/>
              </a:rPr>
              <a:t> </a:t>
            </a:r>
            <a:r>
              <a:rPr sz="1800" spc="-10" dirty="0">
                <a:latin typeface="Arial"/>
                <a:cs typeface="Arial"/>
              </a:rPr>
              <a:t>hand</a:t>
            </a:r>
            <a:r>
              <a:rPr sz="1800" spc="-5" dirty="0">
                <a:latin typeface="Arial"/>
                <a:cs typeface="Arial"/>
              </a:rPr>
              <a:t>l</a:t>
            </a:r>
            <a:r>
              <a:rPr sz="1800" spc="-10" dirty="0">
                <a:latin typeface="Arial"/>
                <a:cs typeface="Arial"/>
              </a:rPr>
              <a:t>ed e</a:t>
            </a:r>
            <a:r>
              <a:rPr sz="1800" dirty="0">
                <a:latin typeface="Arial"/>
                <a:cs typeface="Arial"/>
              </a:rPr>
              <a:t>ff</a:t>
            </a:r>
            <a:r>
              <a:rPr sz="1800" spc="-5" dirty="0">
                <a:latin typeface="Arial"/>
                <a:cs typeface="Arial"/>
              </a:rPr>
              <a:t>i</a:t>
            </a:r>
            <a:r>
              <a:rPr sz="1800" dirty="0">
                <a:latin typeface="Arial"/>
                <a:cs typeface="Arial"/>
              </a:rPr>
              <a:t>c</a:t>
            </a:r>
            <a:r>
              <a:rPr sz="1800" spc="-5" dirty="0">
                <a:latin typeface="Arial"/>
                <a:cs typeface="Arial"/>
              </a:rPr>
              <a:t>i</a:t>
            </a:r>
            <a:r>
              <a:rPr sz="1800" spc="-10" dirty="0">
                <a:latin typeface="Arial"/>
                <a:cs typeface="Arial"/>
              </a:rPr>
              <a:t>en</a:t>
            </a:r>
            <a:r>
              <a:rPr sz="1800" dirty="0">
                <a:latin typeface="Arial"/>
                <a:cs typeface="Arial"/>
              </a:rPr>
              <a:t>t</a:t>
            </a:r>
            <a:r>
              <a:rPr sz="1800" spc="-5" dirty="0">
                <a:latin typeface="Arial"/>
                <a:cs typeface="Arial"/>
              </a:rPr>
              <a:t>l</a:t>
            </a:r>
            <a:r>
              <a:rPr sz="1800" dirty="0">
                <a:latin typeface="Arial"/>
                <a:cs typeface="Arial"/>
              </a:rPr>
              <a:t>y</a:t>
            </a:r>
            <a:r>
              <a:rPr sz="1800" spc="1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e</a:t>
            </a:r>
            <a:r>
              <a:rPr sz="1800" dirty="0">
                <a:latin typeface="Arial"/>
                <a:cs typeface="Arial"/>
              </a:rPr>
              <a:t>ff</a:t>
            </a:r>
            <a:r>
              <a:rPr sz="1800" spc="-10" dirty="0">
                <a:latin typeface="Arial"/>
                <a:cs typeface="Arial"/>
              </a:rPr>
              <a:t>e</a:t>
            </a:r>
            <a:r>
              <a:rPr sz="1800" dirty="0">
                <a:latin typeface="Arial"/>
                <a:cs typeface="Arial"/>
              </a:rPr>
              <a:t>ct</a:t>
            </a:r>
            <a:r>
              <a:rPr sz="1800" spc="-5" dirty="0">
                <a:latin typeface="Arial"/>
                <a:cs typeface="Arial"/>
              </a:rPr>
              <a:t>i</a:t>
            </a:r>
            <a:r>
              <a:rPr sz="1800" dirty="0">
                <a:latin typeface="Arial"/>
                <a:cs typeface="Arial"/>
              </a:rPr>
              <a:t>v</a:t>
            </a:r>
            <a:r>
              <a:rPr sz="1800" spc="-10" dirty="0">
                <a:latin typeface="Arial"/>
                <a:cs typeface="Arial"/>
              </a:rPr>
              <a:t>e</a:t>
            </a:r>
            <a:r>
              <a:rPr sz="1800" spc="-5" dirty="0">
                <a:latin typeface="Arial"/>
                <a:cs typeface="Arial"/>
              </a:rPr>
              <a:t>l</a:t>
            </a:r>
            <a:r>
              <a:rPr sz="1800" spc="-25" dirty="0">
                <a:latin typeface="Arial"/>
                <a:cs typeface="Arial"/>
              </a:rPr>
              <a:t>y</a:t>
            </a:r>
            <a:r>
              <a:rPr sz="1800" dirty="0">
                <a:latin typeface="Arial"/>
                <a:cs typeface="Arial"/>
              </a:rPr>
              <a:t>.</a:t>
            </a:r>
          </a:p>
          <a:p>
            <a:pPr marL="241300" marR="654050" indent="-228600">
              <a:lnSpc>
                <a:spcPct val="100000"/>
              </a:lnSpc>
              <a:spcBef>
                <a:spcPts val="860"/>
              </a:spcBef>
            </a:pPr>
            <a:r>
              <a:rPr sz="1800" dirty="0">
                <a:latin typeface="Webdings"/>
                <a:cs typeface="Webdings"/>
              </a:rPr>
              <a:t></a:t>
            </a:r>
            <a:r>
              <a:rPr lang="en-US" sz="1800" dirty="0">
                <a:latin typeface="Arial" panose="020B0604020202020204" pitchFamily="34" charset="0"/>
                <a:cs typeface="Arial" panose="020B0604020202020204" pitchFamily="34" charset="0"/>
              </a:rPr>
              <a:t>Assist </a:t>
            </a:r>
            <a:r>
              <a:rPr lang="en-US" spc="-5" dirty="0">
                <a:latin typeface="Arial"/>
                <a:cs typeface="Arial"/>
              </a:rPr>
              <a:t>System Owner </a:t>
            </a:r>
            <a:r>
              <a:rPr lang="en-US" sz="1800" spc="-5" dirty="0">
                <a:latin typeface="Arial"/>
                <a:cs typeface="Arial"/>
              </a:rPr>
              <a:t>in </a:t>
            </a:r>
            <a:r>
              <a:rPr sz="1800" spc="-10" dirty="0">
                <a:latin typeface="Arial"/>
                <a:cs typeface="Arial"/>
              </a:rPr>
              <a:t>de</a:t>
            </a:r>
            <a:r>
              <a:rPr sz="1800" dirty="0">
                <a:latin typeface="Arial"/>
                <a:cs typeface="Arial"/>
              </a:rPr>
              <a:t>v</a:t>
            </a:r>
            <a:r>
              <a:rPr sz="1800" spc="-10" dirty="0">
                <a:latin typeface="Arial"/>
                <a:cs typeface="Arial"/>
              </a:rPr>
              <a:t>e</a:t>
            </a:r>
            <a:r>
              <a:rPr sz="1800" spc="-5" dirty="0">
                <a:latin typeface="Arial"/>
                <a:cs typeface="Arial"/>
              </a:rPr>
              <a:t>l</a:t>
            </a:r>
            <a:r>
              <a:rPr sz="1800" spc="-10" dirty="0">
                <a:latin typeface="Arial"/>
                <a:cs typeface="Arial"/>
              </a:rPr>
              <a:t>op</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and 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a:t>
            </a:r>
            <a:r>
              <a:rPr sz="1800" dirty="0">
                <a:latin typeface="Arial"/>
                <a:cs typeface="Arial"/>
              </a:rPr>
              <a:t>ss</a:t>
            </a:r>
            <a:r>
              <a:rPr sz="1800" spc="1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a:t>
            </a:r>
            <a:r>
              <a:rPr sz="1800" spc="-5" dirty="0">
                <a:latin typeface="Arial"/>
                <a:cs typeface="Arial"/>
              </a:rPr>
              <a:t>i</a:t>
            </a:r>
            <a:r>
              <a:rPr sz="1800" spc="-10" dirty="0">
                <a:latin typeface="Arial"/>
                <a:cs typeface="Arial"/>
              </a:rPr>
              <a:t>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35" dirty="0">
                <a:latin typeface="Arial"/>
                <a:cs typeface="Arial"/>
              </a:rPr>
              <a:t> </a:t>
            </a:r>
            <a:r>
              <a:rPr sz="1800" dirty="0">
                <a:latin typeface="Arial"/>
                <a:cs typeface="Arial"/>
              </a:rPr>
              <a:t>f</a:t>
            </a:r>
            <a:r>
              <a:rPr sz="1800" spc="-10" dirty="0">
                <a:latin typeface="Arial"/>
                <a:cs typeface="Arial"/>
              </a:rPr>
              <a:t>or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10" dirty="0">
                <a:latin typeface="Arial"/>
                <a:cs typeface="Arial"/>
              </a:rPr>
              <a:t>hand</a:t>
            </a:r>
            <a:r>
              <a:rPr sz="1800" spc="-5" dirty="0">
                <a:latin typeface="Arial"/>
                <a:cs typeface="Arial"/>
              </a:rPr>
              <a:t>li</a:t>
            </a:r>
            <a:r>
              <a:rPr sz="1800" spc="-10" dirty="0">
                <a:latin typeface="Arial"/>
                <a:cs typeface="Arial"/>
              </a:rPr>
              <a:t>ng.</a:t>
            </a:r>
            <a:endParaRPr sz="1800" dirty="0">
              <a:latin typeface="Arial"/>
              <a:cs typeface="Arial"/>
            </a:endParaRPr>
          </a:p>
          <a:p>
            <a:pPr marL="240665" marR="195580" indent="-228600">
              <a:lnSpc>
                <a:spcPct val="100000"/>
              </a:lnSpc>
              <a:spcBef>
                <a:spcPts val="860"/>
              </a:spcBef>
            </a:pPr>
            <a:r>
              <a:rPr sz="1800" dirty="0">
                <a:latin typeface="Webdings"/>
                <a:cs typeface="Webdings"/>
              </a:rPr>
              <a:t></a:t>
            </a:r>
            <a:r>
              <a:rPr lang="en-US" dirty="0">
                <a:latin typeface="Arial"/>
                <a:cs typeface="Arial"/>
              </a:rPr>
              <a:t>Be prepared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t</a:t>
            </a:r>
            <a:r>
              <a:rPr sz="1800" spc="-10" dirty="0">
                <a:latin typeface="Arial"/>
                <a:cs typeface="Arial"/>
              </a:rPr>
              <a:t>he </a:t>
            </a:r>
            <a:r>
              <a:rPr sz="1800" spc="-5" dirty="0">
                <a:latin typeface="Arial"/>
                <a:cs typeface="Arial"/>
              </a:rPr>
              <a:t>D</a:t>
            </a:r>
            <a:r>
              <a:rPr sz="1800" spc="-10" dirty="0">
                <a:latin typeface="Arial"/>
                <a:cs typeface="Arial"/>
              </a:rPr>
              <a:t>e</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on</a:t>
            </a:r>
            <a:r>
              <a:rPr sz="1800" dirty="0">
                <a:latin typeface="Arial"/>
                <a:cs typeface="Arial"/>
              </a:rPr>
              <a:t>,</a:t>
            </a:r>
            <a:r>
              <a:rPr sz="1800" spc="15" dirty="0">
                <a:latin typeface="Arial"/>
                <a:cs typeface="Arial"/>
              </a:rPr>
              <a:t> </a:t>
            </a:r>
            <a:r>
              <a:rPr sz="1800" spc="-5"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a:t>
            </a:r>
            <a:r>
              <a:rPr sz="1800" spc="-10" dirty="0">
                <a:latin typeface="Arial"/>
                <a:cs typeface="Arial"/>
              </a:rPr>
              <a:t>e</a:t>
            </a:r>
            <a:r>
              <a:rPr sz="1800" dirty="0">
                <a:latin typeface="Arial"/>
                <a:cs typeface="Arial"/>
              </a:rPr>
              <a:t>,</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5"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o</a:t>
            </a:r>
            <a:r>
              <a:rPr sz="1800" spc="-5" dirty="0">
                <a:latin typeface="Arial"/>
                <a:cs typeface="Arial"/>
              </a:rPr>
              <a:t>l</a:t>
            </a:r>
            <a:r>
              <a:rPr sz="1800" spc="-10" dirty="0">
                <a:latin typeface="Arial"/>
                <a:cs typeface="Arial"/>
              </a:rPr>
              <a:t>u</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pha</a:t>
            </a:r>
            <a:r>
              <a:rPr sz="1800" dirty="0">
                <a:latin typeface="Arial"/>
                <a:cs typeface="Arial"/>
              </a:rPr>
              <a:t>s</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he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10" dirty="0">
                <a:latin typeface="Arial"/>
                <a:cs typeface="Arial"/>
              </a:rPr>
              <a:t>hand</a:t>
            </a:r>
            <a:r>
              <a:rPr sz="1800" spc="-5" dirty="0">
                <a:latin typeface="Arial"/>
                <a:cs typeface="Arial"/>
              </a:rPr>
              <a:t>li</a:t>
            </a:r>
            <a:r>
              <a:rPr sz="1800" spc="-10" dirty="0">
                <a:latin typeface="Arial"/>
                <a:cs typeface="Arial"/>
              </a:rPr>
              <a:t>n</a:t>
            </a:r>
            <a:r>
              <a:rPr sz="1800" dirty="0">
                <a:latin typeface="Arial"/>
                <a:cs typeface="Arial"/>
              </a:rPr>
              <a:t>g</a:t>
            </a:r>
            <a:r>
              <a:rPr sz="1800" spc="30" dirty="0">
                <a:latin typeface="Arial"/>
                <a:cs typeface="Arial"/>
              </a:rPr>
              <a:t> </a:t>
            </a:r>
            <a:r>
              <a:rPr sz="1800" spc="-5" dirty="0">
                <a:latin typeface="Arial"/>
                <a:cs typeface="Arial"/>
              </a:rPr>
              <a:t>li</a:t>
            </a:r>
            <a:r>
              <a:rPr sz="1800" dirty="0">
                <a:latin typeface="Arial"/>
                <a:cs typeface="Arial"/>
              </a:rPr>
              <a:t>fe</a:t>
            </a:r>
            <a:r>
              <a:rPr sz="1800" spc="-5" dirty="0">
                <a:latin typeface="Arial"/>
                <a:cs typeface="Arial"/>
              </a:rPr>
              <a:t> </a:t>
            </a:r>
            <a:r>
              <a:rPr sz="1800" dirty="0">
                <a:latin typeface="Arial"/>
                <a:cs typeface="Arial"/>
              </a:rPr>
              <a:t>c</a:t>
            </a:r>
            <a:r>
              <a:rPr sz="1800" spc="-25" dirty="0">
                <a:latin typeface="Arial"/>
                <a:cs typeface="Arial"/>
              </a:rPr>
              <a:t>y</a:t>
            </a:r>
            <a:r>
              <a:rPr sz="1800" dirty="0">
                <a:latin typeface="Arial"/>
                <a:cs typeface="Arial"/>
              </a:rPr>
              <a:t>c</a:t>
            </a:r>
            <a:r>
              <a:rPr sz="1800" spc="-5" dirty="0">
                <a:latin typeface="Arial"/>
                <a:cs typeface="Arial"/>
              </a:rPr>
              <a:t>l</a:t>
            </a:r>
            <a:r>
              <a:rPr sz="1800" spc="-10" dirty="0">
                <a:latin typeface="Arial"/>
                <a:cs typeface="Arial"/>
              </a:rPr>
              <a:t>e.</a:t>
            </a:r>
            <a:endParaRPr lang="en-US" sz="1800" spc="-10" dirty="0">
              <a:latin typeface="Arial"/>
              <a:cs typeface="Arial"/>
            </a:endParaRPr>
          </a:p>
          <a:p>
            <a:pPr marL="240665" marR="195580" indent="-228600">
              <a:lnSpc>
                <a:spcPct val="100000"/>
              </a:lnSpc>
              <a:spcBef>
                <a:spcPts val="860"/>
              </a:spcBef>
            </a:pPr>
            <a:endParaRPr sz="18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Ha</a:t>
            </a:r>
            <a:r>
              <a:rPr sz="1800" dirty="0"/>
              <a:t>ndling</a:t>
            </a:r>
          </a:p>
          <a:p>
            <a:pPr marL="12700">
              <a:lnSpc>
                <a:spcPts val="3315"/>
              </a:lnSpc>
            </a:pPr>
            <a:r>
              <a:rPr spc="-10" dirty="0"/>
              <a:t>I</a:t>
            </a:r>
            <a:r>
              <a:rPr spc="-25" dirty="0"/>
              <a:t>n</a:t>
            </a:r>
            <a:r>
              <a:rPr spc="-15" dirty="0"/>
              <a:t>c</a:t>
            </a:r>
            <a:r>
              <a:rPr spc="-10" dirty="0"/>
              <a:t>i</a:t>
            </a:r>
            <a:r>
              <a:rPr spc="-25" dirty="0"/>
              <a:t>d</a:t>
            </a:r>
            <a:r>
              <a:rPr spc="-15" dirty="0"/>
              <a:t>e</a:t>
            </a:r>
            <a:r>
              <a:rPr spc="-25" dirty="0"/>
              <a:t>n</a:t>
            </a:r>
            <a:r>
              <a:rPr spc="-10" dirty="0"/>
              <a:t>t</a:t>
            </a:r>
            <a:r>
              <a:rPr spc="15" dirty="0"/>
              <a:t> </a:t>
            </a:r>
            <a:r>
              <a:rPr spc="-30" dirty="0"/>
              <a:t>H</a:t>
            </a:r>
            <a:r>
              <a:rPr spc="-15" dirty="0"/>
              <a:t>a</a:t>
            </a:r>
            <a:r>
              <a:rPr spc="-25" dirty="0"/>
              <a:t>nd</a:t>
            </a:r>
            <a:r>
              <a:rPr spc="-10" dirty="0"/>
              <a:t>li</a:t>
            </a:r>
            <a:r>
              <a:rPr spc="-25" dirty="0"/>
              <a:t>ng</a:t>
            </a:r>
            <a:r>
              <a:rPr spc="-10" dirty="0"/>
              <a:t>:</a:t>
            </a:r>
            <a:r>
              <a:rPr spc="-5" dirty="0"/>
              <a:t> </a:t>
            </a:r>
            <a:r>
              <a:rPr spc="-229" dirty="0"/>
              <a:t>Y</a:t>
            </a:r>
            <a:r>
              <a:rPr spc="-25" dirty="0"/>
              <a:t>ou</a:t>
            </a:r>
            <a:r>
              <a:rPr spc="-15" dirty="0"/>
              <a:t>r</a:t>
            </a:r>
            <a:r>
              <a:rPr spc="5" dirty="0"/>
              <a:t> </a:t>
            </a:r>
            <a:r>
              <a:rPr spc="-25" dirty="0"/>
              <a:t>Ro</a:t>
            </a:r>
            <a:r>
              <a:rPr spc="-15" dirty="0"/>
              <a:t>le</a:t>
            </a:r>
          </a:p>
        </p:txBody>
      </p:sp>
    </p:spTree>
    <p:extLst>
      <p:ext uri="{BB962C8B-B14F-4D97-AF65-F5344CB8AC3E}">
        <p14:creationId xmlns:p14="http://schemas.microsoft.com/office/powerpoint/2010/main" val="42224870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43</a:t>
            </a:fld>
            <a:endParaRPr dirty="0"/>
          </a:p>
        </p:txBody>
      </p:sp>
      <p:sp>
        <p:nvSpPr>
          <p:cNvPr id="3" name="object 3"/>
          <p:cNvSpPr txBox="1"/>
          <p:nvPr/>
        </p:nvSpPr>
        <p:spPr>
          <a:xfrm>
            <a:off x="725169" y="2362200"/>
            <a:ext cx="8455660" cy="2446824"/>
          </a:xfrm>
          <a:prstGeom prst="rect">
            <a:avLst/>
          </a:prstGeom>
        </p:spPr>
        <p:txBody>
          <a:bodyPr vert="horz" wrap="square" lIns="0" tIns="0" rIns="0" bIns="0" rtlCol="0">
            <a:spAutoFit/>
          </a:bodyPr>
          <a:lstStyle/>
          <a:p>
            <a:pPr marL="241300" marR="499745" indent="-228600">
              <a:lnSpc>
                <a:spcPct val="100000"/>
              </a:lnSpc>
            </a:pPr>
            <a:r>
              <a:rPr sz="1800" dirty="0">
                <a:latin typeface="Webdings"/>
                <a:cs typeface="Webdings"/>
              </a:rPr>
              <a:t></a:t>
            </a:r>
            <a:r>
              <a:rPr sz="1800" dirty="0">
                <a:latin typeface="Arial"/>
                <a:cs typeface="Arial"/>
              </a:rPr>
              <a:t>A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v</a:t>
            </a:r>
            <a:r>
              <a:rPr sz="1800" spc="-10" dirty="0">
                <a:latin typeface="Arial"/>
                <a:cs typeface="Arial"/>
              </a:rPr>
              <a:t>a</a:t>
            </a:r>
            <a:r>
              <a:rPr sz="1800" dirty="0">
                <a:latin typeface="Arial"/>
                <a:cs typeface="Arial"/>
              </a:rPr>
              <a:t>cy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30" dirty="0">
                <a:latin typeface="Arial"/>
                <a:cs typeface="Arial"/>
              </a:rPr>
              <a:t> </a:t>
            </a:r>
            <a:r>
              <a:rPr sz="1800" dirty="0">
                <a:latin typeface="Arial"/>
                <a:cs typeface="Arial"/>
              </a:rPr>
              <a:t>r</a:t>
            </a:r>
            <a:r>
              <a:rPr sz="1800" spc="-10" dirty="0">
                <a:latin typeface="Arial"/>
                <a:cs typeface="Arial"/>
              </a:rPr>
              <a:t>equ</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c</a:t>
            </a:r>
            <a:r>
              <a:rPr sz="1800" spc="-10" dirty="0">
                <a:latin typeface="Arial"/>
                <a:cs typeface="Arial"/>
              </a:rPr>
              <a:t>oo</a:t>
            </a:r>
            <a:r>
              <a:rPr sz="1800" dirty="0">
                <a:latin typeface="Arial"/>
                <a:cs typeface="Arial"/>
              </a:rPr>
              <a:t>r</a:t>
            </a:r>
            <a:r>
              <a:rPr sz="1800" spc="-10" dirty="0">
                <a:latin typeface="Arial"/>
                <a:cs typeface="Arial"/>
              </a:rPr>
              <a:t>d</a:t>
            </a:r>
            <a:r>
              <a:rPr sz="1800" spc="-5" dirty="0">
                <a:latin typeface="Arial"/>
                <a:cs typeface="Arial"/>
              </a:rPr>
              <a:t>i</a:t>
            </a:r>
            <a:r>
              <a:rPr sz="1800" spc="-10" dirty="0">
                <a:latin typeface="Arial"/>
                <a:cs typeface="Arial"/>
              </a:rPr>
              <a:t>na</a:t>
            </a:r>
            <a:r>
              <a:rPr sz="1800" dirty="0">
                <a:latin typeface="Arial"/>
                <a:cs typeface="Arial"/>
              </a:rPr>
              <a:t>t</a:t>
            </a:r>
            <a:r>
              <a:rPr sz="1800" spc="-5" dirty="0">
                <a:latin typeface="Arial"/>
                <a:cs typeface="Arial"/>
              </a:rPr>
              <a:t>i</a:t>
            </a:r>
            <a:r>
              <a:rPr sz="1800" spc="-10" dirty="0">
                <a:latin typeface="Arial"/>
                <a:cs typeface="Arial"/>
              </a:rPr>
              <a:t>on, </a:t>
            </a:r>
            <a:r>
              <a:rPr sz="1800" dirty="0">
                <a:latin typeface="Arial"/>
                <a:cs typeface="Arial"/>
              </a:rPr>
              <a:t>c</a:t>
            </a:r>
            <a:r>
              <a:rPr sz="1800" spc="-10" dirty="0">
                <a:latin typeface="Arial"/>
                <a:cs typeface="Arial"/>
              </a:rPr>
              <a:t>o</a:t>
            </a:r>
            <a:r>
              <a:rPr sz="1800" spc="-5" dirty="0">
                <a:latin typeface="Arial"/>
                <a:cs typeface="Arial"/>
              </a:rPr>
              <a:t>ll</a:t>
            </a:r>
            <a:r>
              <a:rPr sz="1800" spc="-10" dirty="0">
                <a:latin typeface="Arial"/>
                <a:cs typeface="Arial"/>
              </a:rPr>
              <a:t>abo</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3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mm</a:t>
            </a:r>
            <a:r>
              <a:rPr sz="1800" spc="-10" dirty="0">
                <a:latin typeface="Arial"/>
                <a:cs typeface="Arial"/>
              </a:rPr>
              <a:t>un</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be</a:t>
            </a:r>
            <a:r>
              <a:rPr sz="1800" dirty="0">
                <a:latin typeface="Arial"/>
                <a:cs typeface="Arial"/>
              </a:rPr>
              <a:t>t</a:t>
            </a:r>
            <a:r>
              <a:rPr sz="1800" spc="-40" dirty="0">
                <a:latin typeface="Arial"/>
                <a:cs typeface="Arial"/>
              </a:rPr>
              <a:t>w</a:t>
            </a:r>
            <a:r>
              <a:rPr sz="1800" spc="-10" dirty="0">
                <a:latin typeface="Arial"/>
                <a:cs typeface="Arial"/>
              </a:rPr>
              <a:t>ee</a:t>
            </a:r>
            <a:r>
              <a:rPr sz="1800" dirty="0">
                <a:latin typeface="Arial"/>
                <a:cs typeface="Arial"/>
              </a:rPr>
              <a:t>n</a:t>
            </a:r>
            <a:r>
              <a:rPr sz="1800" spc="45" dirty="0">
                <a:latin typeface="Arial"/>
                <a:cs typeface="Arial"/>
              </a:rPr>
              <a:t> </a:t>
            </a:r>
            <a:r>
              <a:rPr sz="1800" dirty="0">
                <a:latin typeface="Arial"/>
                <a:cs typeface="Arial"/>
              </a:rPr>
              <a:t>t</a:t>
            </a:r>
            <a:r>
              <a:rPr sz="1800" spc="-10" dirty="0">
                <a:latin typeface="Arial"/>
                <a:cs typeface="Arial"/>
              </a:rPr>
              <a:t>he </a:t>
            </a:r>
            <a:r>
              <a:rPr sz="1800" spc="-5" dirty="0">
                <a:latin typeface="Arial"/>
                <a:cs typeface="Arial"/>
              </a:rPr>
              <a:t>D</a:t>
            </a:r>
            <a:r>
              <a:rPr sz="1800" spc="-10" dirty="0">
                <a:latin typeface="Arial"/>
                <a:cs typeface="Arial"/>
              </a:rPr>
              <a:t>epa</a:t>
            </a:r>
            <a:r>
              <a:rPr sz="1800" dirty="0">
                <a:latin typeface="Arial"/>
                <a:cs typeface="Arial"/>
              </a:rPr>
              <a:t>rtm</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a</a:t>
            </a:r>
            <a:r>
              <a:rPr sz="1800" dirty="0">
                <a:latin typeface="Arial"/>
                <a:cs typeface="Arial"/>
              </a:rPr>
              <a:t>ff</a:t>
            </a:r>
            <a:r>
              <a:rPr sz="1800" spc="-10" dirty="0">
                <a:latin typeface="Arial"/>
                <a:cs typeface="Arial"/>
              </a:rPr>
              <a:t>e</a:t>
            </a:r>
            <a:r>
              <a:rPr sz="1800" dirty="0">
                <a:latin typeface="Arial"/>
                <a:cs typeface="Arial"/>
              </a:rPr>
              <a:t>ct</a:t>
            </a:r>
            <a:r>
              <a:rPr sz="1800" spc="-10" dirty="0">
                <a:latin typeface="Arial"/>
                <a:cs typeface="Arial"/>
              </a:rPr>
              <a:t>e</a:t>
            </a:r>
            <a:r>
              <a:rPr sz="1800" dirty="0">
                <a:latin typeface="Arial"/>
                <a:cs typeface="Arial"/>
              </a:rPr>
              <a:t>d</a:t>
            </a:r>
            <a:r>
              <a:rPr sz="1800" spc="-5" dirty="0">
                <a:latin typeface="Arial"/>
                <a:cs typeface="Arial"/>
              </a:rPr>
              <a:t> </a:t>
            </a:r>
            <a:r>
              <a:rPr sz="1800" dirty="0">
                <a:latin typeface="Arial"/>
                <a:cs typeface="Arial"/>
              </a:rPr>
              <a:t>O</a:t>
            </a:r>
            <a:r>
              <a:rPr sz="1800" spc="-10" dirty="0">
                <a:latin typeface="Arial"/>
                <a:cs typeface="Arial"/>
              </a:rPr>
              <a:t>p</a:t>
            </a:r>
            <a:r>
              <a:rPr sz="1800" spc="-5" dirty="0">
                <a:latin typeface="Arial"/>
                <a:cs typeface="Arial"/>
              </a:rPr>
              <a:t>Di</a:t>
            </a:r>
            <a:r>
              <a:rPr sz="1800" dirty="0">
                <a:latin typeface="Arial"/>
                <a:cs typeface="Arial"/>
              </a:rPr>
              <a:t>v.</a:t>
            </a:r>
          </a:p>
          <a:p>
            <a:pPr marL="241300" marR="371475" indent="-228600">
              <a:lnSpc>
                <a:spcPct val="100000"/>
              </a:lnSpc>
              <a:spcBef>
                <a:spcPts val="860"/>
              </a:spcBef>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lang="en-US" dirty="0">
                <a:latin typeface="Arial"/>
                <a:cs typeface="Arial"/>
              </a:rPr>
              <a:t>Breach Assessment and Response Team (BART) </a:t>
            </a:r>
            <a:r>
              <a:rPr dirty="0">
                <a:latin typeface="Arial"/>
                <a:cs typeface="Arial"/>
              </a:rPr>
              <a:t>oversees the response efforts and activities for suspected or confirmed privacy incidents </a:t>
            </a:r>
            <a:r>
              <a:rPr sz="1800" dirty="0">
                <a:latin typeface="Arial"/>
                <a:cs typeface="Arial"/>
              </a:rPr>
              <a:t>f</a:t>
            </a:r>
            <a:r>
              <a:rPr sz="1800" spc="-10" dirty="0">
                <a:latin typeface="Arial"/>
                <a:cs typeface="Arial"/>
              </a:rPr>
              <a:t>o</a:t>
            </a:r>
            <a:r>
              <a:rPr sz="1800" dirty="0">
                <a:latin typeface="Arial"/>
                <a:cs typeface="Arial"/>
              </a:rPr>
              <a:t>r t</a:t>
            </a:r>
            <a:r>
              <a:rPr sz="1800" spc="-10" dirty="0">
                <a:latin typeface="Arial"/>
                <a:cs typeface="Arial"/>
              </a:rPr>
              <a:t>he </a:t>
            </a:r>
            <a:r>
              <a:rPr sz="1800" spc="-5" dirty="0">
                <a:latin typeface="Arial"/>
                <a:cs typeface="Arial"/>
              </a:rPr>
              <a:t>D</a:t>
            </a:r>
            <a:r>
              <a:rPr sz="1800" spc="-10" dirty="0">
                <a:latin typeface="Arial"/>
                <a:cs typeface="Arial"/>
              </a:rPr>
              <a:t>epa</a:t>
            </a:r>
            <a:r>
              <a:rPr sz="1800" dirty="0">
                <a:latin typeface="Arial"/>
                <a:cs typeface="Arial"/>
              </a:rPr>
              <a:t>rtm</a:t>
            </a:r>
            <a:r>
              <a:rPr sz="1800" spc="-10" dirty="0">
                <a:latin typeface="Arial"/>
                <a:cs typeface="Arial"/>
              </a:rPr>
              <a:t>en</a:t>
            </a:r>
            <a:r>
              <a:rPr sz="1800" dirty="0">
                <a:latin typeface="Arial"/>
                <a:cs typeface="Arial"/>
              </a:rPr>
              <a:t>t.</a:t>
            </a:r>
          </a:p>
          <a:p>
            <a:pPr marL="240665" marR="5080" indent="-228600">
              <a:lnSpc>
                <a:spcPct val="100000"/>
              </a:lnSpc>
              <a:spcBef>
                <a:spcPts val="865"/>
              </a:spcBef>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lang="en-US" sz="1800" spc="-5" dirty="0">
                <a:latin typeface="Arial"/>
                <a:cs typeface="Arial"/>
              </a:rPr>
              <a:t>BART</a:t>
            </a:r>
            <a:r>
              <a:rPr sz="1800" spc="-5" dirty="0">
                <a:latin typeface="Arial"/>
                <a:cs typeface="Arial"/>
              </a:rPr>
              <a:t> </a:t>
            </a:r>
            <a:r>
              <a:rPr sz="1800" dirty="0">
                <a:latin typeface="Arial"/>
                <a:cs typeface="Arial"/>
              </a:rPr>
              <a:t>m</a:t>
            </a:r>
            <a:r>
              <a:rPr sz="1800" spc="-10" dirty="0">
                <a:latin typeface="Arial"/>
                <a:cs typeface="Arial"/>
              </a:rPr>
              <a:t>u</a:t>
            </a:r>
            <a:r>
              <a:rPr sz="1800" dirty="0">
                <a:latin typeface="Arial"/>
                <a:cs typeface="Arial"/>
              </a:rPr>
              <a:t>st</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v</a:t>
            </a:r>
            <a:r>
              <a:rPr sz="1800" spc="-5" dirty="0">
                <a:latin typeface="Arial"/>
                <a:cs typeface="Arial"/>
              </a:rPr>
              <a:t>i</a:t>
            </a:r>
            <a:r>
              <a:rPr sz="1800" spc="-10" dirty="0">
                <a:latin typeface="Arial"/>
                <a:cs typeface="Arial"/>
              </a:rPr>
              <a:t>e</a:t>
            </a:r>
            <a:r>
              <a:rPr sz="1800" dirty="0">
                <a:latin typeface="Arial"/>
                <a:cs typeface="Arial"/>
              </a:rPr>
              <a:t>w</a:t>
            </a:r>
            <a:r>
              <a:rPr sz="1800" spc="10" dirty="0">
                <a:latin typeface="Arial"/>
                <a:cs typeface="Arial"/>
              </a:rPr>
              <a:t> </a:t>
            </a:r>
            <a:r>
              <a:rPr sz="1800" spc="-10" dirty="0">
                <a:latin typeface="Arial"/>
                <a:cs typeface="Arial"/>
              </a:rPr>
              <a:t>an</a:t>
            </a:r>
            <a:r>
              <a:rPr sz="1800" dirty="0">
                <a:latin typeface="Arial"/>
                <a:cs typeface="Arial"/>
              </a:rPr>
              <a:t>y c</a:t>
            </a:r>
            <a:r>
              <a:rPr sz="1800" spc="-10" dirty="0">
                <a:latin typeface="Arial"/>
                <a:cs typeface="Arial"/>
              </a:rPr>
              <a:t>o</a:t>
            </a:r>
            <a:r>
              <a:rPr sz="1800" dirty="0">
                <a:latin typeface="Arial"/>
                <a:cs typeface="Arial"/>
              </a:rPr>
              <a:t>mm</a:t>
            </a:r>
            <a:r>
              <a:rPr sz="1800" spc="-10" dirty="0">
                <a:latin typeface="Arial"/>
                <a:cs typeface="Arial"/>
              </a:rPr>
              <a:t>un</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30" dirty="0">
                <a:latin typeface="Arial"/>
                <a:cs typeface="Arial"/>
              </a:rPr>
              <a:t> </a:t>
            </a:r>
            <a:r>
              <a:rPr sz="1800" dirty="0">
                <a:latin typeface="Arial"/>
                <a:cs typeface="Arial"/>
              </a:rPr>
              <a:t>s</a:t>
            </a:r>
            <a:r>
              <a:rPr sz="1800" spc="-10" dirty="0">
                <a:latin typeface="Arial"/>
                <a:cs typeface="Arial"/>
              </a:rPr>
              <a:t>u</a:t>
            </a:r>
            <a:r>
              <a:rPr sz="1800" dirty="0">
                <a:latin typeface="Arial"/>
                <a:cs typeface="Arial"/>
              </a:rPr>
              <a:t>ch</a:t>
            </a:r>
            <a:r>
              <a:rPr sz="1800" spc="-5" dirty="0">
                <a:latin typeface="Arial"/>
                <a:cs typeface="Arial"/>
              </a:rPr>
              <a:t> </a:t>
            </a:r>
            <a:r>
              <a:rPr sz="1800" spc="-10" dirty="0">
                <a:latin typeface="Arial"/>
                <a:cs typeface="Arial"/>
              </a:rPr>
              <a:t>as </a:t>
            </a:r>
            <a:r>
              <a:rPr sz="1800" dirty="0">
                <a:latin typeface="Arial"/>
                <a:cs typeface="Arial"/>
              </a:rPr>
              <a:t>a</a:t>
            </a:r>
            <a:r>
              <a:rPr sz="1800" spc="-5"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i</a:t>
            </a:r>
            <a:r>
              <a:rPr sz="1800" dirty="0">
                <a:latin typeface="Arial"/>
                <a:cs typeface="Arial"/>
              </a:rPr>
              <a:t>f</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5" dirty="0">
                <a:latin typeface="Arial"/>
                <a:cs typeface="Arial"/>
              </a:rPr>
              <a:t>l</a:t>
            </a:r>
            <a:r>
              <a:rPr sz="1800" spc="-10" dirty="0">
                <a:latin typeface="Arial"/>
                <a:cs typeface="Arial"/>
              </a:rPr>
              <a:t>e</a:t>
            </a:r>
            <a:r>
              <a:rPr sz="1800" dirty="0">
                <a:latin typeface="Arial"/>
                <a:cs typeface="Arial"/>
              </a:rPr>
              <a:t>tt</a:t>
            </a:r>
            <a:r>
              <a:rPr sz="1800" spc="-10" dirty="0">
                <a:latin typeface="Arial"/>
                <a:cs typeface="Arial"/>
              </a:rPr>
              <a:t>e</a:t>
            </a:r>
            <a:r>
              <a:rPr sz="1800" dirty="0">
                <a:latin typeface="Arial"/>
                <a:cs typeface="Arial"/>
              </a:rPr>
              <a:t>r,</a:t>
            </a:r>
            <a:r>
              <a:rPr sz="1800" spc="5" dirty="0">
                <a:latin typeface="Arial"/>
                <a:cs typeface="Arial"/>
              </a:rPr>
              <a:t> </a:t>
            </a:r>
            <a:r>
              <a:rPr sz="1800" spc="-10" dirty="0">
                <a:latin typeface="Arial"/>
                <a:cs typeface="Arial"/>
              </a:rPr>
              <a:t>be</a:t>
            </a:r>
            <a:r>
              <a:rPr sz="1800" dirty="0">
                <a:latin typeface="Arial"/>
                <a:cs typeface="Arial"/>
              </a:rPr>
              <a:t>f</a:t>
            </a:r>
            <a:r>
              <a:rPr sz="1800" spc="-10" dirty="0">
                <a:latin typeface="Arial"/>
                <a:cs typeface="Arial"/>
              </a:rPr>
              <a:t>o</a:t>
            </a:r>
            <a:r>
              <a:rPr sz="1800" dirty="0">
                <a:latin typeface="Arial"/>
                <a:cs typeface="Arial"/>
              </a:rPr>
              <a:t>re</a:t>
            </a:r>
            <a:r>
              <a:rPr sz="1800" spc="10" dirty="0">
                <a:latin typeface="Arial"/>
                <a:cs typeface="Arial"/>
              </a:rPr>
              <a:t> </a:t>
            </a:r>
            <a:r>
              <a:rPr lang="en-US" sz="1800" spc="-10" dirty="0">
                <a:latin typeface="Arial"/>
                <a:cs typeface="Arial"/>
              </a:rPr>
              <a:t>FMCSA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dirty="0">
                <a:latin typeface="Arial"/>
                <a:cs typeface="Arial"/>
              </a:rPr>
              <a:t>cts a </a:t>
            </a:r>
            <a:r>
              <a:rPr sz="1800" spc="-10" dirty="0">
                <a:latin typeface="Arial"/>
                <a:cs typeface="Arial"/>
              </a:rPr>
              <a:t>po</a:t>
            </a:r>
            <a:r>
              <a:rPr sz="1800" dirty="0">
                <a:latin typeface="Arial"/>
                <a:cs typeface="Arial"/>
              </a:rPr>
              <a:t>t</a:t>
            </a:r>
            <a:r>
              <a:rPr sz="1800" spc="-10" dirty="0">
                <a:latin typeface="Arial"/>
                <a:cs typeface="Arial"/>
              </a:rPr>
              <a:t>en</a:t>
            </a:r>
            <a:r>
              <a:rPr sz="1800" dirty="0">
                <a:latin typeface="Arial"/>
                <a:cs typeface="Arial"/>
              </a:rPr>
              <a:t>t</a:t>
            </a:r>
            <a:r>
              <a:rPr sz="1800" spc="-5" dirty="0">
                <a:latin typeface="Arial"/>
                <a:cs typeface="Arial"/>
              </a:rPr>
              <a:t>i</a:t>
            </a:r>
            <a:r>
              <a:rPr sz="1800" spc="-10" dirty="0">
                <a:latin typeface="Arial"/>
                <a:cs typeface="Arial"/>
              </a:rPr>
              <a:t>a</a:t>
            </a:r>
            <a:r>
              <a:rPr sz="1800" spc="-5" dirty="0">
                <a:latin typeface="Arial"/>
                <a:cs typeface="Arial"/>
              </a:rPr>
              <a:t>ll</a:t>
            </a:r>
            <a:r>
              <a:rPr sz="1800" dirty="0">
                <a:latin typeface="Arial"/>
                <a:cs typeface="Arial"/>
              </a:rPr>
              <a:t>y</a:t>
            </a:r>
            <a:r>
              <a:rPr sz="1800" spc="25" dirty="0">
                <a:latin typeface="Arial"/>
                <a:cs typeface="Arial"/>
              </a:rPr>
              <a:t> </a:t>
            </a:r>
            <a:r>
              <a:rPr sz="1800" spc="-5" dirty="0">
                <a:latin typeface="Arial"/>
                <a:cs typeface="Arial"/>
              </a:rPr>
              <a:t>i</a:t>
            </a:r>
            <a:r>
              <a:rPr sz="1800" dirty="0">
                <a:latin typeface="Arial"/>
                <a:cs typeface="Arial"/>
              </a:rPr>
              <a:t>m</a:t>
            </a:r>
            <a:r>
              <a:rPr sz="1800" spc="-10" dirty="0">
                <a:latin typeface="Arial"/>
                <a:cs typeface="Arial"/>
              </a:rPr>
              <a:t>pa</a:t>
            </a:r>
            <a:r>
              <a:rPr sz="1800" dirty="0">
                <a:latin typeface="Arial"/>
                <a:cs typeface="Arial"/>
              </a:rPr>
              <a:t>ct</a:t>
            </a:r>
            <a:r>
              <a:rPr sz="1800" spc="-10" dirty="0">
                <a:latin typeface="Arial"/>
                <a:cs typeface="Arial"/>
              </a:rPr>
              <a:t>e</a:t>
            </a:r>
            <a:r>
              <a:rPr sz="1800" dirty="0">
                <a:latin typeface="Arial"/>
                <a:cs typeface="Arial"/>
              </a:rPr>
              <a:t>d</a:t>
            </a:r>
            <a:r>
              <a:rPr sz="1800" spc="10" dirty="0">
                <a:latin typeface="Arial"/>
                <a:cs typeface="Arial"/>
              </a:rPr>
              <a:t> </a:t>
            </a:r>
            <a:r>
              <a:rPr sz="1800" spc="-5" dirty="0">
                <a:latin typeface="Arial"/>
                <a:cs typeface="Arial"/>
              </a:rPr>
              <a:t>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dirty="0">
                <a:latin typeface="Arial"/>
                <a:cs typeface="Arial"/>
              </a:rPr>
              <a:t>l</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40" dirty="0">
                <a:latin typeface="Arial"/>
                <a:cs typeface="Arial"/>
              </a:rPr>
              <a:t>w</a:t>
            </a:r>
            <a:r>
              <a:rPr sz="1800" spc="-5" dirty="0">
                <a:latin typeface="Arial"/>
                <a:cs typeface="Arial"/>
              </a:rPr>
              <a:t>il</a:t>
            </a:r>
            <a:r>
              <a:rPr sz="1800" dirty="0">
                <a:latin typeface="Arial"/>
                <a:cs typeface="Arial"/>
              </a:rPr>
              <a:t>l</a:t>
            </a:r>
            <a:r>
              <a:rPr sz="1800" spc="45" dirty="0">
                <a:latin typeface="Arial"/>
                <a:cs typeface="Arial"/>
              </a:rPr>
              <a:t> </a:t>
            </a:r>
            <a:r>
              <a:rPr lang="en-US" sz="1800" dirty="0">
                <a:latin typeface="Arial"/>
                <a:cs typeface="Arial"/>
              </a:rPr>
              <a:t>advise FMCSA if </a:t>
            </a:r>
            <a:r>
              <a:rPr sz="1800" dirty="0">
                <a:latin typeface="Arial"/>
                <a:cs typeface="Arial"/>
              </a:rPr>
              <a:t>cr</a:t>
            </a:r>
            <a:r>
              <a:rPr sz="1800" spc="-10" dirty="0">
                <a:latin typeface="Arial"/>
                <a:cs typeface="Arial"/>
              </a:rPr>
              <a:t>ed</a:t>
            </a:r>
            <a:r>
              <a:rPr sz="1800" spc="-5" dirty="0">
                <a:latin typeface="Arial"/>
                <a:cs typeface="Arial"/>
              </a:rPr>
              <a:t>i</a:t>
            </a:r>
            <a:r>
              <a:rPr sz="1800" dirty="0">
                <a:latin typeface="Arial"/>
                <a:cs typeface="Arial"/>
              </a:rPr>
              <a:t>t m</a:t>
            </a:r>
            <a:r>
              <a:rPr sz="1800" spc="-10" dirty="0">
                <a:latin typeface="Arial"/>
                <a:cs typeface="Arial"/>
              </a:rPr>
              <a:t>on</a:t>
            </a:r>
            <a:r>
              <a:rPr sz="1800" spc="-5" dirty="0">
                <a:latin typeface="Arial"/>
                <a:cs typeface="Arial"/>
              </a:rPr>
              <a:t>i</a:t>
            </a:r>
            <a:r>
              <a:rPr sz="1800" dirty="0">
                <a:latin typeface="Arial"/>
                <a:cs typeface="Arial"/>
              </a:rPr>
              <a:t>t</a:t>
            </a:r>
            <a:r>
              <a:rPr sz="1800" spc="-10" dirty="0">
                <a:latin typeface="Arial"/>
                <a:cs typeface="Arial"/>
              </a:rPr>
              <a:t>o</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lang="en-US" sz="1800" spc="20" dirty="0">
                <a:latin typeface="Arial"/>
                <a:cs typeface="Arial"/>
              </a:rPr>
              <a:t>is necessary </a:t>
            </a:r>
            <a:r>
              <a:rPr sz="1800" dirty="0">
                <a:latin typeface="Arial"/>
                <a:cs typeface="Arial"/>
              </a:rPr>
              <a:t>to</a:t>
            </a:r>
            <a:r>
              <a:rPr sz="1800" spc="-15" dirty="0">
                <a:latin typeface="Arial"/>
                <a:cs typeface="Arial"/>
              </a:rPr>
              <a:t> </a:t>
            </a:r>
            <a:r>
              <a:rPr sz="1800" spc="-10" dirty="0">
                <a:latin typeface="Arial"/>
                <a:cs typeface="Arial"/>
              </a:rPr>
              <a:t>a</a:t>
            </a:r>
            <a:r>
              <a:rPr sz="1800" dirty="0">
                <a:latin typeface="Arial"/>
                <a:cs typeface="Arial"/>
              </a:rPr>
              <a:t>n</a:t>
            </a:r>
            <a:r>
              <a:rPr sz="1800" spc="10" dirty="0">
                <a:latin typeface="Arial"/>
                <a:cs typeface="Arial"/>
              </a:rPr>
              <a:t> </a:t>
            </a:r>
            <a:r>
              <a:rPr sz="1800" spc="-5" dirty="0">
                <a:latin typeface="Arial"/>
                <a:cs typeface="Arial"/>
              </a:rPr>
              <a:t>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dirty="0">
                <a:latin typeface="Arial"/>
                <a:cs typeface="Arial"/>
              </a:rPr>
              <a:t>l</a:t>
            </a:r>
            <a:r>
              <a:rPr sz="1800" spc="20" dirty="0">
                <a:latin typeface="Arial"/>
                <a:cs typeface="Arial"/>
              </a:rPr>
              <a:t> </a:t>
            </a:r>
            <a:r>
              <a:rPr sz="1800" spc="-10" dirty="0">
                <a:latin typeface="Arial"/>
                <a:cs typeface="Arial"/>
              </a:rPr>
              <a:t>a</a:t>
            </a:r>
            <a:r>
              <a:rPr sz="1800" dirty="0">
                <a:latin typeface="Arial"/>
                <a:cs typeface="Arial"/>
              </a:rPr>
              <a:t>t</a:t>
            </a:r>
            <a:r>
              <a:rPr sz="1800" spc="5"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 f</a:t>
            </a:r>
            <a:r>
              <a:rPr sz="1800" spc="-10" dirty="0">
                <a:latin typeface="Arial"/>
                <a:cs typeface="Arial"/>
              </a:rPr>
              <a:t>o</a:t>
            </a:r>
            <a:r>
              <a:rPr sz="1800" dirty="0">
                <a:latin typeface="Arial"/>
                <a:cs typeface="Arial"/>
              </a:rPr>
              <a:t>r </a:t>
            </a:r>
            <a:r>
              <a:rPr sz="1800" spc="-5" dirty="0">
                <a:latin typeface="Arial"/>
                <a:cs typeface="Arial"/>
              </a:rPr>
              <a:t>i</a:t>
            </a:r>
            <a:r>
              <a:rPr sz="1800" spc="-10" dirty="0">
                <a:latin typeface="Arial"/>
                <a:cs typeface="Arial"/>
              </a:rPr>
              <a:t>den</a:t>
            </a:r>
            <a:r>
              <a:rPr sz="1800" dirty="0">
                <a:latin typeface="Arial"/>
                <a:cs typeface="Arial"/>
              </a:rPr>
              <a:t>t</a:t>
            </a:r>
            <a:r>
              <a:rPr sz="1800" spc="-5" dirty="0">
                <a:latin typeface="Arial"/>
                <a:cs typeface="Arial"/>
              </a:rPr>
              <a:t>i</a:t>
            </a:r>
            <a:r>
              <a:rPr sz="1800" dirty="0">
                <a:latin typeface="Arial"/>
                <a:cs typeface="Arial"/>
              </a:rPr>
              <a:t>ty</a:t>
            </a:r>
            <a:r>
              <a:rPr sz="1800" spc="10" dirty="0">
                <a:latin typeface="Arial"/>
                <a:cs typeface="Arial"/>
              </a:rPr>
              <a:t> </a:t>
            </a:r>
            <a:r>
              <a:rPr sz="1800" dirty="0">
                <a:latin typeface="Arial"/>
                <a:cs typeface="Arial"/>
              </a:rPr>
              <a:t>t</a:t>
            </a:r>
            <a:r>
              <a:rPr sz="1800" spc="-5" dirty="0">
                <a:latin typeface="Arial"/>
                <a:cs typeface="Arial"/>
              </a:rPr>
              <a:t>he</a:t>
            </a:r>
            <a:r>
              <a:rPr sz="1800" dirty="0">
                <a:latin typeface="Arial"/>
                <a:cs typeface="Arial"/>
              </a:rPr>
              <a:t>ft.</a:t>
            </a:r>
          </a:p>
        </p:txBody>
      </p:sp>
      <p:sp>
        <p:nvSpPr>
          <p:cNvPr id="2" name="object 2"/>
          <p:cNvSpPr txBox="1">
            <a:spLocks noGrp="1"/>
          </p:cNvSpPr>
          <p:nvPr>
            <p:ph type="title"/>
          </p:nvPr>
        </p:nvSpPr>
        <p:spPr>
          <a:xfrm>
            <a:off x="383540" y="921186"/>
            <a:ext cx="9138919" cy="961802"/>
          </a:xfrm>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Ha</a:t>
            </a:r>
            <a:r>
              <a:rPr sz="1800" dirty="0"/>
              <a:t>ndling</a:t>
            </a:r>
            <a:br>
              <a:rPr lang="en-US" sz="1800" dirty="0"/>
            </a:br>
            <a:endParaRPr sz="1800" dirty="0"/>
          </a:p>
          <a:p>
            <a:pPr marL="12700">
              <a:lnSpc>
                <a:spcPts val="3315"/>
              </a:lnSpc>
            </a:pPr>
            <a:r>
              <a:rPr spc="-25" dirty="0"/>
              <a:t>P</a:t>
            </a:r>
            <a:r>
              <a:rPr spc="-10" dirty="0"/>
              <a:t>ri</a:t>
            </a:r>
            <a:r>
              <a:rPr spc="-15" dirty="0"/>
              <a:t>vac</a:t>
            </a:r>
            <a:r>
              <a:rPr spc="-20" dirty="0"/>
              <a:t>y</a:t>
            </a:r>
            <a:r>
              <a:rPr spc="5" dirty="0"/>
              <a:t> </a:t>
            </a:r>
            <a:r>
              <a:rPr spc="-10" dirty="0"/>
              <a:t>I</a:t>
            </a:r>
            <a:r>
              <a:rPr spc="-25" dirty="0"/>
              <a:t>n</a:t>
            </a:r>
            <a:r>
              <a:rPr spc="-15" dirty="0"/>
              <a:t>c</a:t>
            </a:r>
            <a:r>
              <a:rPr spc="-10" dirty="0"/>
              <a:t>i</a:t>
            </a:r>
            <a:r>
              <a:rPr spc="-25" dirty="0"/>
              <a:t>d</a:t>
            </a:r>
            <a:r>
              <a:rPr spc="-15" dirty="0"/>
              <a:t>e</a:t>
            </a:r>
            <a:r>
              <a:rPr spc="-25" dirty="0"/>
              <a:t>n</a:t>
            </a:r>
            <a:r>
              <a:rPr spc="-10" dirty="0"/>
              <a:t>t</a:t>
            </a:r>
            <a:r>
              <a:rPr spc="15" dirty="0"/>
              <a:t> </a:t>
            </a:r>
            <a:r>
              <a:rPr spc="-30" dirty="0"/>
              <a:t>R</a:t>
            </a:r>
            <a:r>
              <a:rPr spc="-15" dirty="0"/>
              <a:t>es</a:t>
            </a:r>
            <a:r>
              <a:rPr spc="-25" dirty="0"/>
              <a:t>pon</a:t>
            </a:r>
            <a:r>
              <a:rPr spc="-15" dirty="0"/>
              <a:t>s</a:t>
            </a:r>
            <a:r>
              <a:rPr spc="-20" dirty="0"/>
              <a:t>e</a:t>
            </a:r>
            <a:r>
              <a:rPr spc="55" dirty="0"/>
              <a:t> </a:t>
            </a:r>
            <a:r>
              <a:rPr spc="-229" dirty="0"/>
              <a:t>T</a:t>
            </a:r>
            <a:r>
              <a:rPr spc="-15" dirty="0"/>
              <a:t>eam</a:t>
            </a:r>
          </a:p>
        </p:txBody>
      </p:sp>
    </p:spTree>
    <p:extLst>
      <p:ext uri="{BB962C8B-B14F-4D97-AF65-F5344CB8AC3E}">
        <p14:creationId xmlns:p14="http://schemas.microsoft.com/office/powerpoint/2010/main" val="40869093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44</a:t>
            </a:fld>
            <a:endParaRPr dirty="0"/>
          </a:p>
        </p:txBody>
      </p:sp>
      <p:sp>
        <p:nvSpPr>
          <p:cNvPr id="3" name="object 3"/>
          <p:cNvSpPr txBox="1"/>
          <p:nvPr/>
        </p:nvSpPr>
        <p:spPr>
          <a:xfrm>
            <a:off x="1981200" y="1905000"/>
            <a:ext cx="5522595" cy="3731791"/>
          </a:xfrm>
          <a:prstGeom prst="rect">
            <a:avLst/>
          </a:prstGeom>
        </p:spPr>
        <p:txBody>
          <a:bodyPr vert="horz" wrap="square" lIns="0" tIns="0" rIns="0" bIns="0" rtlCol="0">
            <a:spAutoFit/>
          </a:bodyPr>
          <a:lstStyle/>
          <a:p>
            <a:pPr marL="241300" marR="93980" indent="-228600">
              <a:lnSpc>
                <a:spcPct val="100000"/>
              </a:lnSpc>
            </a:pPr>
            <a:r>
              <a:rPr sz="1800" dirty="0">
                <a:latin typeface="Webdings"/>
                <a:cs typeface="Webdings"/>
              </a:rPr>
              <a:t></a:t>
            </a:r>
            <a:r>
              <a:rPr sz="1800" spc="-5" dirty="0">
                <a:latin typeface="Arial"/>
                <a:cs typeface="Arial"/>
              </a:rPr>
              <a:t>E</a:t>
            </a:r>
            <a:r>
              <a:rPr sz="1800" spc="-10" dirty="0">
                <a:latin typeface="Arial"/>
                <a:cs typeface="Arial"/>
              </a:rPr>
              <a:t>a</a:t>
            </a:r>
            <a:r>
              <a:rPr sz="1800" dirty="0">
                <a:latin typeface="Arial"/>
                <a:cs typeface="Arial"/>
              </a:rPr>
              <a:t>ch</a:t>
            </a:r>
            <a:r>
              <a:rPr sz="1800" spc="-5" dirty="0">
                <a:latin typeface="Arial"/>
                <a:cs typeface="Arial"/>
              </a:rPr>
              <a:t> </a:t>
            </a:r>
            <a:r>
              <a:rPr lang="en-US" sz="1800" dirty="0">
                <a:latin typeface="Arial"/>
                <a:cs typeface="Arial"/>
              </a:rPr>
              <a:t>system </a:t>
            </a:r>
            <a:r>
              <a:rPr sz="1800" spc="-10" dirty="0">
                <a:latin typeface="Arial"/>
                <a:cs typeface="Arial"/>
              </a:rPr>
              <a:t>ha</a:t>
            </a:r>
            <a:r>
              <a:rPr sz="1800" dirty="0">
                <a:latin typeface="Arial"/>
                <a:cs typeface="Arial"/>
              </a:rPr>
              <a:t>s </a:t>
            </a:r>
            <a:r>
              <a:rPr sz="1800" spc="-10" dirty="0">
                <a:latin typeface="Arial"/>
                <a:cs typeface="Arial"/>
              </a:rPr>
              <a:t>a</a:t>
            </a:r>
            <a:r>
              <a:rPr sz="1800" dirty="0">
                <a:latin typeface="Arial"/>
                <a:cs typeface="Arial"/>
              </a:rPr>
              <a:t>n</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30"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se</a:t>
            </a:r>
            <a:r>
              <a:rPr sz="1800" spc="10" dirty="0">
                <a:latin typeface="Arial"/>
                <a:cs typeface="Arial"/>
              </a:rPr>
              <a:t> </a:t>
            </a:r>
            <a:r>
              <a:rPr sz="1800" spc="-10" dirty="0">
                <a:latin typeface="Arial"/>
                <a:cs typeface="Arial"/>
              </a:rPr>
              <a:t>p</a:t>
            </a:r>
            <a:r>
              <a:rPr sz="1800" spc="-5" dirty="0">
                <a:latin typeface="Arial"/>
                <a:cs typeface="Arial"/>
              </a:rPr>
              <a:t>l</a:t>
            </a:r>
            <a:r>
              <a:rPr sz="1800" spc="-10" dirty="0">
                <a:latin typeface="Arial"/>
                <a:cs typeface="Arial"/>
              </a:rPr>
              <a:t>a</a:t>
            </a:r>
            <a:r>
              <a:rPr sz="1800" dirty="0">
                <a:latin typeface="Arial"/>
                <a:cs typeface="Arial"/>
              </a:rPr>
              <a:t>n</a:t>
            </a:r>
            <a:r>
              <a:rPr sz="1800" spc="10" dirty="0">
                <a:latin typeface="Arial"/>
                <a:cs typeface="Arial"/>
              </a:rPr>
              <a:t> </a:t>
            </a:r>
            <a:r>
              <a:rPr sz="1800" spc="-40" dirty="0">
                <a:latin typeface="Arial"/>
                <a:cs typeface="Arial"/>
              </a:rPr>
              <a:t>w</a:t>
            </a:r>
            <a:r>
              <a:rPr sz="1800" spc="-10" dirty="0">
                <a:latin typeface="Arial"/>
                <a:cs typeface="Arial"/>
              </a:rPr>
              <a:t>h</a:t>
            </a:r>
            <a:r>
              <a:rPr sz="1800" spc="-5" dirty="0">
                <a:latin typeface="Arial"/>
                <a:cs typeface="Arial"/>
              </a:rPr>
              <a:t>i</a:t>
            </a:r>
            <a:r>
              <a:rPr sz="1800" dirty="0">
                <a:latin typeface="Arial"/>
                <a:cs typeface="Arial"/>
              </a:rPr>
              <a:t>ch </a:t>
            </a:r>
            <a:r>
              <a:rPr sz="1800" spc="-10" dirty="0">
                <a:latin typeface="Arial"/>
                <a:cs typeface="Arial"/>
              </a:rPr>
              <a:t>de</a:t>
            </a:r>
            <a:r>
              <a:rPr sz="1800" dirty="0">
                <a:latin typeface="Arial"/>
                <a:cs typeface="Arial"/>
              </a:rPr>
              <a:t>scr</a:t>
            </a:r>
            <a:r>
              <a:rPr sz="1800" spc="-5" dirty="0">
                <a:latin typeface="Arial"/>
                <a:cs typeface="Arial"/>
              </a:rPr>
              <a:t>i</a:t>
            </a:r>
            <a:r>
              <a:rPr sz="1800" spc="-10" dirty="0">
                <a:latin typeface="Arial"/>
                <a:cs typeface="Arial"/>
              </a:rPr>
              <a:t>be</a:t>
            </a:r>
            <a:r>
              <a:rPr sz="1800" dirty="0">
                <a:latin typeface="Arial"/>
                <a:cs typeface="Arial"/>
              </a:rPr>
              <a:t>s</a:t>
            </a:r>
            <a:r>
              <a:rPr sz="1800" spc="15" dirty="0">
                <a:latin typeface="Arial"/>
                <a:cs typeface="Arial"/>
              </a:rPr>
              <a:t> </a:t>
            </a:r>
            <a:r>
              <a:rPr sz="1800" spc="-10" dirty="0">
                <a:latin typeface="Arial"/>
                <a:cs typeface="Arial"/>
              </a:rPr>
              <a:t>ho</a:t>
            </a:r>
            <a:r>
              <a:rPr sz="1800" dirty="0">
                <a:latin typeface="Arial"/>
                <a:cs typeface="Arial"/>
              </a:rPr>
              <a:t>w</a:t>
            </a:r>
            <a:r>
              <a:rPr sz="1800" spc="10"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d</a:t>
            </a:r>
            <a:r>
              <a:rPr sz="1800" spc="10" dirty="0">
                <a:latin typeface="Arial"/>
                <a:cs typeface="Arial"/>
              </a:rPr>
              <a:t> </a:t>
            </a:r>
            <a:r>
              <a:rPr sz="1800" spc="-40" dirty="0">
                <a:latin typeface="Arial"/>
                <a:cs typeface="Arial"/>
              </a:rPr>
              <a:t>w</a:t>
            </a:r>
            <a:r>
              <a:rPr sz="1800" spc="-10" dirty="0">
                <a:latin typeface="Arial"/>
                <a:cs typeface="Arial"/>
              </a:rPr>
              <a:t>he</a:t>
            </a:r>
            <a:r>
              <a:rPr sz="1800" dirty="0">
                <a:latin typeface="Arial"/>
                <a:cs typeface="Arial"/>
              </a:rPr>
              <a:t>n</a:t>
            </a:r>
            <a:r>
              <a:rPr sz="1800" spc="45" dirty="0">
                <a:latin typeface="Arial"/>
                <a:cs typeface="Arial"/>
              </a:rPr>
              <a:t> </a:t>
            </a:r>
            <a:r>
              <a:rPr sz="1800" spc="-10" dirty="0">
                <a:latin typeface="Arial"/>
                <a:cs typeface="Arial"/>
              </a:rPr>
              <a:t>a</a:t>
            </a:r>
            <a:r>
              <a:rPr sz="1800" dirty="0">
                <a:latin typeface="Arial"/>
                <a:cs typeface="Arial"/>
              </a:rPr>
              <a:t>n</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30" dirty="0">
                <a:latin typeface="Arial"/>
                <a:cs typeface="Arial"/>
              </a:rPr>
              <a:t> </a:t>
            </a:r>
            <a:r>
              <a:rPr sz="1800" spc="-10" dirty="0">
                <a:latin typeface="Arial"/>
                <a:cs typeface="Arial"/>
              </a:rPr>
              <a:t>o</a:t>
            </a:r>
            <a:r>
              <a:rPr sz="1800" dirty="0">
                <a:latin typeface="Arial"/>
                <a:cs typeface="Arial"/>
              </a:rPr>
              <a:t>cc</a:t>
            </a:r>
            <a:r>
              <a:rPr sz="1800" spc="-10" dirty="0">
                <a:latin typeface="Arial"/>
                <a:cs typeface="Arial"/>
              </a:rPr>
              <a:t>u</a:t>
            </a:r>
            <a:r>
              <a:rPr sz="1800" dirty="0">
                <a:latin typeface="Arial"/>
                <a:cs typeface="Arial"/>
              </a:rPr>
              <a:t>rs.</a:t>
            </a:r>
          </a:p>
          <a:p>
            <a:pPr marL="241300" marR="271145" indent="-228600">
              <a:lnSpc>
                <a:spcPct val="100000"/>
              </a:lnSpc>
              <a:spcBef>
                <a:spcPts val="860"/>
              </a:spcBef>
            </a:pPr>
            <a:r>
              <a:rPr sz="1800" dirty="0">
                <a:latin typeface="Webdings"/>
                <a:cs typeface="Webdings"/>
              </a:rPr>
              <a:t></a:t>
            </a:r>
            <a:r>
              <a:rPr sz="1800" dirty="0">
                <a:latin typeface="Arial"/>
                <a:cs typeface="Arial"/>
              </a:rPr>
              <a:t>F</a:t>
            </a:r>
            <a:r>
              <a:rPr sz="1800" spc="-10" dirty="0">
                <a:latin typeface="Arial"/>
                <a:cs typeface="Arial"/>
              </a:rPr>
              <a:t>ede</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agen</a:t>
            </a:r>
            <a:r>
              <a:rPr sz="1800" dirty="0">
                <a:latin typeface="Arial"/>
                <a:cs typeface="Arial"/>
              </a:rPr>
              <a:t>c</a:t>
            </a:r>
            <a:r>
              <a:rPr sz="1800" spc="-5" dirty="0">
                <a:latin typeface="Arial"/>
                <a:cs typeface="Arial"/>
              </a:rPr>
              <a:t>i</a:t>
            </a:r>
            <a:r>
              <a:rPr sz="1800" spc="-10" dirty="0">
                <a:latin typeface="Arial"/>
                <a:cs typeface="Arial"/>
              </a:rPr>
              <a:t>e</a:t>
            </a:r>
            <a:r>
              <a:rPr sz="1800" dirty="0">
                <a:latin typeface="Arial"/>
                <a:cs typeface="Arial"/>
              </a:rPr>
              <a:t>s</a:t>
            </a:r>
            <a:r>
              <a:rPr sz="1800" spc="2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dirty="0">
                <a:latin typeface="Arial"/>
                <a:cs typeface="Arial"/>
              </a:rPr>
              <a:t>r</a:t>
            </a:r>
            <a:r>
              <a:rPr sz="1800" spc="-10" dirty="0">
                <a:latin typeface="Arial"/>
                <a:cs typeface="Arial"/>
              </a:rPr>
              <a:t>equ</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b</a:t>
            </a:r>
            <a:r>
              <a:rPr sz="1800" dirty="0">
                <a:latin typeface="Arial"/>
                <a:cs typeface="Arial"/>
              </a:rPr>
              <a:t>y </a:t>
            </a:r>
            <a:r>
              <a:rPr sz="1800" spc="-5" dirty="0">
                <a:latin typeface="Arial"/>
                <a:cs typeface="Arial"/>
              </a:rPr>
              <a:t>l</a:t>
            </a:r>
            <a:r>
              <a:rPr sz="1800" spc="-10" dirty="0">
                <a:latin typeface="Arial"/>
                <a:cs typeface="Arial"/>
              </a:rPr>
              <a:t>a</a:t>
            </a:r>
            <a:r>
              <a:rPr sz="1800" dirty="0">
                <a:latin typeface="Arial"/>
                <a:cs typeface="Arial"/>
              </a:rPr>
              <a:t>w to</a:t>
            </a:r>
            <a:r>
              <a:rPr sz="1800" spc="-5" dirty="0">
                <a:latin typeface="Arial"/>
                <a:cs typeface="Arial"/>
              </a:rPr>
              <a:t> </a:t>
            </a:r>
            <a:r>
              <a:rPr sz="1800" dirty="0">
                <a:latin typeface="Arial"/>
                <a:cs typeface="Arial"/>
              </a:rPr>
              <a:t>r</a:t>
            </a:r>
            <a:r>
              <a:rPr sz="1800" spc="-10" dirty="0">
                <a:latin typeface="Arial"/>
                <a:cs typeface="Arial"/>
              </a:rPr>
              <a:t>epo</a:t>
            </a:r>
            <a:r>
              <a:rPr sz="1800" dirty="0">
                <a:latin typeface="Arial"/>
                <a:cs typeface="Arial"/>
              </a:rPr>
              <a:t>rt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ts</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v</a:t>
            </a:r>
            <a:r>
              <a:rPr sz="1800" spc="-10" dirty="0">
                <a:latin typeface="Arial"/>
                <a:cs typeface="Arial"/>
              </a:rPr>
              <a:t>o</a:t>
            </a:r>
            <a:r>
              <a:rPr sz="1800" spc="-5" dirty="0">
                <a:latin typeface="Arial"/>
                <a:cs typeface="Arial"/>
              </a:rPr>
              <a:t>l</a:t>
            </a:r>
            <a:r>
              <a:rPr sz="1800" dirty="0">
                <a:latin typeface="Arial"/>
                <a:cs typeface="Arial"/>
              </a:rPr>
              <a:t>v</a:t>
            </a:r>
            <a:r>
              <a:rPr sz="1800" spc="-5" dirty="0">
                <a:latin typeface="Arial"/>
                <a:cs typeface="Arial"/>
              </a:rPr>
              <a:t>i</a:t>
            </a:r>
            <a:r>
              <a:rPr sz="1800" spc="-10" dirty="0">
                <a:latin typeface="Arial"/>
                <a:cs typeface="Arial"/>
              </a:rPr>
              <a:t>n</a:t>
            </a:r>
            <a:r>
              <a:rPr sz="1800" dirty="0">
                <a:latin typeface="Arial"/>
                <a:cs typeface="Arial"/>
              </a:rPr>
              <a:t>g</a:t>
            </a:r>
            <a:r>
              <a:rPr sz="1800" spc="25" dirty="0">
                <a:latin typeface="Arial"/>
                <a:cs typeface="Arial"/>
              </a:rPr>
              <a:t> </a:t>
            </a:r>
            <a:r>
              <a:rPr sz="1800" spc="-5" dirty="0">
                <a:latin typeface="Arial"/>
                <a:cs typeface="Arial"/>
              </a:rPr>
              <a:t>P</a:t>
            </a:r>
            <a:r>
              <a:rPr sz="1800" dirty="0">
                <a:latin typeface="Arial"/>
                <a:cs typeface="Arial"/>
              </a:rPr>
              <a:t>II</a:t>
            </a:r>
            <a:r>
              <a:rPr sz="1800" spc="-5"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 </a:t>
            </a:r>
            <a:r>
              <a:rPr sz="1800" spc="-5" dirty="0">
                <a:latin typeface="Arial"/>
                <a:cs typeface="Arial"/>
              </a:rPr>
              <a:t>U</a:t>
            </a:r>
            <a:r>
              <a:rPr sz="1800" dirty="0">
                <a:latin typeface="Arial"/>
                <a:cs typeface="Arial"/>
              </a:rPr>
              <a:t>S-</a:t>
            </a:r>
            <a:r>
              <a:rPr sz="1800" spc="-5" dirty="0">
                <a:latin typeface="Arial"/>
                <a:cs typeface="Arial"/>
              </a:rPr>
              <a:t>CER</a:t>
            </a:r>
            <a:r>
              <a:rPr sz="1800" dirty="0">
                <a:latin typeface="Arial"/>
                <a:cs typeface="Arial"/>
              </a:rPr>
              <a:t>T</a:t>
            </a:r>
            <a:r>
              <a:rPr sz="1800" spc="5"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a:t>
            </a:r>
            <a:r>
              <a:rPr sz="1800" spc="-5" dirty="0">
                <a:latin typeface="Arial"/>
                <a:cs typeface="Arial"/>
              </a:rPr>
              <a:t>hi</a:t>
            </a:r>
            <a:r>
              <a:rPr sz="1800" dirty="0">
                <a:latin typeface="Arial"/>
                <a:cs typeface="Arial"/>
              </a:rPr>
              <a:t>n</a:t>
            </a:r>
            <a:r>
              <a:rPr sz="1800" spc="45" dirty="0">
                <a:latin typeface="Arial"/>
                <a:cs typeface="Arial"/>
              </a:rPr>
              <a:t> </a:t>
            </a:r>
            <a:r>
              <a:rPr sz="1800" spc="-10" dirty="0">
                <a:latin typeface="Arial"/>
                <a:cs typeface="Arial"/>
              </a:rPr>
              <a:t>one hou</a:t>
            </a:r>
            <a:r>
              <a:rPr sz="1800" dirty="0">
                <a:latin typeface="Arial"/>
                <a:cs typeface="Arial"/>
              </a:rPr>
              <a:t>r</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sc</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r</a:t>
            </a:r>
            <a:r>
              <a:rPr sz="1800" spc="-25" dirty="0">
                <a:latin typeface="Arial"/>
                <a:cs typeface="Arial"/>
              </a:rPr>
              <a:t>y</a:t>
            </a:r>
            <a:r>
              <a:rPr sz="1800" dirty="0">
                <a:latin typeface="Arial"/>
                <a:cs typeface="Arial"/>
              </a:rPr>
              <a:t>.</a:t>
            </a:r>
          </a:p>
          <a:p>
            <a:pPr marL="241300" marR="5080" indent="-228600">
              <a:lnSpc>
                <a:spcPct val="100000"/>
              </a:lnSpc>
              <a:spcBef>
                <a:spcPts val="860"/>
              </a:spcBef>
            </a:pPr>
            <a:r>
              <a:rPr sz="1800" dirty="0">
                <a:latin typeface="Webdings"/>
                <a:cs typeface="Webdings"/>
              </a:rPr>
              <a:t></a:t>
            </a:r>
            <a:r>
              <a:rPr lang="en-US" sz="1800" dirty="0">
                <a:latin typeface="Arial"/>
                <a:cs typeface="Arial"/>
              </a:rPr>
              <a:t>Members of the IT team </a:t>
            </a:r>
            <a:r>
              <a:rPr sz="1800" dirty="0">
                <a:latin typeface="Arial"/>
                <a:cs typeface="Arial"/>
              </a:rPr>
              <a:t>m</a:t>
            </a:r>
            <a:r>
              <a:rPr sz="1800" spc="-10" dirty="0">
                <a:latin typeface="Arial"/>
                <a:cs typeface="Arial"/>
              </a:rPr>
              <a:t>a</a:t>
            </a:r>
            <a:r>
              <a:rPr sz="1800" dirty="0">
                <a:latin typeface="Arial"/>
                <a:cs typeface="Arial"/>
              </a:rPr>
              <a:t>y </a:t>
            </a:r>
            <a:r>
              <a:rPr sz="1800" spc="-10" dirty="0">
                <a:latin typeface="Arial"/>
                <a:cs typeface="Arial"/>
              </a:rPr>
              <a:t>b</a:t>
            </a:r>
            <a:r>
              <a:rPr sz="1800" dirty="0">
                <a:latin typeface="Arial"/>
                <a:cs typeface="Arial"/>
              </a:rPr>
              <a:t>e</a:t>
            </a:r>
            <a:r>
              <a:rPr sz="1800" spc="-5" dirty="0">
                <a:latin typeface="Arial"/>
                <a:cs typeface="Arial"/>
              </a:rPr>
              <a:t> </a:t>
            </a:r>
            <a:r>
              <a:rPr sz="1800" spc="-10" dirty="0">
                <a:latin typeface="Arial"/>
                <a:cs typeface="Arial"/>
              </a:rPr>
              <a:t>a</a:t>
            </a:r>
            <a:r>
              <a:rPr sz="1800" dirty="0">
                <a:latin typeface="Arial"/>
                <a:cs typeface="Arial"/>
              </a:rPr>
              <a:t>sk</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he</a:t>
            </a:r>
            <a:r>
              <a:rPr sz="1800" spc="-5" dirty="0">
                <a:latin typeface="Arial"/>
                <a:cs typeface="Arial"/>
              </a:rPr>
              <a:t>l</a:t>
            </a:r>
            <a:r>
              <a:rPr sz="1800" dirty="0">
                <a:latin typeface="Arial"/>
                <a:cs typeface="Arial"/>
              </a:rPr>
              <a:t>p</a:t>
            </a:r>
            <a:r>
              <a:rPr sz="1800" spc="1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spc="-10" dirty="0">
                <a:latin typeface="Arial"/>
                <a:cs typeface="Arial"/>
              </a:rPr>
              <a:t>an</a:t>
            </a:r>
            <a:r>
              <a:rPr sz="1800" dirty="0">
                <a:latin typeface="Arial"/>
                <a:cs typeface="Arial"/>
              </a:rPr>
              <a:t>y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he </a:t>
            </a:r>
            <a:r>
              <a:rPr sz="1800" dirty="0">
                <a:latin typeface="Arial"/>
                <a:cs typeface="Arial"/>
              </a:rPr>
              <a:t>f</a:t>
            </a:r>
            <a:r>
              <a:rPr sz="1800" spc="-10" dirty="0">
                <a:latin typeface="Arial"/>
                <a:cs typeface="Arial"/>
              </a:rPr>
              <a:t>ou</a:t>
            </a:r>
            <a:r>
              <a:rPr sz="1800" dirty="0">
                <a:latin typeface="Arial"/>
                <a:cs typeface="Arial"/>
              </a:rPr>
              <a:t>r </a:t>
            </a:r>
            <a:r>
              <a:rPr sz="1800" spc="-10" dirty="0">
                <a:latin typeface="Arial"/>
                <a:cs typeface="Arial"/>
              </a:rPr>
              <a:t>a</a:t>
            </a:r>
            <a:r>
              <a:rPr sz="1800" dirty="0">
                <a:latin typeface="Arial"/>
                <a:cs typeface="Arial"/>
              </a:rPr>
              <a:t>r</a:t>
            </a:r>
            <a:r>
              <a:rPr sz="1800" spc="-10" dirty="0">
                <a:latin typeface="Arial"/>
                <a:cs typeface="Arial"/>
              </a:rPr>
              <a:t>ea</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30" dirty="0">
                <a:latin typeface="Arial"/>
                <a:cs typeface="Arial"/>
              </a:rPr>
              <a:t> </a:t>
            </a:r>
            <a:r>
              <a:rPr sz="1800" dirty="0">
                <a:latin typeface="Arial"/>
                <a:cs typeface="Arial"/>
              </a:rPr>
              <a:t>m</a:t>
            </a:r>
            <a:r>
              <a:rPr sz="1800" spc="-10" dirty="0">
                <a:latin typeface="Arial"/>
                <a:cs typeface="Arial"/>
              </a:rPr>
              <a:t>anage</a:t>
            </a:r>
            <a:r>
              <a:rPr sz="1800" dirty="0">
                <a:latin typeface="Arial"/>
                <a:cs typeface="Arial"/>
              </a:rPr>
              <a:t>m</a:t>
            </a:r>
            <a:r>
              <a:rPr sz="1800" spc="-10" dirty="0">
                <a:latin typeface="Arial"/>
                <a:cs typeface="Arial"/>
              </a:rPr>
              <a:t>en</a:t>
            </a:r>
            <a:r>
              <a:rPr sz="1800" dirty="0">
                <a:latin typeface="Arial"/>
                <a:cs typeface="Arial"/>
              </a:rPr>
              <a:t>t:</a:t>
            </a:r>
          </a:p>
          <a:p>
            <a:pPr marL="584200" indent="-228600">
              <a:lnSpc>
                <a:spcPct val="100000"/>
              </a:lnSpc>
              <a:spcBef>
                <a:spcPts val="865"/>
              </a:spcBef>
              <a:buFont typeface="Arial"/>
              <a:buChar char="–"/>
              <a:tabLst>
                <a:tab pos="584200" algn="l"/>
              </a:tabLst>
            </a:pPr>
            <a:r>
              <a:rPr sz="1800" spc="-5" dirty="0">
                <a:latin typeface="Arial"/>
                <a:cs typeface="Arial"/>
              </a:rPr>
              <a:t>P</a:t>
            </a:r>
            <a:r>
              <a:rPr sz="1800" dirty="0">
                <a:latin typeface="Arial"/>
                <a:cs typeface="Arial"/>
              </a:rPr>
              <a:t>r</a:t>
            </a:r>
            <a:r>
              <a:rPr sz="1800" spc="-10" dirty="0">
                <a:latin typeface="Arial"/>
                <a:cs typeface="Arial"/>
              </a:rPr>
              <a:t>epa</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a:p>
            <a:pPr marL="584200" indent="-228600">
              <a:lnSpc>
                <a:spcPct val="100000"/>
              </a:lnSpc>
              <a:spcBef>
                <a:spcPts val="860"/>
              </a:spcBef>
              <a:buFont typeface="Arial"/>
              <a:buChar char="–"/>
              <a:tabLst>
                <a:tab pos="584200" algn="l"/>
              </a:tabLst>
            </a:pPr>
            <a:r>
              <a:rPr sz="1800" spc="-5" dirty="0">
                <a:latin typeface="Arial"/>
                <a:cs typeface="Arial"/>
              </a:rPr>
              <a:t>D</a:t>
            </a:r>
            <a:r>
              <a:rPr sz="1800" spc="-10" dirty="0">
                <a:latin typeface="Arial"/>
                <a:cs typeface="Arial"/>
              </a:rPr>
              <a:t>e</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&amp; </a:t>
            </a:r>
            <a:r>
              <a:rPr sz="1800" spc="-5" dirty="0">
                <a:latin typeface="Arial"/>
                <a:cs typeface="Arial"/>
              </a:rPr>
              <a:t>A</a:t>
            </a:r>
            <a:r>
              <a:rPr sz="1800" spc="-10" dirty="0">
                <a:latin typeface="Arial"/>
                <a:cs typeface="Arial"/>
              </a:rPr>
              <a:t>na</a:t>
            </a:r>
            <a:r>
              <a:rPr sz="1800" spc="-5" dirty="0">
                <a:latin typeface="Arial"/>
                <a:cs typeface="Arial"/>
              </a:rPr>
              <a:t>l</a:t>
            </a:r>
            <a:r>
              <a:rPr sz="1800" spc="-25" dirty="0">
                <a:latin typeface="Arial"/>
                <a:cs typeface="Arial"/>
              </a:rPr>
              <a:t>y</a:t>
            </a:r>
            <a:r>
              <a:rPr sz="1800" dirty="0">
                <a:latin typeface="Arial"/>
                <a:cs typeface="Arial"/>
              </a:rPr>
              <a:t>s</a:t>
            </a:r>
            <a:r>
              <a:rPr sz="1800" spc="-5" dirty="0">
                <a:latin typeface="Arial"/>
                <a:cs typeface="Arial"/>
              </a:rPr>
              <a:t>i</a:t>
            </a:r>
            <a:r>
              <a:rPr sz="1800" dirty="0">
                <a:latin typeface="Arial"/>
                <a:cs typeface="Arial"/>
              </a:rPr>
              <a:t>s;</a:t>
            </a:r>
          </a:p>
          <a:p>
            <a:pPr marL="584200" indent="-228600">
              <a:lnSpc>
                <a:spcPct val="100000"/>
              </a:lnSpc>
              <a:spcBef>
                <a:spcPts val="865"/>
              </a:spcBef>
              <a:buFont typeface="Arial"/>
              <a:buChar char="–"/>
              <a:tabLst>
                <a:tab pos="584200" algn="l"/>
              </a:tabLst>
            </a:pPr>
            <a:r>
              <a:rPr sz="1800" spc="-5"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spc="-5" dirty="0">
                <a:latin typeface="Arial"/>
                <a:cs typeface="Arial"/>
              </a:rPr>
              <a:t>E</a:t>
            </a:r>
            <a:r>
              <a:rPr sz="1800" dirty="0">
                <a:latin typeface="Arial"/>
                <a:cs typeface="Arial"/>
              </a:rPr>
              <a:t>r</a:t>
            </a:r>
            <a:r>
              <a:rPr sz="1800" spc="-10" dirty="0">
                <a:latin typeface="Arial"/>
                <a:cs typeface="Arial"/>
              </a:rPr>
              <a:t>ad</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3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R</a:t>
            </a:r>
            <a:r>
              <a:rPr sz="1800" spc="-10" dirty="0">
                <a:latin typeface="Arial"/>
                <a:cs typeface="Arial"/>
              </a:rPr>
              <a:t>e</a:t>
            </a:r>
            <a:r>
              <a:rPr sz="1800" dirty="0">
                <a:latin typeface="Arial"/>
                <a:cs typeface="Arial"/>
              </a:rPr>
              <a:t>c</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r</a:t>
            </a:r>
            <a:r>
              <a:rPr sz="1800" spc="-25" dirty="0">
                <a:latin typeface="Arial"/>
                <a:cs typeface="Arial"/>
              </a:rPr>
              <a:t>y</a:t>
            </a:r>
            <a:r>
              <a:rPr sz="1800" dirty="0">
                <a:latin typeface="Arial"/>
                <a:cs typeface="Arial"/>
              </a:rPr>
              <a:t>;</a:t>
            </a:r>
            <a:r>
              <a:rPr sz="1800" spc="40" dirty="0">
                <a:latin typeface="Arial"/>
                <a:cs typeface="Arial"/>
              </a:rPr>
              <a:t> </a:t>
            </a:r>
            <a:r>
              <a:rPr sz="1800" spc="-10" dirty="0">
                <a:latin typeface="Arial"/>
                <a:cs typeface="Arial"/>
              </a:rPr>
              <a:t>and</a:t>
            </a:r>
            <a:endParaRPr sz="1800" dirty="0">
              <a:latin typeface="Arial"/>
              <a:cs typeface="Arial"/>
            </a:endParaRPr>
          </a:p>
          <a:p>
            <a:pPr marL="584200" indent="-228600">
              <a:lnSpc>
                <a:spcPts val="2140"/>
              </a:lnSpc>
              <a:spcBef>
                <a:spcPts val="860"/>
              </a:spcBef>
              <a:buFont typeface="Arial"/>
              <a:buChar char="–"/>
              <a:tabLst>
                <a:tab pos="584200" algn="l"/>
              </a:tabLst>
            </a:pPr>
            <a:r>
              <a:rPr sz="1800" dirty="0">
                <a:latin typeface="Arial"/>
                <a:cs typeface="Arial"/>
              </a:rPr>
              <a:t>P</a:t>
            </a:r>
            <a:r>
              <a:rPr sz="1800" spc="-5" dirty="0">
                <a:latin typeface="Arial"/>
                <a:cs typeface="Arial"/>
              </a:rPr>
              <a:t>o</a:t>
            </a:r>
            <a:r>
              <a:rPr sz="1800" dirty="0">
                <a:latin typeface="Arial"/>
                <a:cs typeface="Arial"/>
              </a:rPr>
              <a:t>st-I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spc="-5" dirty="0">
                <a:latin typeface="Arial"/>
                <a:cs typeface="Arial"/>
              </a:rPr>
              <a:t>A</a:t>
            </a:r>
            <a:r>
              <a:rPr sz="1800" dirty="0">
                <a:latin typeface="Arial"/>
                <a:cs typeface="Arial"/>
              </a:rPr>
              <a:t>ct</a:t>
            </a:r>
            <a:r>
              <a:rPr sz="1800" spc="-5" dirty="0">
                <a:latin typeface="Arial"/>
                <a:cs typeface="Arial"/>
              </a:rPr>
              <a:t>i</a:t>
            </a:r>
            <a:r>
              <a:rPr sz="1800" dirty="0">
                <a:latin typeface="Arial"/>
                <a:cs typeface="Arial"/>
              </a:rPr>
              <a:t>v</a:t>
            </a:r>
            <a:r>
              <a:rPr sz="1800" spc="-5" dirty="0">
                <a:latin typeface="Arial"/>
                <a:cs typeface="Arial"/>
              </a:rPr>
              <a:t>i</a:t>
            </a:r>
            <a:r>
              <a:rPr sz="1800" dirty="0">
                <a:latin typeface="Arial"/>
                <a:cs typeface="Arial"/>
              </a:rPr>
              <a:t>t</a:t>
            </a:r>
            <a:r>
              <a:rPr sz="1800" spc="-25" dirty="0">
                <a:latin typeface="Arial"/>
                <a:cs typeface="Arial"/>
              </a:rPr>
              <a:t>y</a:t>
            </a:r>
            <a:r>
              <a:rPr sz="1800" dirty="0">
                <a:latin typeface="Arial"/>
                <a:cs typeface="Arial"/>
              </a:rPr>
              <a:t>.</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Ha</a:t>
            </a:r>
            <a:r>
              <a:rPr sz="1800" dirty="0"/>
              <a:t>ndling</a:t>
            </a:r>
            <a:endParaRPr sz="1800"/>
          </a:p>
          <a:p>
            <a:pPr marL="12700">
              <a:lnSpc>
                <a:spcPts val="3315"/>
              </a:lnSpc>
            </a:pPr>
            <a:r>
              <a:rPr spc="-30" dirty="0"/>
              <a:t>R</a:t>
            </a:r>
            <a:r>
              <a:rPr spc="-15" dirty="0"/>
              <a:t>ecap</a:t>
            </a:r>
          </a:p>
        </p:txBody>
      </p:sp>
    </p:spTree>
    <p:extLst>
      <p:ext uri="{BB962C8B-B14F-4D97-AF65-F5344CB8AC3E}">
        <p14:creationId xmlns:p14="http://schemas.microsoft.com/office/powerpoint/2010/main" val="38603139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45</a:t>
            </a:fld>
            <a:endParaRPr lang="en-US" dirty="0"/>
          </a:p>
        </p:txBody>
      </p:sp>
      <p:sp>
        <p:nvSpPr>
          <p:cNvPr id="7" name="Text Placeholder 2"/>
          <p:cNvSpPr txBox="1">
            <a:spLocks/>
          </p:cNvSpPr>
          <p:nvPr/>
        </p:nvSpPr>
        <p:spPr>
          <a:xfrm>
            <a:off x="614681" y="3733800"/>
            <a:ext cx="8834119" cy="2492990"/>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kern="0" dirty="0"/>
              <a:t>2.  Which are examples of a security incident? (Select all that apply)</a:t>
            </a:r>
          </a:p>
          <a:p>
            <a:pPr marL="800100" lvl="1" indent="-342900">
              <a:buAutoNum type="alphaUcPeriod"/>
            </a:pPr>
            <a:r>
              <a:rPr lang="en-US" kern="0" dirty="0"/>
              <a:t>Lost PIV</a:t>
            </a:r>
          </a:p>
          <a:p>
            <a:pPr marL="800100" lvl="1" indent="-342900">
              <a:buAutoNum type="alphaUcPeriod"/>
            </a:pPr>
            <a:r>
              <a:rPr lang="en-US" kern="0" dirty="0"/>
              <a:t>Lost laptop/phone</a:t>
            </a:r>
          </a:p>
          <a:p>
            <a:pPr marL="800100" lvl="1" indent="-342900">
              <a:buAutoNum type="alphaUcPeriod"/>
            </a:pPr>
            <a:r>
              <a:rPr lang="en-US" kern="0" dirty="0"/>
              <a:t>SPII information sent over encrypted email to an authorized person</a:t>
            </a:r>
          </a:p>
          <a:p>
            <a:pPr marL="800100" lvl="1" indent="-342900">
              <a:buAutoNum type="alphaUcPeriod"/>
            </a:pPr>
            <a:r>
              <a:rPr lang="en-US" kern="0" dirty="0"/>
              <a:t>Clicked on a malicious link that downloaded malware onto device</a:t>
            </a:r>
          </a:p>
          <a:p>
            <a:pPr lvl="1"/>
            <a:endParaRPr lang="en-US" kern="0" dirty="0"/>
          </a:p>
          <a:p>
            <a:pPr marL="800100" lvl="1" indent="-342900">
              <a:buAutoNum type="alphaUcPeriod"/>
            </a:pPr>
            <a:endParaRPr lang="en-US" kern="0" dirty="0"/>
          </a:p>
          <a:p>
            <a:pPr marL="800100" lvl="1" indent="-342900">
              <a:buAutoNum type="alphaUcPeriod"/>
            </a:pPr>
            <a:endParaRPr lang="en-US" kern="0" dirty="0"/>
          </a:p>
          <a:p>
            <a:endParaRPr lang="en-US" kern="0" dirty="0"/>
          </a:p>
        </p:txBody>
      </p:sp>
      <p:sp>
        <p:nvSpPr>
          <p:cNvPr id="6" name="Text Placeholder 2"/>
          <p:cNvSpPr>
            <a:spLocks noGrp="1"/>
          </p:cNvSpPr>
          <p:nvPr>
            <p:ph type="body" idx="4294967295"/>
          </p:nvPr>
        </p:nvSpPr>
        <p:spPr>
          <a:xfrm>
            <a:off x="615950" y="1835150"/>
            <a:ext cx="8832850" cy="2493963"/>
          </a:xfrm>
        </p:spPr>
        <p:txBody>
          <a:bodyPr/>
          <a:lstStyle/>
          <a:p>
            <a:pPr marL="342900" indent="-342900">
              <a:buAutoNum type="arabicPeriod"/>
            </a:pPr>
            <a:r>
              <a:rPr lang="en-US" dirty="0"/>
              <a:t>As a member of the IT team, you should be prepared to be </a:t>
            </a:r>
            <a:r>
              <a:rPr lang="en-US" spc="-5" dirty="0"/>
              <a:t>i</a:t>
            </a:r>
            <a:r>
              <a:rPr lang="en-US" spc="-10" dirty="0"/>
              <a:t>n</a:t>
            </a:r>
            <a:r>
              <a:rPr lang="en-US" dirty="0"/>
              <a:t>v</a:t>
            </a:r>
            <a:r>
              <a:rPr lang="en-US" spc="-10" dirty="0"/>
              <a:t>o</a:t>
            </a:r>
            <a:r>
              <a:rPr lang="en-US" spc="-5" dirty="0"/>
              <a:t>l</a:t>
            </a:r>
            <a:r>
              <a:rPr lang="en-US" dirty="0"/>
              <a:t>v</a:t>
            </a:r>
            <a:r>
              <a:rPr lang="en-US" spc="-10" dirty="0"/>
              <a:t>e</a:t>
            </a:r>
            <a:r>
              <a:rPr lang="en-US" dirty="0"/>
              <a:t>d</a:t>
            </a:r>
            <a:r>
              <a:rPr lang="en-US" spc="20" dirty="0"/>
              <a:t> </a:t>
            </a:r>
            <a:r>
              <a:rPr lang="en-US" spc="-5" dirty="0"/>
              <a:t>i</a:t>
            </a:r>
            <a:r>
              <a:rPr lang="en-US" dirty="0"/>
              <a:t>n</a:t>
            </a:r>
            <a:r>
              <a:rPr lang="en-US" spc="-5" dirty="0"/>
              <a:t> </a:t>
            </a:r>
            <a:r>
              <a:rPr lang="en-US" dirty="0"/>
              <a:t>t</a:t>
            </a:r>
            <a:r>
              <a:rPr lang="en-US" spc="-10" dirty="0"/>
              <a:t>he </a:t>
            </a:r>
            <a:r>
              <a:rPr lang="en-US" spc="-5" dirty="0"/>
              <a:t>D</a:t>
            </a:r>
            <a:r>
              <a:rPr lang="en-US" spc="-10" dirty="0"/>
              <a:t>e</a:t>
            </a:r>
            <a:r>
              <a:rPr lang="en-US" dirty="0"/>
              <a:t>t</a:t>
            </a:r>
            <a:r>
              <a:rPr lang="en-US" spc="-10" dirty="0"/>
              <a:t>e</a:t>
            </a:r>
            <a:r>
              <a:rPr lang="en-US" dirty="0"/>
              <a:t>ct</a:t>
            </a:r>
            <a:r>
              <a:rPr lang="en-US" spc="-5" dirty="0"/>
              <a:t>i</a:t>
            </a:r>
            <a:r>
              <a:rPr lang="en-US" spc="-10" dirty="0"/>
              <a:t>on</a:t>
            </a:r>
            <a:r>
              <a:rPr lang="en-US" dirty="0"/>
              <a:t>,</a:t>
            </a:r>
            <a:r>
              <a:rPr lang="en-US" spc="15" dirty="0"/>
              <a:t> </a:t>
            </a:r>
            <a:r>
              <a:rPr lang="en-US" spc="-5" dirty="0"/>
              <a:t>R</a:t>
            </a:r>
            <a:r>
              <a:rPr lang="en-US" spc="-10" dirty="0"/>
              <a:t>e</a:t>
            </a:r>
            <a:r>
              <a:rPr lang="en-US" dirty="0"/>
              <a:t>s</a:t>
            </a:r>
            <a:r>
              <a:rPr lang="en-US" spc="-10" dirty="0"/>
              <a:t>pon</a:t>
            </a:r>
            <a:r>
              <a:rPr lang="en-US" dirty="0"/>
              <a:t>s</a:t>
            </a:r>
            <a:r>
              <a:rPr lang="en-US" spc="-10" dirty="0"/>
              <a:t>e</a:t>
            </a:r>
            <a:r>
              <a:rPr lang="en-US" dirty="0"/>
              <a:t>,</a:t>
            </a:r>
            <a:r>
              <a:rPr lang="en-US" spc="15" dirty="0"/>
              <a:t> </a:t>
            </a:r>
            <a:r>
              <a:rPr lang="en-US" spc="-10" dirty="0"/>
              <a:t>an</a:t>
            </a:r>
            <a:r>
              <a:rPr lang="en-US" dirty="0"/>
              <a:t>d</a:t>
            </a:r>
            <a:r>
              <a:rPr lang="en-US" spc="10" dirty="0"/>
              <a:t> </a:t>
            </a:r>
            <a:r>
              <a:rPr lang="en-US" spc="-5" dirty="0"/>
              <a:t>R</a:t>
            </a:r>
            <a:r>
              <a:rPr lang="en-US" spc="-10" dirty="0"/>
              <a:t>e</a:t>
            </a:r>
            <a:r>
              <a:rPr lang="en-US" dirty="0"/>
              <a:t>s</a:t>
            </a:r>
            <a:r>
              <a:rPr lang="en-US" spc="-10" dirty="0"/>
              <a:t>o</a:t>
            </a:r>
            <a:r>
              <a:rPr lang="en-US" spc="-5" dirty="0"/>
              <a:t>l</a:t>
            </a:r>
            <a:r>
              <a:rPr lang="en-US" spc="-10" dirty="0"/>
              <a:t>u</a:t>
            </a:r>
            <a:r>
              <a:rPr lang="en-US" dirty="0"/>
              <a:t>t</a:t>
            </a:r>
            <a:r>
              <a:rPr lang="en-US" spc="-5" dirty="0"/>
              <a:t>i</a:t>
            </a:r>
            <a:r>
              <a:rPr lang="en-US" spc="-10" dirty="0"/>
              <a:t>o</a:t>
            </a:r>
            <a:r>
              <a:rPr lang="en-US" dirty="0"/>
              <a:t>n</a:t>
            </a:r>
            <a:r>
              <a:rPr lang="en-US" spc="20" dirty="0"/>
              <a:t> </a:t>
            </a:r>
            <a:r>
              <a:rPr lang="en-US" spc="-10" dirty="0"/>
              <a:t>pha</a:t>
            </a:r>
            <a:r>
              <a:rPr lang="en-US" dirty="0"/>
              <a:t>s</a:t>
            </a:r>
            <a:r>
              <a:rPr lang="en-US" spc="-10" dirty="0"/>
              <a:t>e</a:t>
            </a:r>
            <a:r>
              <a:rPr lang="en-US" dirty="0"/>
              <a:t>s</a:t>
            </a:r>
            <a:r>
              <a:rPr lang="en-US" spc="15" dirty="0"/>
              <a:t> </a:t>
            </a:r>
            <a:r>
              <a:rPr lang="en-US" spc="-10" dirty="0"/>
              <a:t>o</a:t>
            </a:r>
            <a:r>
              <a:rPr lang="en-US" dirty="0"/>
              <a:t>f</a:t>
            </a:r>
            <a:r>
              <a:rPr lang="en-US" spc="-5" dirty="0"/>
              <a:t> </a:t>
            </a:r>
            <a:r>
              <a:rPr lang="en-US" dirty="0"/>
              <a:t>t</a:t>
            </a:r>
            <a:r>
              <a:rPr lang="en-US" spc="-10" dirty="0"/>
              <a:t>he </a:t>
            </a:r>
            <a:r>
              <a:rPr lang="en-US" spc="-5" dirty="0"/>
              <a:t>i</a:t>
            </a:r>
            <a:r>
              <a:rPr lang="en-US" spc="-10" dirty="0"/>
              <a:t>n</a:t>
            </a:r>
            <a:r>
              <a:rPr lang="en-US" dirty="0"/>
              <a:t>c</a:t>
            </a:r>
            <a:r>
              <a:rPr lang="en-US" spc="-5" dirty="0"/>
              <a:t>i</a:t>
            </a:r>
            <a:r>
              <a:rPr lang="en-US" spc="-10" dirty="0"/>
              <a:t>den</a:t>
            </a:r>
            <a:r>
              <a:rPr lang="en-US" dirty="0"/>
              <a:t>t</a:t>
            </a:r>
            <a:r>
              <a:rPr lang="en-US" spc="15" dirty="0"/>
              <a:t> </a:t>
            </a:r>
            <a:r>
              <a:rPr lang="en-US" spc="-10" dirty="0"/>
              <a:t>hand</a:t>
            </a:r>
            <a:r>
              <a:rPr lang="en-US" spc="-5" dirty="0"/>
              <a:t>li</a:t>
            </a:r>
            <a:r>
              <a:rPr lang="en-US" spc="-10" dirty="0"/>
              <a:t>n</a:t>
            </a:r>
            <a:r>
              <a:rPr lang="en-US" dirty="0"/>
              <a:t>g</a:t>
            </a:r>
            <a:r>
              <a:rPr lang="en-US" spc="30" dirty="0"/>
              <a:t> </a:t>
            </a:r>
            <a:r>
              <a:rPr lang="en-US" spc="-5" dirty="0"/>
              <a:t>li</a:t>
            </a:r>
            <a:r>
              <a:rPr lang="en-US" dirty="0"/>
              <a:t>fe</a:t>
            </a:r>
            <a:r>
              <a:rPr lang="en-US" spc="-5" dirty="0"/>
              <a:t> </a:t>
            </a:r>
            <a:r>
              <a:rPr lang="en-US" dirty="0"/>
              <a:t>c</a:t>
            </a:r>
            <a:r>
              <a:rPr lang="en-US" spc="-25" dirty="0"/>
              <a:t>y</a:t>
            </a:r>
            <a:r>
              <a:rPr lang="en-US" dirty="0"/>
              <a:t>c</a:t>
            </a:r>
            <a:r>
              <a:rPr lang="en-US" spc="-5" dirty="0"/>
              <a:t>l</a:t>
            </a:r>
            <a:r>
              <a:rPr lang="en-US" spc="-10" dirty="0"/>
              <a:t>e.</a:t>
            </a:r>
          </a:p>
          <a:p>
            <a:pPr marL="800100" lvl="1" indent="-342900">
              <a:buAutoNum type="alphaUcPeriod"/>
            </a:pPr>
            <a:r>
              <a:rPr lang="en-US" spc="-10" dirty="0">
                <a:solidFill>
                  <a:schemeClr val="tx1"/>
                </a:solidFill>
              </a:rPr>
              <a:t>True </a:t>
            </a:r>
          </a:p>
          <a:p>
            <a:pPr marL="800100" lvl="1" indent="-342900">
              <a:buAutoNum type="alphaUcPeriod"/>
            </a:pPr>
            <a:r>
              <a:rPr lang="en-US" spc="-10" dirty="0">
                <a:solidFill>
                  <a:schemeClr val="tx1"/>
                </a:solidFill>
              </a:rPr>
              <a:t>False</a:t>
            </a:r>
            <a:endParaRPr lang="en-US" dirty="0">
              <a:solidFill>
                <a:schemeClr val="tx1"/>
              </a:solidFill>
            </a:endParaRPr>
          </a:p>
          <a:p>
            <a:endParaRPr lang="en-US" dirty="0"/>
          </a:p>
          <a:p>
            <a:endParaRPr lang="en-US" dirty="0"/>
          </a:p>
          <a:p>
            <a:pPr marL="800100" lvl="1" indent="-342900">
              <a:buAutoNum type="alphaUcPeriod"/>
            </a:pPr>
            <a:endParaRPr lang="en-US" dirty="0">
              <a:solidFill>
                <a:schemeClr val="tx1"/>
              </a:solidFill>
            </a:endParaRPr>
          </a:p>
          <a:p>
            <a:pPr marL="800100" lvl="1" indent="-342900">
              <a:buAutoNum type="alphaUcPeriod"/>
            </a:pPr>
            <a:endParaRPr lang="en-US" dirty="0">
              <a:solidFill>
                <a:schemeClr val="tx1"/>
              </a:solidFill>
            </a:endParaRPr>
          </a:p>
          <a:p>
            <a:endParaRPr lang="en-US"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96725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46</a:t>
            </a:fld>
            <a:endParaRPr lang="en-US" dirty="0"/>
          </a:p>
        </p:txBody>
      </p:sp>
      <p:sp>
        <p:nvSpPr>
          <p:cNvPr id="7" name="Text Placeholder 2"/>
          <p:cNvSpPr txBox="1">
            <a:spLocks/>
          </p:cNvSpPr>
          <p:nvPr/>
        </p:nvSpPr>
        <p:spPr>
          <a:xfrm>
            <a:off x="614681" y="3733800"/>
            <a:ext cx="8834119" cy="2492990"/>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kern="0" dirty="0"/>
              <a:t>2.  Which are examples of a security incident? (Select all that apply)</a:t>
            </a:r>
          </a:p>
          <a:p>
            <a:pPr marL="800100" lvl="1" indent="-342900">
              <a:buAutoNum type="alphaUcPeriod"/>
            </a:pPr>
            <a:r>
              <a:rPr lang="en-US" kern="0" dirty="0"/>
              <a:t>Lost PIV</a:t>
            </a:r>
          </a:p>
          <a:p>
            <a:pPr marL="800100" lvl="1" indent="-342900">
              <a:buAutoNum type="alphaUcPeriod"/>
            </a:pPr>
            <a:r>
              <a:rPr lang="en-US" kern="0" dirty="0">
                <a:solidFill>
                  <a:srgbClr val="00B050"/>
                </a:solidFill>
              </a:rPr>
              <a:t>Lost laptop/phone</a:t>
            </a:r>
          </a:p>
          <a:p>
            <a:pPr marL="800100" lvl="1" indent="-342900">
              <a:buAutoNum type="alphaUcPeriod"/>
            </a:pPr>
            <a:r>
              <a:rPr lang="en-US" kern="0" dirty="0"/>
              <a:t>SPII information sent over encrypted email to an authorized person</a:t>
            </a:r>
          </a:p>
          <a:p>
            <a:pPr marL="800100" lvl="1" indent="-342900">
              <a:buAutoNum type="alphaUcPeriod"/>
            </a:pPr>
            <a:r>
              <a:rPr lang="en-US" kern="0" dirty="0">
                <a:solidFill>
                  <a:srgbClr val="00B050"/>
                </a:solidFill>
              </a:rPr>
              <a:t>Clicked on a malicious link that downloaded malware onto device</a:t>
            </a:r>
          </a:p>
          <a:p>
            <a:pPr lvl="1"/>
            <a:endParaRPr lang="en-US" kern="0" dirty="0"/>
          </a:p>
          <a:p>
            <a:pPr marL="800100" lvl="1" indent="-342900">
              <a:buAutoNum type="alphaUcPeriod"/>
            </a:pPr>
            <a:endParaRPr lang="en-US" kern="0" dirty="0"/>
          </a:p>
          <a:p>
            <a:pPr marL="800100" lvl="1" indent="-342900">
              <a:buAutoNum type="alphaUcPeriod"/>
            </a:pPr>
            <a:endParaRPr lang="en-US" kern="0" dirty="0"/>
          </a:p>
          <a:p>
            <a:endParaRPr lang="en-US" kern="0" dirty="0"/>
          </a:p>
        </p:txBody>
      </p:sp>
      <p:sp>
        <p:nvSpPr>
          <p:cNvPr id="6" name="Text Placeholder 2"/>
          <p:cNvSpPr>
            <a:spLocks noGrp="1"/>
          </p:cNvSpPr>
          <p:nvPr>
            <p:ph type="body" idx="4294967295"/>
          </p:nvPr>
        </p:nvSpPr>
        <p:spPr>
          <a:xfrm>
            <a:off x="615950" y="1835150"/>
            <a:ext cx="8832850" cy="2493963"/>
          </a:xfrm>
        </p:spPr>
        <p:txBody>
          <a:bodyPr/>
          <a:lstStyle/>
          <a:p>
            <a:pPr marL="342900" indent="-342900">
              <a:buAutoNum type="arabicPeriod"/>
            </a:pPr>
            <a:r>
              <a:rPr lang="en-US" dirty="0"/>
              <a:t>As a member of the IT team, you should be prepared to be </a:t>
            </a:r>
            <a:r>
              <a:rPr lang="en-US" spc="-5" dirty="0"/>
              <a:t>i</a:t>
            </a:r>
            <a:r>
              <a:rPr lang="en-US" spc="-10" dirty="0"/>
              <a:t>n</a:t>
            </a:r>
            <a:r>
              <a:rPr lang="en-US" dirty="0"/>
              <a:t>v</a:t>
            </a:r>
            <a:r>
              <a:rPr lang="en-US" spc="-10" dirty="0"/>
              <a:t>o</a:t>
            </a:r>
            <a:r>
              <a:rPr lang="en-US" spc="-5" dirty="0"/>
              <a:t>l</a:t>
            </a:r>
            <a:r>
              <a:rPr lang="en-US" dirty="0"/>
              <a:t>v</a:t>
            </a:r>
            <a:r>
              <a:rPr lang="en-US" spc="-10" dirty="0"/>
              <a:t>e</a:t>
            </a:r>
            <a:r>
              <a:rPr lang="en-US" dirty="0"/>
              <a:t>d</a:t>
            </a:r>
            <a:r>
              <a:rPr lang="en-US" spc="20" dirty="0"/>
              <a:t> </a:t>
            </a:r>
            <a:r>
              <a:rPr lang="en-US" spc="-5" dirty="0"/>
              <a:t>i</a:t>
            </a:r>
            <a:r>
              <a:rPr lang="en-US" dirty="0"/>
              <a:t>n</a:t>
            </a:r>
            <a:r>
              <a:rPr lang="en-US" spc="-5" dirty="0"/>
              <a:t> </a:t>
            </a:r>
            <a:r>
              <a:rPr lang="en-US" dirty="0"/>
              <a:t>t</a:t>
            </a:r>
            <a:r>
              <a:rPr lang="en-US" spc="-10" dirty="0"/>
              <a:t>he </a:t>
            </a:r>
            <a:r>
              <a:rPr lang="en-US" spc="-5" dirty="0"/>
              <a:t>D</a:t>
            </a:r>
            <a:r>
              <a:rPr lang="en-US" spc="-10" dirty="0"/>
              <a:t>e</a:t>
            </a:r>
            <a:r>
              <a:rPr lang="en-US" dirty="0"/>
              <a:t>t</a:t>
            </a:r>
            <a:r>
              <a:rPr lang="en-US" spc="-10" dirty="0"/>
              <a:t>e</a:t>
            </a:r>
            <a:r>
              <a:rPr lang="en-US" dirty="0"/>
              <a:t>ct</a:t>
            </a:r>
            <a:r>
              <a:rPr lang="en-US" spc="-5" dirty="0"/>
              <a:t>i</a:t>
            </a:r>
            <a:r>
              <a:rPr lang="en-US" spc="-10" dirty="0"/>
              <a:t>on</a:t>
            </a:r>
            <a:r>
              <a:rPr lang="en-US" dirty="0"/>
              <a:t>,</a:t>
            </a:r>
            <a:r>
              <a:rPr lang="en-US" spc="15" dirty="0"/>
              <a:t> </a:t>
            </a:r>
            <a:r>
              <a:rPr lang="en-US" spc="-5" dirty="0"/>
              <a:t>R</a:t>
            </a:r>
            <a:r>
              <a:rPr lang="en-US" spc="-10" dirty="0"/>
              <a:t>e</a:t>
            </a:r>
            <a:r>
              <a:rPr lang="en-US" dirty="0"/>
              <a:t>s</a:t>
            </a:r>
            <a:r>
              <a:rPr lang="en-US" spc="-10" dirty="0"/>
              <a:t>pon</a:t>
            </a:r>
            <a:r>
              <a:rPr lang="en-US" dirty="0"/>
              <a:t>s</a:t>
            </a:r>
            <a:r>
              <a:rPr lang="en-US" spc="-10" dirty="0"/>
              <a:t>e</a:t>
            </a:r>
            <a:r>
              <a:rPr lang="en-US" dirty="0"/>
              <a:t>,</a:t>
            </a:r>
            <a:r>
              <a:rPr lang="en-US" spc="15" dirty="0"/>
              <a:t> </a:t>
            </a:r>
            <a:r>
              <a:rPr lang="en-US" spc="-10" dirty="0"/>
              <a:t>an</a:t>
            </a:r>
            <a:r>
              <a:rPr lang="en-US" dirty="0"/>
              <a:t>d</a:t>
            </a:r>
            <a:r>
              <a:rPr lang="en-US" spc="10" dirty="0"/>
              <a:t> </a:t>
            </a:r>
            <a:r>
              <a:rPr lang="en-US" spc="-5" dirty="0"/>
              <a:t>R</a:t>
            </a:r>
            <a:r>
              <a:rPr lang="en-US" spc="-10" dirty="0"/>
              <a:t>e</a:t>
            </a:r>
            <a:r>
              <a:rPr lang="en-US" dirty="0"/>
              <a:t>s</a:t>
            </a:r>
            <a:r>
              <a:rPr lang="en-US" spc="-10" dirty="0"/>
              <a:t>o</a:t>
            </a:r>
            <a:r>
              <a:rPr lang="en-US" spc="-5" dirty="0"/>
              <a:t>l</a:t>
            </a:r>
            <a:r>
              <a:rPr lang="en-US" spc="-10" dirty="0"/>
              <a:t>u</a:t>
            </a:r>
            <a:r>
              <a:rPr lang="en-US" dirty="0"/>
              <a:t>t</a:t>
            </a:r>
            <a:r>
              <a:rPr lang="en-US" spc="-5" dirty="0"/>
              <a:t>i</a:t>
            </a:r>
            <a:r>
              <a:rPr lang="en-US" spc="-10" dirty="0"/>
              <a:t>o</a:t>
            </a:r>
            <a:r>
              <a:rPr lang="en-US" dirty="0"/>
              <a:t>n</a:t>
            </a:r>
            <a:r>
              <a:rPr lang="en-US" spc="20" dirty="0"/>
              <a:t> </a:t>
            </a:r>
            <a:r>
              <a:rPr lang="en-US" spc="-10" dirty="0"/>
              <a:t>pha</a:t>
            </a:r>
            <a:r>
              <a:rPr lang="en-US" dirty="0"/>
              <a:t>s</a:t>
            </a:r>
            <a:r>
              <a:rPr lang="en-US" spc="-10" dirty="0"/>
              <a:t>e</a:t>
            </a:r>
            <a:r>
              <a:rPr lang="en-US" dirty="0"/>
              <a:t>s</a:t>
            </a:r>
            <a:r>
              <a:rPr lang="en-US" spc="15" dirty="0"/>
              <a:t> </a:t>
            </a:r>
            <a:r>
              <a:rPr lang="en-US" spc="-10" dirty="0"/>
              <a:t>o</a:t>
            </a:r>
            <a:r>
              <a:rPr lang="en-US" dirty="0"/>
              <a:t>f</a:t>
            </a:r>
            <a:r>
              <a:rPr lang="en-US" spc="-5" dirty="0"/>
              <a:t> </a:t>
            </a:r>
            <a:r>
              <a:rPr lang="en-US" dirty="0"/>
              <a:t>t</a:t>
            </a:r>
            <a:r>
              <a:rPr lang="en-US" spc="-10" dirty="0"/>
              <a:t>he </a:t>
            </a:r>
            <a:r>
              <a:rPr lang="en-US" spc="-5" dirty="0"/>
              <a:t>i</a:t>
            </a:r>
            <a:r>
              <a:rPr lang="en-US" spc="-10" dirty="0"/>
              <a:t>n</a:t>
            </a:r>
            <a:r>
              <a:rPr lang="en-US" dirty="0"/>
              <a:t>c</a:t>
            </a:r>
            <a:r>
              <a:rPr lang="en-US" spc="-5" dirty="0"/>
              <a:t>i</a:t>
            </a:r>
            <a:r>
              <a:rPr lang="en-US" spc="-10" dirty="0"/>
              <a:t>den</a:t>
            </a:r>
            <a:r>
              <a:rPr lang="en-US" dirty="0"/>
              <a:t>t</a:t>
            </a:r>
            <a:r>
              <a:rPr lang="en-US" spc="15" dirty="0"/>
              <a:t> </a:t>
            </a:r>
            <a:r>
              <a:rPr lang="en-US" spc="-10" dirty="0"/>
              <a:t>hand</a:t>
            </a:r>
            <a:r>
              <a:rPr lang="en-US" spc="-5" dirty="0"/>
              <a:t>li</a:t>
            </a:r>
            <a:r>
              <a:rPr lang="en-US" spc="-10" dirty="0"/>
              <a:t>n</a:t>
            </a:r>
            <a:r>
              <a:rPr lang="en-US" dirty="0"/>
              <a:t>g</a:t>
            </a:r>
            <a:r>
              <a:rPr lang="en-US" spc="30" dirty="0"/>
              <a:t> </a:t>
            </a:r>
            <a:r>
              <a:rPr lang="en-US" spc="-5" dirty="0"/>
              <a:t>li</a:t>
            </a:r>
            <a:r>
              <a:rPr lang="en-US" dirty="0"/>
              <a:t>fe</a:t>
            </a:r>
            <a:r>
              <a:rPr lang="en-US" spc="-5" dirty="0"/>
              <a:t> </a:t>
            </a:r>
            <a:r>
              <a:rPr lang="en-US" dirty="0"/>
              <a:t>c</a:t>
            </a:r>
            <a:r>
              <a:rPr lang="en-US" spc="-25" dirty="0"/>
              <a:t>y</a:t>
            </a:r>
            <a:r>
              <a:rPr lang="en-US" dirty="0"/>
              <a:t>c</a:t>
            </a:r>
            <a:r>
              <a:rPr lang="en-US" spc="-5" dirty="0"/>
              <a:t>l</a:t>
            </a:r>
            <a:r>
              <a:rPr lang="en-US" spc="-10" dirty="0"/>
              <a:t>e.</a:t>
            </a:r>
          </a:p>
          <a:p>
            <a:pPr marL="800100" lvl="1" indent="-342900">
              <a:buAutoNum type="alphaUcPeriod"/>
            </a:pPr>
            <a:r>
              <a:rPr lang="en-US" spc="-10" dirty="0">
                <a:solidFill>
                  <a:srgbClr val="00B050"/>
                </a:solidFill>
              </a:rPr>
              <a:t>True </a:t>
            </a:r>
          </a:p>
          <a:p>
            <a:pPr marL="800100" lvl="1" indent="-342900">
              <a:buAutoNum type="alphaUcPeriod"/>
            </a:pPr>
            <a:r>
              <a:rPr lang="en-US" spc="-10" dirty="0"/>
              <a:t>False</a:t>
            </a:r>
            <a:endParaRPr lang="en-US" dirty="0"/>
          </a:p>
          <a:p>
            <a:endParaRPr lang="en-US" dirty="0"/>
          </a:p>
          <a:p>
            <a:endParaRPr lang="en-US" dirty="0"/>
          </a:p>
          <a:p>
            <a:pPr marL="800100" lvl="1" indent="-342900">
              <a:buAutoNum type="alphaUcPeriod"/>
            </a:pPr>
            <a:endParaRPr lang="en-US" dirty="0"/>
          </a:p>
          <a:p>
            <a:pPr marL="800100" lvl="1" indent="-342900">
              <a:buAutoNum type="alphaUcPeriod"/>
            </a:pPr>
            <a:endParaRPr lang="en-US" dirty="0"/>
          </a:p>
          <a:p>
            <a:endParaRPr lang="en-US"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37777994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1" name="Rectangle 5"/>
          <p:cNvSpPr>
            <a:spLocks noGrp="1" noChangeArrowheads="1"/>
          </p:cNvSpPr>
          <p:nvPr>
            <p:ph type="title"/>
          </p:nvPr>
        </p:nvSpPr>
        <p:spPr>
          <a:xfrm>
            <a:off x="381000" y="2743200"/>
            <a:ext cx="9525000" cy="430887"/>
          </a:xfrm>
        </p:spPr>
        <p:txBody>
          <a:bodyPr/>
          <a:lstStyle/>
          <a:p>
            <a:pPr algn="ctr" eaLnBrk="1" hangingPunct="1">
              <a:defRPr/>
            </a:pPr>
            <a:r>
              <a:rPr lang="en-US" dirty="0">
                <a:solidFill>
                  <a:schemeClr val="tx1"/>
                </a:solidFill>
              </a:rPr>
              <a:t>Security Assessment And Authorization</a:t>
            </a:r>
          </a:p>
        </p:txBody>
      </p:sp>
      <p:sp>
        <p:nvSpPr>
          <p:cNvPr id="7" name="Slide Number Placeholder 6"/>
          <p:cNvSpPr>
            <a:spLocks noGrp="1"/>
          </p:cNvSpPr>
          <p:nvPr>
            <p:ph type="sldNum" sz="quarter" idx="4294967295"/>
          </p:nvPr>
        </p:nvSpPr>
        <p:spPr>
          <a:xfrm>
            <a:off x="7621588" y="6400801"/>
            <a:ext cx="1903412" cy="455613"/>
          </a:xfrm>
        </p:spPr>
        <p:txBody>
          <a:bodyPr/>
          <a:lstStyle/>
          <a:p>
            <a:pPr>
              <a:defRPr/>
            </a:pPr>
            <a:fld id="{9D371C7B-7122-4312-B91C-9DACCF630EAD}" type="slidenum">
              <a:rPr lang="en-US" smtClean="0">
                <a:solidFill>
                  <a:schemeClr val="tx1"/>
                </a:solidFill>
              </a:rPr>
              <a:pPr>
                <a:defRPr/>
              </a:pPr>
              <a:t>47</a:t>
            </a:fld>
            <a:endParaRPr lang="en-US" dirty="0">
              <a:solidFill>
                <a:schemeClr val="tx1"/>
              </a:solidFill>
            </a:endParaRPr>
          </a:p>
        </p:txBody>
      </p:sp>
      <p:sp>
        <p:nvSpPr>
          <p:cNvPr id="3" name="Rectangle 2"/>
          <p:cNvSpPr/>
          <p:nvPr/>
        </p:nvSpPr>
        <p:spPr>
          <a:xfrm>
            <a:off x="4081608" y="1219200"/>
            <a:ext cx="1742785" cy="861774"/>
          </a:xfrm>
          <a:prstGeom prst="rect">
            <a:avLst/>
          </a:prstGeom>
        </p:spPr>
        <p:txBody>
          <a:bodyPr wrap="square" lIns="0" tIns="0" rIns="0" bIns="0">
            <a:spAutoFit/>
          </a:bodyPr>
          <a:lstStyle/>
          <a:p>
            <a:pPr algn="ctr"/>
            <a:r>
              <a:rPr lang="en-US" sz="2800" b="1" dirty="0">
                <a:solidFill>
                  <a:srgbClr val="A1261E"/>
                </a:solidFill>
                <a:latin typeface="Arial"/>
                <a:ea typeface="+mj-ea"/>
                <a:cs typeface="Arial"/>
              </a:rPr>
              <a:t>Module 5</a:t>
            </a:r>
          </a:p>
          <a:p>
            <a:pPr algn="ctr"/>
            <a:endParaRPr lang="en-US" sz="2800" b="1" dirty="0">
              <a:solidFill>
                <a:srgbClr val="A1261E"/>
              </a:solidFill>
              <a:latin typeface="Arial"/>
              <a:ea typeface="+mj-ea"/>
              <a:cs typeface="Arial"/>
            </a:endParaRPr>
          </a:p>
        </p:txBody>
      </p:sp>
    </p:spTree>
    <p:extLst>
      <p:ext uri="{BB962C8B-B14F-4D97-AF65-F5344CB8AC3E}">
        <p14:creationId xmlns:p14="http://schemas.microsoft.com/office/powerpoint/2010/main" val="7444581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BF9169C-602D-4B64-BE46-92A8BE07B1B8}"/>
              </a:ext>
            </a:extLst>
          </p:cNvPr>
          <p:cNvSpPr>
            <a:spLocks noGrp="1"/>
          </p:cNvSpPr>
          <p:nvPr>
            <p:ph type="title"/>
          </p:nvPr>
        </p:nvSpPr>
        <p:spPr>
          <a:xfrm>
            <a:off x="383540" y="921186"/>
            <a:ext cx="9138919" cy="861774"/>
          </a:xfrm>
        </p:spPr>
        <p:txBody>
          <a:bodyPr/>
          <a:lstStyle/>
          <a:p>
            <a:br>
              <a:rPr lang="en-US" dirty="0">
                <a:solidFill>
                  <a:sysClr val="windowText" lastClr="000000"/>
                </a:solidFill>
              </a:rPr>
            </a:br>
            <a:endParaRPr lang="en-US" dirty="0"/>
          </a:p>
        </p:txBody>
      </p:sp>
      <p:sp>
        <p:nvSpPr>
          <p:cNvPr id="4" name="Text Placeholder 3">
            <a:extLst>
              <a:ext uri="{FF2B5EF4-FFF2-40B4-BE49-F238E27FC236}">
                <a16:creationId xmlns:a16="http://schemas.microsoft.com/office/drawing/2014/main" id="{6AD76A3C-19B6-41D6-9F6B-EAA258724B7B}"/>
              </a:ext>
            </a:extLst>
          </p:cNvPr>
          <p:cNvSpPr>
            <a:spLocks noGrp="1"/>
          </p:cNvSpPr>
          <p:nvPr>
            <p:ph type="body" idx="1"/>
          </p:nvPr>
        </p:nvSpPr>
        <p:spPr/>
        <p:txBody>
          <a:bodyPr/>
          <a:lstStyle/>
          <a:p>
            <a:endParaRPr lang="en-US" dirty="0"/>
          </a:p>
        </p:txBody>
      </p:sp>
      <p:sp>
        <p:nvSpPr>
          <p:cNvPr id="5" name="Slide Number Placeholder 4"/>
          <p:cNvSpPr>
            <a:spLocks noGrp="1"/>
          </p:cNvSpPr>
          <p:nvPr>
            <p:ph type="sldNum" sz="quarter" idx="7"/>
          </p:nvPr>
        </p:nvSpPr>
        <p:spPr/>
        <p:txBody>
          <a:bodyPr/>
          <a:lstStyle/>
          <a:p>
            <a:fld id="{81D60167-4931-47E6-BA6A-407CBD079E47}" type="slidenum">
              <a:rPr lang="en-US" smtClean="0"/>
              <a:pPr/>
              <a:t>48</a:t>
            </a:fld>
            <a:endParaRPr lang="en-US" dirty="0"/>
          </a:p>
        </p:txBody>
      </p:sp>
      <p:sp>
        <p:nvSpPr>
          <p:cNvPr id="7" name="Content Placeholder 2"/>
          <p:cNvSpPr txBox="1">
            <a:spLocks/>
          </p:cNvSpPr>
          <p:nvPr/>
        </p:nvSpPr>
        <p:spPr>
          <a:xfrm>
            <a:off x="573087" y="1226165"/>
            <a:ext cx="8836660" cy="2431435"/>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800" kern="0" dirty="0">
                <a:solidFill>
                  <a:sysClr val="windowText" lastClr="000000"/>
                </a:solidFill>
              </a:rPr>
              <a:t>This module will cover topics:</a:t>
            </a:r>
          </a:p>
          <a:p>
            <a:pPr marL="457200" indent="-457200">
              <a:buFont typeface="Arial" panose="020B0604020202020204" pitchFamily="34" charset="0"/>
              <a:buChar char="•"/>
            </a:pPr>
            <a:r>
              <a:rPr lang="en-US" sz="2800" kern="0" dirty="0">
                <a:solidFill>
                  <a:sysClr val="windowText" lastClr="000000"/>
                </a:solidFill>
              </a:rPr>
              <a:t>Security Assessment And Authorization</a:t>
            </a:r>
          </a:p>
          <a:p>
            <a:endParaRPr lang="en-US" sz="2800" kern="0" dirty="0">
              <a:solidFill>
                <a:sysClr val="windowText" lastClr="000000"/>
              </a:solidFill>
            </a:endParaRPr>
          </a:p>
          <a:p>
            <a:pPr marL="457200" indent="-457200">
              <a:buFont typeface="Arial" panose="020B0604020202020204" pitchFamily="34" charset="0"/>
              <a:buChar char="•"/>
            </a:pPr>
            <a:r>
              <a:rPr lang="en-US" sz="2800" kern="0" dirty="0">
                <a:solidFill>
                  <a:sysClr val="windowText" lastClr="000000"/>
                </a:solidFill>
              </a:rPr>
              <a:t>Continuous Monitoring</a:t>
            </a:r>
          </a:p>
          <a:p>
            <a:pPr marL="457200" indent="-457200">
              <a:buFont typeface="Arial" panose="020B0604020202020204" pitchFamily="34" charset="0"/>
              <a:buChar char="•"/>
            </a:pPr>
            <a:endParaRPr lang="en-US" sz="2800" kern="0" dirty="0">
              <a:solidFill>
                <a:sysClr val="windowText" lastClr="000000"/>
              </a:solidFill>
            </a:endParaRPr>
          </a:p>
          <a:p>
            <a:pPr marL="457200" indent="-457200">
              <a:buFont typeface="Arial" panose="020B0604020202020204" pitchFamily="34" charset="0"/>
              <a:buChar char="•"/>
            </a:pPr>
            <a:r>
              <a:rPr lang="en-US" sz="2800" kern="0" dirty="0">
                <a:solidFill>
                  <a:sysClr val="windowText" lastClr="000000"/>
                </a:solidFill>
              </a:rPr>
              <a:t>Summary</a:t>
            </a:r>
          </a:p>
          <a:p>
            <a:endParaRPr lang="en-US" kern="0" dirty="0">
              <a:solidFill>
                <a:sysClr val="windowText" lastClr="000000"/>
              </a:solidFill>
            </a:endParaRPr>
          </a:p>
        </p:txBody>
      </p:sp>
    </p:spTree>
    <p:extLst>
      <p:ext uri="{BB962C8B-B14F-4D97-AF65-F5344CB8AC3E}">
        <p14:creationId xmlns:p14="http://schemas.microsoft.com/office/powerpoint/2010/main" val="3550749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764541" y="921187"/>
            <a:ext cx="9138919" cy="615553"/>
          </a:xfrm>
        </p:spPr>
        <p:txBody>
          <a:bodyPr/>
          <a:lstStyle/>
          <a:p>
            <a:pPr eaLnBrk="1" hangingPunct="1">
              <a:defRPr/>
            </a:pPr>
            <a:r>
              <a:rPr lang="en-US" sz="4000" dirty="0"/>
              <a:t>Security Assessment</a:t>
            </a:r>
            <a:endParaRPr lang="en-US" dirty="0"/>
          </a:p>
        </p:txBody>
      </p:sp>
      <p:sp>
        <p:nvSpPr>
          <p:cNvPr id="61445" name="Rectangle 3"/>
          <p:cNvSpPr>
            <a:spLocks noGrp="1" noChangeArrowheads="1"/>
          </p:cNvSpPr>
          <p:nvPr>
            <p:ph idx="1"/>
          </p:nvPr>
        </p:nvSpPr>
        <p:spPr>
          <a:xfrm>
            <a:off x="762000" y="1734502"/>
            <a:ext cx="8834119" cy="3102388"/>
          </a:xfrm>
          <a:prstGeom prst="rect">
            <a:avLst/>
          </a:prstGeom>
        </p:spPr>
        <p:txBody>
          <a:bodyPr/>
          <a:lstStyle/>
          <a:p>
            <a:pPr marL="457200" indent="-457200">
              <a:lnSpc>
                <a:spcPct val="80000"/>
              </a:lnSpc>
              <a:buFont typeface="Arial" panose="020B0604020202020204" pitchFamily="34" charset="0"/>
              <a:buChar char="•"/>
              <a:defRPr/>
            </a:pPr>
            <a:r>
              <a:rPr lang="en-US" sz="2800" dirty="0">
                <a:solidFill>
                  <a:schemeClr val="tx1"/>
                </a:solidFill>
                <a:latin typeface="Arial" panose="020B0604020202020204" pitchFamily="34" charset="0"/>
                <a:cs typeface="Arial" panose="020B0604020202020204" pitchFamily="34" charset="0"/>
              </a:rPr>
              <a:t>Security Control Assessment</a:t>
            </a:r>
          </a:p>
          <a:p>
            <a:pPr marL="800100" lvl="1" indent="-342900">
              <a:lnSpc>
                <a:spcPct val="80000"/>
              </a:lnSpc>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The testing and/or evaluation of the management, operational, and technical security controls in an information system</a:t>
            </a:r>
          </a:p>
          <a:p>
            <a:pPr marL="800100" lvl="1" indent="-342900">
              <a:lnSpc>
                <a:spcPct val="80000"/>
              </a:lnSpc>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Determination to the extent to which the controls are implemented correctly, operating as intended, and producing the desired outcome with respect to meeting the security requirements for the system</a:t>
            </a:r>
          </a:p>
          <a:p>
            <a:pPr marL="800100" lvl="1" indent="-342900">
              <a:lnSpc>
                <a:spcPct val="80000"/>
              </a:lnSpc>
              <a:buFont typeface="Arial" panose="020B0604020202020204" pitchFamily="34" charset="0"/>
              <a:buChar char="•"/>
              <a:defRPr/>
            </a:pPr>
            <a:endParaRPr lang="en-US" sz="2800" dirty="0">
              <a:solidFill>
                <a:schemeClr val="tx1"/>
              </a:solidFill>
              <a:latin typeface="Arial" panose="020B0604020202020204" pitchFamily="34" charset="0"/>
              <a:cs typeface="Arial" panose="020B0604020202020204" pitchFamily="34" charset="0"/>
            </a:endParaRPr>
          </a:p>
          <a:p>
            <a:pPr eaLnBrk="1" hangingPunct="1">
              <a:lnSpc>
                <a:spcPct val="80000"/>
              </a:lnSpc>
              <a:buFont typeface="Arial" panose="020B0604020202020204" pitchFamily="34" charset="0"/>
              <a:buChar char="•"/>
              <a:defRPr/>
            </a:pPr>
            <a:endParaRPr lang="en-US" sz="28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4294967295"/>
          </p:nvPr>
        </p:nvSpPr>
        <p:spPr>
          <a:xfrm>
            <a:off x="7621588" y="6400801"/>
            <a:ext cx="1903412" cy="455613"/>
          </a:xfrm>
        </p:spPr>
        <p:txBody>
          <a:bodyPr/>
          <a:lstStyle/>
          <a:p>
            <a:pPr>
              <a:defRPr/>
            </a:pPr>
            <a:fld id="{0FE6461F-72D4-450F-B5CE-29C8E5E0ABAB}" type="slidenum">
              <a:rPr lang="en-US" smtClean="0"/>
              <a:pPr>
                <a:defRPr/>
              </a:pPr>
              <a:t>49</a:t>
            </a:fld>
            <a:endParaRPr lang="en-US" dirty="0"/>
          </a:p>
        </p:txBody>
      </p:sp>
    </p:spTree>
    <p:extLst>
      <p:ext uri="{BB962C8B-B14F-4D97-AF65-F5344CB8AC3E}">
        <p14:creationId xmlns:p14="http://schemas.microsoft.com/office/powerpoint/2010/main" val="1074272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5</a:t>
            </a:fld>
            <a:endParaRPr dirty="0"/>
          </a:p>
        </p:txBody>
      </p:sp>
      <p:sp>
        <p:nvSpPr>
          <p:cNvPr id="3" name="object 3"/>
          <p:cNvSpPr txBox="1"/>
          <p:nvPr/>
        </p:nvSpPr>
        <p:spPr>
          <a:xfrm>
            <a:off x="535940" y="1952179"/>
            <a:ext cx="8760460" cy="3000821"/>
          </a:xfrm>
          <a:prstGeom prst="rect">
            <a:avLst/>
          </a:prstGeom>
        </p:spPr>
        <p:txBody>
          <a:bodyPr vert="horz" wrap="square" lIns="0" tIns="0" rIns="0" bIns="0" rtlCol="0">
            <a:spAutoFit/>
          </a:bodyPr>
          <a:lstStyle/>
          <a:p>
            <a:pPr marL="241300" marR="5080" indent="-228600">
              <a:lnSpc>
                <a:spcPct val="100000"/>
              </a:lnSpc>
            </a:pPr>
            <a:r>
              <a:rPr sz="1800" dirty="0">
                <a:latin typeface="Webdings"/>
                <a:cs typeface="Webdings"/>
              </a:rPr>
              <a:t></a:t>
            </a:r>
            <a:r>
              <a:rPr lang="en-US" spc="-10" dirty="0">
                <a:latin typeface="Arial"/>
                <a:cs typeface="Arial"/>
              </a:rPr>
              <a:t>The primary mission of the Federal Motor Carrier Safety Administration (FMCSA) is to reduce crashes, injuries and fatalities involving large trucks and buses.</a:t>
            </a:r>
          </a:p>
          <a:p>
            <a:pPr marL="241300" marR="5080" indent="-228600">
              <a:lnSpc>
                <a:spcPct val="100000"/>
              </a:lnSpc>
            </a:pPr>
            <a:endParaRPr lang="en-US" spc="-10" dirty="0">
              <a:latin typeface="Arial"/>
              <a:cs typeface="Arial"/>
            </a:endParaRPr>
          </a:p>
          <a:p>
            <a:pPr marL="241300" marR="5080" indent="-228600">
              <a:lnSpc>
                <a:spcPct val="100000"/>
              </a:lnSpc>
            </a:pPr>
            <a:r>
              <a:rPr lang="en-US" dirty="0">
                <a:latin typeface="Webdings"/>
                <a:cs typeface="Webdings"/>
              </a:rPr>
              <a:t></a:t>
            </a:r>
            <a:r>
              <a:rPr lang="en-US" spc="-10" dirty="0">
                <a:latin typeface="Arial"/>
                <a:cs typeface="Arial"/>
              </a:rPr>
              <a:t>Personal Identifiable Information</a:t>
            </a:r>
            <a:r>
              <a:rPr spc="-10" dirty="0">
                <a:latin typeface="Arial"/>
                <a:cs typeface="Arial"/>
              </a:rPr>
              <a:t> is collected and stored in </a:t>
            </a:r>
            <a:r>
              <a:rPr lang="en-US" spc="-10" dirty="0">
                <a:latin typeface="Arial"/>
                <a:cs typeface="Arial"/>
              </a:rPr>
              <a:t>FMCSA</a:t>
            </a:r>
            <a:r>
              <a:rPr spc="-10" dirty="0">
                <a:latin typeface="Arial"/>
                <a:cs typeface="Arial"/>
              </a:rPr>
              <a:t> information systems to provide critical medical and social services to millions of people.</a:t>
            </a:r>
          </a:p>
          <a:p>
            <a:pPr marL="241300" marR="41910" indent="-228600">
              <a:lnSpc>
                <a:spcPct val="100000"/>
              </a:lnSpc>
              <a:spcBef>
                <a:spcPts val="865"/>
              </a:spcBef>
            </a:pPr>
            <a:r>
              <a:rPr lang="en-US" dirty="0">
                <a:latin typeface="Webdings"/>
                <a:cs typeface="Webdings"/>
              </a:rPr>
              <a:t></a:t>
            </a:r>
            <a:r>
              <a:rPr spc="-10" dirty="0">
                <a:latin typeface="Arial"/>
                <a:cs typeface="Arial"/>
              </a:rPr>
              <a:t>Information security professionals are responsible for protecting the IT assets that support the mission from unofficial access, disruption of service, and unauthorized modification.</a:t>
            </a:r>
          </a:p>
          <a:p>
            <a:pPr marL="241300" marR="259079" indent="-228600">
              <a:lnSpc>
                <a:spcPct val="100000"/>
              </a:lnSpc>
              <a:spcBef>
                <a:spcPts val="865"/>
              </a:spcBef>
            </a:pPr>
            <a:r>
              <a:rPr sz="1800" dirty="0">
                <a:latin typeface="Webdings"/>
                <a:cs typeface="Webdings"/>
              </a:rPr>
              <a:t></a:t>
            </a:r>
            <a:r>
              <a:rPr sz="1800" spc="-5" dirty="0">
                <a:latin typeface="Arial"/>
                <a:cs typeface="Arial"/>
              </a:rPr>
              <a:t>U</a:t>
            </a:r>
            <a:r>
              <a:rPr sz="1800" spc="-10" dirty="0">
                <a:latin typeface="Arial"/>
                <a:cs typeface="Arial"/>
              </a:rPr>
              <a:t>nde</a:t>
            </a:r>
            <a:r>
              <a:rPr sz="1800" dirty="0">
                <a:latin typeface="Arial"/>
                <a:cs typeface="Arial"/>
              </a:rPr>
              <a:t>rst</a:t>
            </a:r>
            <a:r>
              <a:rPr sz="1800" spc="-10" dirty="0">
                <a:latin typeface="Arial"/>
                <a:cs typeface="Arial"/>
              </a:rPr>
              <a:t>and</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ts t</a:t>
            </a:r>
            <a:r>
              <a:rPr sz="1800" spc="-10" dirty="0">
                <a:latin typeface="Arial"/>
                <a:cs typeface="Arial"/>
              </a:rPr>
              <a:t>ha</a:t>
            </a:r>
            <a:r>
              <a:rPr sz="1800" dirty="0">
                <a:latin typeface="Arial"/>
                <a:cs typeface="Arial"/>
              </a:rPr>
              <a:t>t</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 </a:t>
            </a:r>
            <a:r>
              <a:rPr sz="1800" spc="-10" dirty="0">
                <a:latin typeface="Arial"/>
                <a:cs typeface="Arial"/>
              </a:rPr>
              <a:t>a</a:t>
            </a:r>
            <a:r>
              <a:rPr sz="1800" dirty="0">
                <a:latin typeface="Arial"/>
                <a:cs typeface="Arial"/>
              </a:rPr>
              <a:t>re</a:t>
            </a:r>
            <a:r>
              <a:rPr sz="1800" spc="-5"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po</a:t>
            </a:r>
            <a:r>
              <a:rPr sz="1800" dirty="0">
                <a:latin typeface="Arial"/>
                <a:cs typeface="Arial"/>
              </a:rPr>
              <a:t>s</a:t>
            </a:r>
            <a:r>
              <a:rPr sz="1800" spc="-10" dirty="0">
                <a:latin typeface="Arial"/>
                <a:cs typeface="Arial"/>
              </a:rPr>
              <a:t>e</a:t>
            </a:r>
            <a:r>
              <a:rPr sz="1800" dirty="0">
                <a:latin typeface="Arial"/>
                <a:cs typeface="Arial"/>
              </a:rPr>
              <a:t>d</a:t>
            </a:r>
            <a:r>
              <a:rPr sz="1800" spc="30" dirty="0">
                <a:latin typeface="Arial"/>
                <a:cs typeface="Arial"/>
              </a:rPr>
              <a:t> </a:t>
            </a:r>
            <a:r>
              <a:rPr sz="1800" dirty="0">
                <a:latin typeface="Arial"/>
                <a:cs typeface="Arial"/>
              </a:rPr>
              <a:t>to</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t</a:t>
            </a:r>
            <a:r>
              <a:rPr sz="1800" spc="-10" dirty="0">
                <a:latin typeface="Arial"/>
                <a:cs typeface="Arial"/>
              </a:rPr>
              <a:t>a</a:t>
            </a:r>
            <a:r>
              <a:rPr sz="1800" dirty="0">
                <a:latin typeface="Arial"/>
                <a:cs typeface="Arial"/>
              </a:rPr>
              <a:t>k</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st</a:t>
            </a:r>
            <a:r>
              <a:rPr sz="1800" spc="-10" dirty="0">
                <a:latin typeface="Arial"/>
                <a:cs typeface="Arial"/>
              </a:rPr>
              <a:t>ep</a:t>
            </a:r>
            <a:r>
              <a:rPr sz="1800" dirty="0">
                <a:latin typeface="Arial"/>
                <a:cs typeface="Arial"/>
              </a:rPr>
              <a:t>s to</a:t>
            </a:r>
            <a:r>
              <a:rPr sz="1800" spc="-15" dirty="0">
                <a:latin typeface="Arial"/>
                <a:cs typeface="Arial"/>
              </a:rPr>
              <a:t> </a:t>
            </a:r>
            <a:r>
              <a:rPr sz="1800" dirty="0">
                <a:latin typeface="Arial"/>
                <a:cs typeface="Arial"/>
              </a:rPr>
              <a:t>m</a:t>
            </a:r>
            <a:r>
              <a:rPr sz="1800" spc="-5" dirty="0">
                <a:latin typeface="Arial"/>
                <a:cs typeface="Arial"/>
              </a:rPr>
              <a:t>i</a:t>
            </a:r>
            <a:r>
              <a:rPr sz="1800" dirty="0">
                <a:latin typeface="Arial"/>
                <a:cs typeface="Arial"/>
              </a:rPr>
              <a:t>t</a:t>
            </a:r>
            <a:r>
              <a:rPr sz="1800" spc="-5" dirty="0">
                <a:latin typeface="Arial"/>
                <a:cs typeface="Arial"/>
              </a:rPr>
              <a:t>i</a:t>
            </a:r>
            <a:r>
              <a:rPr sz="1800" spc="-10" dirty="0">
                <a:latin typeface="Arial"/>
                <a:cs typeface="Arial"/>
              </a:rPr>
              <a:t>ga</a:t>
            </a:r>
            <a:r>
              <a:rPr sz="1800" dirty="0">
                <a:latin typeface="Arial"/>
                <a:cs typeface="Arial"/>
              </a:rPr>
              <a:t>te</a:t>
            </a:r>
            <a:r>
              <a:rPr sz="1800" spc="10" dirty="0">
                <a:latin typeface="Arial"/>
                <a:cs typeface="Arial"/>
              </a:rPr>
              <a:t> </a:t>
            </a:r>
            <a:r>
              <a:rPr sz="1800" dirty="0">
                <a:latin typeface="Arial"/>
                <a:cs typeface="Arial"/>
              </a:rPr>
              <a:t>t</a:t>
            </a:r>
            <a:r>
              <a:rPr sz="1800" spc="-10" dirty="0">
                <a:latin typeface="Arial"/>
                <a:cs typeface="Arial"/>
              </a:rPr>
              <a:t>hem </a:t>
            </a:r>
            <a:r>
              <a:rPr sz="1800" dirty="0">
                <a:latin typeface="Arial"/>
                <a:cs typeface="Arial"/>
              </a:rPr>
              <a:t>r</a:t>
            </a:r>
            <a:r>
              <a:rPr sz="1800" spc="-10" dirty="0">
                <a:latin typeface="Arial"/>
                <a:cs typeface="Arial"/>
              </a:rPr>
              <a:t>edu</a:t>
            </a:r>
            <a:r>
              <a:rPr sz="1800" dirty="0">
                <a:latin typeface="Arial"/>
                <a:cs typeface="Arial"/>
              </a:rPr>
              <a:t>c</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 to</a:t>
            </a:r>
            <a:r>
              <a:rPr sz="1800" spc="-5" dirty="0">
                <a:latin typeface="Arial"/>
                <a:cs typeface="Arial"/>
              </a:rPr>
              <a:t> </a:t>
            </a:r>
            <a:r>
              <a:rPr sz="1800" spc="-10" dirty="0">
                <a:latin typeface="Arial"/>
                <a:cs typeface="Arial"/>
              </a:rPr>
              <a:t>ne</a:t>
            </a:r>
            <a:r>
              <a:rPr sz="1800" dirty="0">
                <a:latin typeface="Arial"/>
                <a:cs typeface="Arial"/>
              </a:rPr>
              <a:t>t</a:t>
            </a:r>
            <a:r>
              <a:rPr sz="1800" spc="-40" dirty="0">
                <a:latin typeface="Arial"/>
                <a:cs typeface="Arial"/>
              </a:rPr>
              <a:t>w</a:t>
            </a:r>
            <a:r>
              <a:rPr sz="1800" spc="-10" dirty="0">
                <a:latin typeface="Arial"/>
                <a:cs typeface="Arial"/>
              </a:rPr>
              <a:t>o</a:t>
            </a:r>
            <a:r>
              <a:rPr sz="1800" dirty="0">
                <a:latin typeface="Arial"/>
                <a:cs typeface="Arial"/>
              </a:rPr>
              <a:t>rks</a:t>
            </a:r>
            <a:r>
              <a:rPr sz="1800" spc="3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390"/>
              </a:lnSpc>
            </a:pPr>
            <a:r>
              <a:rPr sz="2000" spc="-10" dirty="0"/>
              <a:t>I</a:t>
            </a:r>
            <a:r>
              <a:rPr sz="2000" dirty="0"/>
              <a:t>ntroduct</a:t>
            </a:r>
            <a:r>
              <a:rPr sz="2000" spc="-5" dirty="0"/>
              <a:t>i</a:t>
            </a:r>
            <a:r>
              <a:rPr sz="2000" dirty="0"/>
              <a:t>on</a:t>
            </a:r>
          </a:p>
          <a:p>
            <a:pPr marL="12700">
              <a:lnSpc>
                <a:spcPts val="3320"/>
              </a:lnSpc>
            </a:pPr>
            <a:r>
              <a:rPr spc="-30" dirty="0"/>
              <a:t>A</a:t>
            </a:r>
            <a:r>
              <a:rPr spc="-10" dirty="0"/>
              <a:t>ll It</a:t>
            </a:r>
            <a:r>
              <a:rPr spc="5" dirty="0"/>
              <a:t> </a:t>
            </a:r>
            <a:r>
              <a:rPr spc="-25" dirty="0"/>
              <a:t>T</a:t>
            </a:r>
            <a:r>
              <a:rPr spc="-15" dirty="0"/>
              <a:t>ake</a:t>
            </a:r>
            <a:r>
              <a:rPr spc="-20" dirty="0"/>
              <a:t>s</a:t>
            </a:r>
            <a:r>
              <a:rPr spc="15" dirty="0"/>
              <a:t> </a:t>
            </a:r>
            <a:r>
              <a:rPr spc="-15" dirty="0"/>
              <a:t>is</a:t>
            </a:r>
            <a:r>
              <a:rPr spc="-5" dirty="0"/>
              <a:t> </a:t>
            </a:r>
            <a:r>
              <a:rPr spc="-25" dirty="0"/>
              <a:t>On</a:t>
            </a:r>
            <a:r>
              <a:rPr spc="-20" dirty="0"/>
              <a:t>e</a:t>
            </a:r>
            <a:r>
              <a:rPr spc="15" dirty="0"/>
              <a:t> </a:t>
            </a:r>
            <a:r>
              <a:rPr spc="-10" dirty="0"/>
              <a:t>I</a:t>
            </a:r>
            <a:r>
              <a:rPr spc="-25" dirty="0"/>
              <a:t>n</a:t>
            </a:r>
            <a:r>
              <a:rPr spc="-15" dirty="0"/>
              <a:t>c</a:t>
            </a:r>
            <a:r>
              <a:rPr spc="-10" dirty="0"/>
              <a:t>i</a:t>
            </a:r>
            <a:r>
              <a:rPr spc="-25" dirty="0"/>
              <a:t>d</a:t>
            </a:r>
            <a:r>
              <a:rPr spc="-15" dirty="0"/>
              <a:t>e</a:t>
            </a:r>
            <a:r>
              <a:rPr spc="-25" dirty="0"/>
              <a:t>n</a:t>
            </a:r>
            <a:r>
              <a:rPr spc="-10" dirty="0"/>
              <a:t>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pPr eaLnBrk="1" hangingPunct="1">
              <a:defRPr/>
            </a:pPr>
            <a:r>
              <a:rPr lang="en-US" sz="4000" dirty="0"/>
              <a:t>Authorization </a:t>
            </a:r>
            <a:br>
              <a:rPr lang="en-US" sz="4000" dirty="0"/>
            </a:br>
            <a:endParaRPr lang="en-US" dirty="0"/>
          </a:p>
        </p:txBody>
      </p:sp>
      <p:sp>
        <p:nvSpPr>
          <p:cNvPr id="61445" name="Rectangle 3"/>
          <p:cNvSpPr>
            <a:spLocks noGrp="1" noChangeArrowheads="1"/>
          </p:cNvSpPr>
          <p:nvPr>
            <p:ph idx="1"/>
          </p:nvPr>
        </p:nvSpPr>
        <p:spPr>
          <a:xfrm>
            <a:off x="916941" y="1683186"/>
            <a:ext cx="8834119" cy="2659190"/>
          </a:xfrm>
          <a:prstGeom prst="rect">
            <a:avLst/>
          </a:prstGeom>
        </p:spPr>
        <p:txBody>
          <a:bodyPr/>
          <a:lstStyle/>
          <a:p>
            <a:pPr marL="457200" indent="-457200">
              <a:lnSpc>
                <a:spcPct val="80000"/>
              </a:lnSpc>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Authorization (to Operate)</a:t>
            </a:r>
          </a:p>
          <a:p>
            <a:pPr marL="800100" lvl="1" indent="-342900">
              <a:lnSpc>
                <a:spcPct val="80000"/>
              </a:lnSpc>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The official management decision given by a senior organizational official to authorize operation of an information system</a:t>
            </a:r>
          </a:p>
          <a:p>
            <a:pPr marL="800100" lvl="1" indent="-342900">
              <a:lnSpc>
                <a:spcPct val="80000"/>
              </a:lnSpc>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Explicit acceptance of the risk to organizational operations (including mission, functions, image, or reputation), organizational assets, individuals, other organizations, and the Nation based on the implementation of an agreed-upon set of security controls</a:t>
            </a:r>
          </a:p>
        </p:txBody>
      </p:sp>
      <p:sp>
        <p:nvSpPr>
          <p:cNvPr id="8" name="Slide Number Placeholder 7"/>
          <p:cNvSpPr>
            <a:spLocks noGrp="1"/>
          </p:cNvSpPr>
          <p:nvPr>
            <p:ph type="sldNum" sz="quarter" idx="4294967295"/>
          </p:nvPr>
        </p:nvSpPr>
        <p:spPr>
          <a:xfrm>
            <a:off x="7621588" y="6400801"/>
            <a:ext cx="1903412" cy="455613"/>
          </a:xfrm>
        </p:spPr>
        <p:txBody>
          <a:bodyPr/>
          <a:lstStyle/>
          <a:p>
            <a:pPr>
              <a:defRPr/>
            </a:pPr>
            <a:fld id="{51AF61E6-63B7-4A29-8114-25FB06CD4367}" type="slidenum">
              <a:rPr lang="en-US" smtClean="0"/>
              <a:pPr>
                <a:defRPr/>
              </a:pPr>
              <a:t>50</a:t>
            </a:fld>
            <a:endParaRPr lang="en-US" dirty="0"/>
          </a:p>
        </p:txBody>
      </p:sp>
    </p:spTree>
    <p:extLst>
      <p:ext uri="{BB962C8B-B14F-4D97-AF65-F5344CB8AC3E}">
        <p14:creationId xmlns:p14="http://schemas.microsoft.com/office/powerpoint/2010/main" val="21357387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838201" y="609600"/>
            <a:ext cx="8228013" cy="1231106"/>
          </a:xfrm>
        </p:spPr>
        <p:txBody>
          <a:bodyPr wrap="square" lIns="0" tIns="0" rIns="0" bIns="0">
            <a:spAutoFit/>
          </a:bodyPr>
          <a:lstStyle/>
          <a:p>
            <a:r>
              <a:rPr lang="en-US" sz="4000" dirty="0"/>
              <a:t>Security Assessment Documentation</a:t>
            </a:r>
          </a:p>
        </p:txBody>
      </p:sp>
      <p:sp>
        <p:nvSpPr>
          <p:cNvPr id="75779" name="Rectangle 3"/>
          <p:cNvSpPr>
            <a:spLocks noGrp="1" noChangeArrowheads="1"/>
          </p:cNvSpPr>
          <p:nvPr>
            <p:ph idx="1"/>
          </p:nvPr>
        </p:nvSpPr>
        <p:spPr>
          <a:xfrm>
            <a:off x="916941" y="2292787"/>
            <a:ext cx="8834119" cy="2215991"/>
          </a:xfrm>
          <a:prstGeom prst="rect">
            <a:avLst/>
          </a:prstGeom>
        </p:spPr>
        <p:txBody>
          <a:bodyPr/>
          <a:lstStyle/>
          <a:p>
            <a:pPr marL="457200" indent="-457200">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The basic documents needed for security assessment in FMCSA are:</a:t>
            </a:r>
          </a:p>
          <a:p>
            <a:pPr marL="800100" lvl="1" indent="-342900">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System Security Plan</a:t>
            </a:r>
          </a:p>
          <a:p>
            <a:pPr marL="800100" lvl="1" indent="-342900">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Disaster Recovery/Contingency Plan</a:t>
            </a:r>
          </a:p>
          <a:p>
            <a:pPr marL="800100" lvl="1" indent="-342900">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Configuration Management Plan</a:t>
            </a:r>
          </a:p>
          <a:p>
            <a:pPr marL="800100" lvl="1" indent="-342900">
              <a:buFont typeface="Arial" panose="020B0604020202020204" pitchFamily="34" charset="0"/>
              <a:buChar char="•"/>
              <a:defRPr/>
            </a:pPr>
            <a:r>
              <a:rPr lang="en-US" sz="2400" dirty="0">
                <a:solidFill>
                  <a:schemeClr val="tx1"/>
                </a:solidFill>
                <a:latin typeface="Arial" panose="020B0604020202020204" pitchFamily="34" charset="0"/>
                <a:cs typeface="Arial" panose="020B0604020202020204" pitchFamily="34" charset="0"/>
              </a:rPr>
              <a:t>Business Impact Analysis</a:t>
            </a:r>
          </a:p>
        </p:txBody>
      </p:sp>
      <p:sp>
        <p:nvSpPr>
          <p:cNvPr id="8" name="Slide Number Placeholder 7"/>
          <p:cNvSpPr>
            <a:spLocks noGrp="1"/>
          </p:cNvSpPr>
          <p:nvPr>
            <p:ph type="sldNum" sz="quarter" idx="4294967295"/>
          </p:nvPr>
        </p:nvSpPr>
        <p:spPr>
          <a:xfrm>
            <a:off x="7621588" y="6400801"/>
            <a:ext cx="1903412" cy="455613"/>
          </a:xfrm>
        </p:spPr>
        <p:txBody>
          <a:bodyPr/>
          <a:lstStyle/>
          <a:p>
            <a:pPr>
              <a:defRPr/>
            </a:pPr>
            <a:fld id="{ACF63625-39BB-4F57-A681-6EC1E99878D5}" type="slidenum">
              <a:rPr lang="en-US" smtClean="0"/>
              <a:pPr>
                <a:defRPr/>
              </a:pPr>
              <a:t>51</a:t>
            </a:fld>
            <a:endParaRPr lang="en-US" dirty="0"/>
          </a:p>
        </p:txBody>
      </p:sp>
    </p:spTree>
    <p:extLst>
      <p:ext uri="{BB962C8B-B14F-4D97-AF65-F5344CB8AC3E}">
        <p14:creationId xmlns:p14="http://schemas.microsoft.com/office/powerpoint/2010/main" val="20783539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762000" y="359093"/>
            <a:ext cx="8228013" cy="615553"/>
          </a:xfrm>
        </p:spPr>
        <p:txBody>
          <a:bodyPr wrap="square" lIns="0" tIns="0" rIns="0" bIns="0">
            <a:spAutoFit/>
          </a:bodyPr>
          <a:lstStyle/>
          <a:p>
            <a:r>
              <a:rPr lang="en-US" sz="4000" dirty="0"/>
              <a:t>Security Assessment Process</a:t>
            </a:r>
          </a:p>
        </p:txBody>
      </p:sp>
      <p:sp>
        <p:nvSpPr>
          <p:cNvPr id="76803" name="Rectangle 3"/>
          <p:cNvSpPr>
            <a:spLocks noGrp="1" noChangeArrowheads="1"/>
          </p:cNvSpPr>
          <p:nvPr>
            <p:ph idx="1"/>
          </p:nvPr>
        </p:nvSpPr>
        <p:spPr>
          <a:xfrm>
            <a:off x="840740" y="2042279"/>
            <a:ext cx="8834119" cy="3139321"/>
          </a:xfrm>
          <a:prstGeom prst="rect">
            <a:avLst/>
          </a:prstGeom>
        </p:spPr>
        <p:txBody>
          <a:bodyPr/>
          <a:lstStyle/>
          <a:p>
            <a:pPr eaLnBrk="1" hangingPunct="1">
              <a:buFont typeface="Arial" panose="020B0604020202020204" pitchFamily="34" charset="0"/>
              <a:buChar char="•"/>
              <a:defRPr/>
            </a:pPr>
            <a:r>
              <a:rPr lang="en-US" sz="2400" dirty="0"/>
              <a:t>Usually Performed by a third party assessment group</a:t>
            </a:r>
          </a:p>
          <a:p>
            <a:pPr marL="800100" lvl="1" indent="-342900">
              <a:buFont typeface="Arial" panose="020B0604020202020204" pitchFamily="34" charset="0"/>
              <a:buChar char="•"/>
              <a:defRPr/>
            </a:pPr>
            <a:r>
              <a:rPr lang="en-US" sz="2000" dirty="0">
                <a:solidFill>
                  <a:schemeClr val="tx1"/>
                </a:solidFill>
              </a:rPr>
              <a:t>Based on FIPS-199, NIST SP 800-53, 800-53A, etc.</a:t>
            </a:r>
          </a:p>
          <a:p>
            <a:pPr eaLnBrk="1" hangingPunct="1">
              <a:buFont typeface="Arial" panose="020B0604020202020204" pitchFamily="34" charset="0"/>
              <a:buChar char="•"/>
              <a:defRPr/>
            </a:pPr>
            <a:r>
              <a:rPr lang="en-US" sz="2400" dirty="0"/>
              <a:t>Documentation is Collected and Reviewed</a:t>
            </a:r>
          </a:p>
          <a:p>
            <a:pPr eaLnBrk="1" hangingPunct="1">
              <a:buFont typeface="Arial" panose="020B0604020202020204" pitchFamily="34" charset="0"/>
              <a:buChar char="•"/>
              <a:defRPr/>
            </a:pPr>
            <a:r>
              <a:rPr lang="en-US" sz="2400" dirty="0"/>
              <a:t>Controls are tested/evaluated</a:t>
            </a:r>
          </a:p>
          <a:p>
            <a:pPr marL="800100" lvl="1" indent="-342900">
              <a:buFont typeface="Arial" panose="020B0604020202020204" pitchFamily="34" charset="0"/>
              <a:buChar char="•"/>
              <a:defRPr/>
            </a:pPr>
            <a:r>
              <a:rPr lang="en-US" sz="2000" dirty="0">
                <a:solidFill>
                  <a:schemeClr val="tx1"/>
                </a:solidFill>
              </a:rPr>
              <a:t>For new systems and systems being reauthorized all controls are tested</a:t>
            </a:r>
          </a:p>
          <a:p>
            <a:pPr marL="800100" lvl="1" indent="-342900">
              <a:buFont typeface="Arial" panose="020B0604020202020204" pitchFamily="34" charset="0"/>
              <a:buChar char="•"/>
              <a:defRPr/>
            </a:pPr>
            <a:r>
              <a:rPr lang="en-US" sz="2000" dirty="0">
                <a:solidFill>
                  <a:schemeClr val="tx1"/>
                </a:solidFill>
              </a:rPr>
              <a:t>For existing systems a subset of controls is tested annually</a:t>
            </a:r>
          </a:p>
          <a:p>
            <a:pPr eaLnBrk="1" hangingPunct="1">
              <a:buFont typeface="Arial" panose="020B0604020202020204" pitchFamily="34" charset="0"/>
              <a:buChar char="•"/>
              <a:defRPr/>
            </a:pPr>
            <a:r>
              <a:rPr lang="en-US" sz="2400" dirty="0"/>
              <a:t>An assessment statement is written</a:t>
            </a:r>
          </a:p>
          <a:p>
            <a:pPr eaLnBrk="1" hangingPunct="1">
              <a:buFont typeface="Arial" panose="020B0604020202020204" pitchFamily="34" charset="0"/>
              <a:buChar char="•"/>
              <a:defRPr/>
            </a:pPr>
            <a:r>
              <a:rPr lang="en-US" sz="2400" dirty="0"/>
              <a:t>For new systems the authorization package is prepared.</a:t>
            </a:r>
          </a:p>
          <a:p>
            <a:pPr eaLnBrk="1" hangingPunct="1">
              <a:buFont typeface="Arial" panose="020B0604020202020204" pitchFamily="34" charset="0"/>
              <a:buChar char="•"/>
              <a:defRPr/>
            </a:pPr>
            <a:endParaRPr lang="en-US" sz="2400" dirty="0"/>
          </a:p>
        </p:txBody>
      </p:sp>
      <p:sp>
        <p:nvSpPr>
          <p:cNvPr id="8" name="Slide Number Placeholder 7"/>
          <p:cNvSpPr>
            <a:spLocks noGrp="1"/>
          </p:cNvSpPr>
          <p:nvPr>
            <p:ph type="sldNum" sz="quarter" idx="4294967295"/>
          </p:nvPr>
        </p:nvSpPr>
        <p:spPr>
          <a:xfrm>
            <a:off x="7621588" y="6400801"/>
            <a:ext cx="1903412" cy="455613"/>
          </a:xfrm>
        </p:spPr>
        <p:txBody>
          <a:bodyPr/>
          <a:lstStyle/>
          <a:p>
            <a:pPr>
              <a:defRPr/>
            </a:pPr>
            <a:fld id="{2A07C5BD-1E76-4ED2-B19C-DC8D61571BC2}" type="slidenum">
              <a:rPr lang="en-US" smtClean="0"/>
              <a:pPr>
                <a:defRPr/>
              </a:pPr>
              <a:t>52</a:t>
            </a:fld>
            <a:endParaRPr lang="en-US" dirty="0"/>
          </a:p>
        </p:txBody>
      </p:sp>
    </p:spTree>
    <p:extLst>
      <p:ext uri="{BB962C8B-B14F-4D97-AF65-F5344CB8AC3E}">
        <p14:creationId xmlns:p14="http://schemas.microsoft.com/office/powerpoint/2010/main" val="30708920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302834"/>
            <a:ext cx="8228013" cy="615553"/>
          </a:xfrm>
        </p:spPr>
        <p:txBody>
          <a:bodyPr wrap="square" lIns="0" tIns="0" rIns="0" bIns="0">
            <a:spAutoFit/>
          </a:bodyPr>
          <a:lstStyle/>
          <a:p>
            <a:r>
              <a:rPr lang="en-US" sz="4000" dirty="0"/>
              <a:t>Plans of Action &amp; Milestones</a:t>
            </a:r>
          </a:p>
        </p:txBody>
      </p:sp>
      <p:sp>
        <p:nvSpPr>
          <p:cNvPr id="3" name="Content Placeholder 2"/>
          <p:cNvSpPr>
            <a:spLocks noGrp="1"/>
          </p:cNvSpPr>
          <p:nvPr>
            <p:ph idx="1"/>
          </p:nvPr>
        </p:nvSpPr>
        <p:spPr>
          <a:xfrm>
            <a:off x="1066800" y="1674435"/>
            <a:ext cx="8001000" cy="3354765"/>
          </a:xfrm>
          <a:prstGeom prst="rect">
            <a:avLst/>
          </a:prstGeom>
        </p:spPr>
        <p:txBody>
          <a:bodyPr/>
          <a:lstStyle/>
          <a:p>
            <a:pPr>
              <a:buFont typeface="Arial" panose="020B0604020202020204" pitchFamily="34" charset="0"/>
              <a:buChar char="•"/>
              <a:defRPr/>
            </a:pPr>
            <a:r>
              <a:rPr lang="en-US" sz="2400" dirty="0"/>
              <a:t>Results of security assessment produces:</a:t>
            </a:r>
          </a:p>
          <a:p>
            <a:pPr marL="800100" lvl="1" indent="-342900">
              <a:buFont typeface="Arial" panose="020B0604020202020204" pitchFamily="34" charset="0"/>
              <a:buChar char="•"/>
              <a:defRPr/>
            </a:pPr>
            <a:r>
              <a:rPr lang="en-US" sz="2000" dirty="0">
                <a:solidFill>
                  <a:schemeClr val="tx1"/>
                </a:solidFill>
              </a:rPr>
              <a:t>Technical vulnerabilities</a:t>
            </a:r>
          </a:p>
          <a:p>
            <a:pPr marL="800100" lvl="1" indent="-342900">
              <a:buFont typeface="Arial" panose="020B0604020202020204" pitchFamily="34" charset="0"/>
              <a:buChar char="•"/>
              <a:defRPr/>
            </a:pPr>
            <a:r>
              <a:rPr lang="en-US" dirty="0">
                <a:solidFill>
                  <a:schemeClr val="tx1"/>
                </a:solidFill>
              </a:rPr>
              <a:t>Controls not implement effectively (weaknesses)</a:t>
            </a:r>
          </a:p>
          <a:p>
            <a:pPr marL="800100" lvl="1" indent="-342900">
              <a:buFont typeface="Arial" panose="020B0604020202020204" pitchFamily="34" charset="0"/>
              <a:buChar char="•"/>
              <a:defRPr/>
            </a:pPr>
            <a:r>
              <a:rPr lang="en-US" sz="2000" dirty="0">
                <a:solidFill>
                  <a:schemeClr val="tx1"/>
                </a:solidFill>
              </a:rPr>
              <a:t>Areas of non-compliance with policies</a:t>
            </a:r>
          </a:p>
          <a:p>
            <a:pPr>
              <a:buFont typeface="Arial" panose="020B0604020202020204" pitchFamily="34" charset="0"/>
              <a:buChar char="•"/>
              <a:defRPr/>
            </a:pPr>
            <a:r>
              <a:rPr lang="en-US" sz="2400" dirty="0"/>
              <a:t>Risks must be prioritized in the POA&amp;M</a:t>
            </a:r>
          </a:p>
          <a:p>
            <a:pPr marL="800100" lvl="1" indent="-342900">
              <a:buFont typeface="Arial" panose="020B0604020202020204" pitchFamily="34" charset="0"/>
              <a:buChar char="•"/>
              <a:defRPr/>
            </a:pPr>
            <a:r>
              <a:rPr lang="en-US" sz="2000" dirty="0">
                <a:solidFill>
                  <a:schemeClr val="tx1"/>
                </a:solidFill>
              </a:rPr>
              <a:t>Risks with greatest impact to the system get resources for remediation first</a:t>
            </a:r>
          </a:p>
          <a:p>
            <a:pPr>
              <a:buFont typeface="Arial" panose="020B0604020202020204" pitchFamily="34" charset="0"/>
              <a:buChar char="•"/>
              <a:defRPr/>
            </a:pPr>
            <a:r>
              <a:rPr lang="en-US" sz="2400" dirty="0"/>
              <a:t>OA must examine risks across all systems and prioritize based on mission impact</a:t>
            </a:r>
          </a:p>
          <a:p>
            <a:pPr>
              <a:buFont typeface="Arial" panose="020B0604020202020204" pitchFamily="34" charset="0"/>
              <a:buChar char="•"/>
              <a:defRPr/>
            </a:pPr>
            <a:endParaRPr lang="en-US" sz="2400" dirty="0"/>
          </a:p>
        </p:txBody>
      </p:sp>
      <p:sp>
        <p:nvSpPr>
          <p:cNvPr id="4" name="Slide Number Placeholder 3"/>
          <p:cNvSpPr>
            <a:spLocks noGrp="1"/>
          </p:cNvSpPr>
          <p:nvPr>
            <p:ph type="sldNum" sz="quarter" idx="4294967295"/>
          </p:nvPr>
        </p:nvSpPr>
        <p:spPr>
          <a:xfrm>
            <a:off x="7621588" y="6400801"/>
            <a:ext cx="1903412" cy="455613"/>
          </a:xfrm>
        </p:spPr>
        <p:txBody>
          <a:bodyPr/>
          <a:lstStyle/>
          <a:p>
            <a:pPr>
              <a:defRPr/>
            </a:pPr>
            <a:fld id="{990DD450-9823-4193-831E-A9FE9F5E3788}" type="slidenum">
              <a:rPr lang="en-US" smtClean="0"/>
              <a:pPr>
                <a:defRPr/>
              </a:pPr>
              <a:t>53</a:t>
            </a:fld>
            <a:endParaRPr lang="en-US" dirty="0"/>
          </a:p>
        </p:txBody>
      </p:sp>
    </p:spTree>
    <p:extLst>
      <p:ext uri="{BB962C8B-B14F-4D97-AF65-F5344CB8AC3E}">
        <p14:creationId xmlns:p14="http://schemas.microsoft.com/office/powerpoint/2010/main" val="4687003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838201" y="278010"/>
            <a:ext cx="8228013" cy="1231106"/>
          </a:xfrm>
        </p:spPr>
        <p:txBody>
          <a:bodyPr wrap="square" lIns="0" tIns="0" rIns="0" bIns="0">
            <a:spAutoFit/>
          </a:bodyPr>
          <a:lstStyle/>
          <a:p>
            <a:r>
              <a:rPr lang="en-US" sz="4000" dirty="0"/>
              <a:t>Security Assessment &amp; Authorization</a:t>
            </a:r>
          </a:p>
        </p:txBody>
      </p:sp>
      <p:sp>
        <p:nvSpPr>
          <p:cNvPr id="72707" name="Rectangle 3"/>
          <p:cNvSpPr>
            <a:spLocks noGrp="1" noChangeArrowheads="1"/>
          </p:cNvSpPr>
          <p:nvPr>
            <p:ph idx="1"/>
          </p:nvPr>
        </p:nvSpPr>
        <p:spPr>
          <a:xfrm>
            <a:off x="838201" y="1649611"/>
            <a:ext cx="8228013" cy="2769989"/>
          </a:xfrm>
          <a:prstGeom prst="rect">
            <a:avLst/>
          </a:prstGeom>
        </p:spPr>
        <p:txBody>
          <a:bodyPr/>
          <a:lstStyle/>
          <a:p>
            <a:pPr eaLnBrk="1" hangingPunct="1">
              <a:buFont typeface="Arial" panose="020B0604020202020204" pitchFamily="34" charset="0"/>
              <a:buChar char="•"/>
              <a:defRPr/>
            </a:pPr>
            <a:r>
              <a:rPr lang="en-US" sz="2000" dirty="0"/>
              <a:t>Systems or Applications must have a documented security authorization</a:t>
            </a:r>
          </a:p>
          <a:p>
            <a:pPr eaLnBrk="1" hangingPunct="1">
              <a:buFont typeface="Arial" panose="020B0604020202020204" pitchFamily="34" charset="0"/>
              <a:buChar char="•"/>
              <a:defRPr/>
            </a:pPr>
            <a:r>
              <a:rPr lang="en-US" sz="2000" dirty="0"/>
              <a:t>Must be obtained prior to operation</a:t>
            </a:r>
          </a:p>
          <a:p>
            <a:pPr eaLnBrk="1" hangingPunct="1">
              <a:buFont typeface="Arial" panose="020B0604020202020204" pitchFamily="34" charset="0"/>
              <a:buChar char="•"/>
              <a:defRPr/>
            </a:pPr>
            <a:r>
              <a:rPr lang="en-US" sz="2000" dirty="0"/>
              <a:t>Must be updated upon “Significant Change” to the system</a:t>
            </a:r>
          </a:p>
          <a:p>
            <a:pPr eaLnBrk="1" hangingPunct="1">
              <a:buFont typeface="Arial" panose="020B0604020202020204" pitchFamily="34" charset="0"/>
              <a:buChar char="•"/>
              <a:defRPr/>
            </a:pPr>
            <a:r>
              <a:rPr lang="en-US" sz="2000" dirty="0"/>
              <a:t>Must be maintained over life of system</a:t>
            </a:r>
          </a:p>
          <a:p>
            <a:pPr marL="800100" lvl="1" indent="-342900">
              <a:buFont typeface="Arial" panose="020B0604020202020204" pitchFamily="34" charset="0"/>
              <a:buChar char="•"/>
              <a:defRPr/>
            </a:pPr>
            <a:r>
              <a:rPr lang="en-US" sz="2000" dirty="0">
                <a:solidFill>
                  <a:schemeClr val="tx1"/>
                </a:solidFill>
              </a:rPr>
              <a:t>Continuous Monitoring</a:t>
            </a:r>
          </a:p>
          <a:p>
            <a:pPr marL="457200" indent="-457200">
              <a:buFont typeface="Arial" panose="020B0604020202020204" pitchFamily="34" charset="0"/>
              <a:buChar char="•"/>
              <a:defRPr/>
            </a:pPr>
            <a:r>
              <a:rPr lang="en-US" sz="2000" dirty="0"/>
              <a:t>Authorization granted by the Authorizing Official</a:t>
            </a:r>
          </a:p>
          <a:p>
            <a:pPr marL="800100" lvl="1" indent="-342900">
              <a:buFont typeface="Arial" panose="020B0604020202020204" pitchFamily="34" charset="0"/>
              <a:buChar char="•"/>
              <a:defRPr/>
            </a:pPr>
            <a:endParaRPr lang="en-US" sz="2000" dirty="0">
              <a:solidFill>
                <a:schemeClr val="tx1"/>
              </a:solidFill>
            </a:endParaRPr>
          </a:p>
          <a:p>
            <a:pPr eaLnBrk="1" hangingPunct="1">
              <a:buFont typeface="Arial" panose="020B0604020202020204" pitchFamily="34" charset="0"/>
              <a:buChar char="•"/>
              <a:defRPr/>
            </a:pPr>
            <a:endParaRPr lang="en-US" sz="2000" dirty="0"/>
          </a:p>
          <a:p>
            <a:pPr marL="571500" indent="-571500">
              <a:buFont typeface="Arial" panose="020B0604020202020204" pitchFamily="34" charset="0"/>
              <a:buChar char="•"/>
              <a:defRPr/>
            </a:pPr>
            <a:endParaRPr lang="en-US" sz="2000" dirty="0"/>
          </a:p>
        </p:txBody>
      </p:sp>
      <p:sp>
        <p:nvSpPr>
          <p:cNvPr id="8" name="Slide Number Placeholder 7"/>
          <p:cNvSpPr>
            <a:spLocks noGrp="1"/>
          </p:cNvSpPr>
          <p:nvPr>
            <p:ph type="sldNum" sz="quarter" idx="4294967295"/>
          </p:nvPr>
        </p:nvSpPr>
        <p:spPr>
          <a:xfrm>
            <a:off x="7621588" y="6400801"/>
            <a:ext cx="1903412" cy="455613"/>
          </a:xfrm>
        </p:spPr>
        <p:txBody>
          <a:bodyPr/>
          <a:lstStyle/>
          <a:p>
            <a:pPr>
              <a:defRPr/>
            </a:pPr>
            <a:fld id="{AA10D481-1B80-4A25-BEA8-D1EF00CC9DF4}" type="slidenum">
              <a:rPr lang="en-US" smtClean="0"/>
              <a:pPr>
                <a:defRPr/>
              </a:pPr>
              <a:t>54</a:t>
            </a:fld>
            <a:endParaRPr lang="en-US" dirty="0"/>
          </a:p>
        </p:txBody>
      </p:sp>
    </p:spTree>
    <p:extLst>
      <p:ext uri="{BB962C8B-B14F-4D97-AF65-F5344CB8AC3E}">
        <p14:creationId xmlns:p14="http://schemas.microsoft.com/office/powerpoint/2010/main" val="31468881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5940" y="1683186"/>
            <a:ext cx="8834119" cy="2215991"/>
          </a:xfrm>
        </p:spPr>
        <p:txBody>
          <a:bodyPr/>
          <a:lstStyle/>
          <a:p>
            <a:pPr marL="285750" indent="-285750">
              <a:buFont typeface="Arial" panose="020B0604020202020204" pitchFamily="34" charset="0"/>
              <a:buChar char="•"/>
            </a:pPr>
            <a:r>
              <a:rPr lang="en-US" dirty="0"/>
              <a:t>Ensuring that appropriate security requirements are implemented and enforced for all DOT information systems or networks </a:t>
            </a:r>
          </a:p>
          <a:p>
            <a:pPr marL="285750" indent="-285750">
              <a:buFont typeface="Arial" panose="020B0604020202020204" pitchFamily="34" charset="0"/>
              <a:buChar char="•"/>
            </a:pPr>
            <a:r>
              <a:rPr lang="en-US" dirty="0"/>
              <a:t>Assist System Owner in security documentation</a:t>
            </a:r>
          </a:p>
          <a:p>
            <a:pPr marL="285750" indent="-285750">
              <a:buFont typeface="Arial" panose="020B0604020202020204" pitchFamily="34" charset="0"/>
              <a:buChar char="•"/>
            </a:pPr>
            <a:r>
              <a:rPr lang="en-US" dirty="0"/>
              <a:t>Participate in assessment interview and provide evidence to support security control implementation upon request</a:t>
            </a:r>
          </a:p>
          <a:p>
            <a:pPr marL="285750" indent="-285750">
              <a:buFont typeface="Arial" panose="020B0604020202020204" pitchFamily="34" charset="0"/>
              <a:buChar char="•"/>
            </a:pPr>
            <a:r>
              <a:rPr lang="en-US" dirty="0"/>
              <a:t>Ensure changes to the system follow established configuration management process</a:t>
            </a:r>
          </a:p>
          <a:p>
            <a:endParaRPr lang="en-US"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55</a:t>
            </a:fld>
            <a:endParaRPr lang="en-US" dirty="0"/>
          </a:p>
        </p:txBody>
      </p:sp>
      <p:sp>
        <p:nvSpPr>
          <p:cNvPr id="7" name="Title 1"/>
          <p:cNvSpPr>
            <a:spLocks noGrp="1"/>
          </p:cNvSpPr>
          <p:nvPr>
            <p:ph type="title"/>
          </p:nvPr>
        </p:nvSpPr>
        <p:spPr>
          <a:xfrm>
            <a:off x="383540" y="921186"/>
            <a:ext cx="9138919" cy="861774"/>
          </a:xfrm>
        </p:spPr>
        <p:txBody>
          <a:bodyPr/>
          <a:lstStyle/>
          <a:p>
            <a:r>
              <a:rPr lang="en-US" dirty="0"/>
              <a:t>Your Role In Security Authorization</a:t>
            </a:r>
            <a:br>
              <a:rPr lang="en-US" dirty="0"/>
            </a:br>
            <a:endParaRPr lang="en-US" dirty="0"/>
          </a:p>
        </p:txBody>
      </p:sp>
    </p:spTree>
    <p:extLst>
      <p:ext uri="{BB962C8B-B14F-4D97-AF65-F5344CB8AC3E}">
        <p14:creationId xmlns:p14="http://schemas.microsoft.com/office/powerpoint/2010/main" val="34008880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1" name="Rectangle 5"/>
          <p:cNvSpPr>
            <a:spLocks noGrp="1" noChangeArrowheads="1"/>
          </p:cNvSpPr>
          <p:nvPr>
            <p:ph type="title"/>
          </p:nvPr>
        </p:nvSpPr>
        <p:spPr>
          <a:xfrm>
            <a:off x="381000" y="2743201"/>
            <a:ext cx="9144000" cy="746989"/>
          </a:xfrm>
        </p:spPr>
        <p:txBody>
          <a:bodyPr vert="horz" wrap="square" lIns="0" tIns="130165" rIns="0" bIns="0" rtlCol="0">
            <a:spAutoFit/>
          </a:bodyPr>
          <a:lstStyle/>
          <a:p>
            <a:pPr marL="12700" algn="ctr"/>
            <a:r>
              <a:rPr lang="en-US" sz="4000" spc="-30" dirty="0"/>
              <a:t>What is Continuous Monitoring?</a:t>
            </a:r>
          </a:p>
        </p:txBody>
      </p:sp>
      <p:sp>
        <p:nvSpPr>
          <p:cNvPr id="7" name="Slide Number Placeholder 6"/>
          <p:cNvSpPr>
            <a:spLocks noGrp="1"/>
          </p:cNvSpPr>
          <p:nvPr>
            <p:ph type="sldNum" sz="quarter" idx="4294967295"/>
          </p:nvPr>
        </p:nvSpPr>
        <p:spPr>
          <a:xfrm>
            <a:off x="7621588" y="6400801"/>
            <a:ext cx="1903412" cy="455613"/>
          </a:xfrm>
        </p:spPr>
        <p:txBody>
          <a:bodyPr/>
          <a:lstStyle/>
          <a:p>
            <a:pPr>
              <a:defRPr/>
            </a:pPr>
            <a:fld id="{6853228A-1EAA-4664-9D17-E5B08130E461}" type="slidenum">
              <a:rPr lang="en-US" smtClean="0">
                <a:solidFill>
                  <a:schemeClr val="tx1"/>
                </a:solidFill>
              </a:rPr>
              <a:pPr>
                <a:defRPr/>
              </a:pPr>
              <a:t>56</a:t>
            </a:fld>
            <a:endParaRPr lang="en-US" dirty="0">
              <a:solidFill>
                <a:schemeClr val="tx1"/>
              </a:solidFill>
            </a:endParaRPr>
          </a:p>
        </p:txBody>
      </p:sp>
    </p:spTree>
    <p:extLst>
      <p:ext uri="{BB962C8B-B14F-4D97-AF65-F5344CB8AC3E}">
        <p14:creationId xmlns:p14="http://schemas.microsoft.com/office/powerpoint/2010/main" val="10544132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838201" y="152400"/>
            <a:ext cx="8228013" cy="1046440"/>
          </a:xfrm>
        </p:spPr>
        <p:txBody>
          <a:bodyPr/>
          <a:lstStyle/>
          <a:p>
            <a:pPr eaLnBrk="1" hangingPunct="1">
              <a:defRPr/>
            </a:pPr>
            <a:r>
              <a:rPr lang="en-US" sz="4000" dirty="0"/>
              <a:t>Continuous Monitoring</a:t>
            </a:r>
            <a:br>
              <a:rPr lang="en-US" sz="4000" dirty="0"/>
            </a:br>
            <a:r>
              <a:rPr lang="en-US" i="1" dirty="0"/>
              <a:t>Definition</a:t>
            </a:r>
          </a:p>
        </p:txBody>
      </p:sp>
      <p:sp>
        <p:nvSpPr>
          <p:cNvPr id="74755" name="Rectangle 3"/>
          <p:cNvSpPr>
            <a:spLocks noGrp="1" noChangeArrowheads="1"/>
          </p:cNvSpPr>
          <p:nvPr>
            <p:ph idx="1"/>
          </p:nvPr>
        </p:nvSpPr>
        <p:spPr>
          <a:xfrm>
            <a:off x="838201" y="1295401"/>
            <a:ext cx="8228013" cy="3693319"/>
          </a:xfrm>
          <a:prstGeom prst="rect">
            <a:avLst/>
          </a:prstGeom>
        </p:spPr>
        <p:txBody>
          <a:bodyPr/>
          <a:lstStyle/>
          <a:p>
            <a:pPr eaLnBrk="1" hangingPunct="1">
              <a:buFont typeface="Arial" panose="020B0604020202020204" pitchFamily="34" charset="0"/>
              <a:buChar char="•"/>
              <a:defRPr/>
            </a:pPr>
            <a:r>
              <a:rPr lang="en-US" sz="2000" dirty="0"/>
              <a:t>Track the security state of an information system after the initial assessment</a:t>
            </a:r>
          </a:p>
          <a:p>
            <a:pPr eaLnBrk="1" hangingPunct="1">
              <a:buFont typeface="Arial" panose="020B0604020202020204" pitchFamily="34" charset="0"/>
              <a:buChar char="•"/>
              <a:defRPr/>
            </a:pPr>
            <a:r>
              <a:rPr lang="en-US" sz="2000" dirty="0"/>
              <a:t>Identify changes and resulting impact to security</a:t>
            </a:r>
          </a:p>
          <a:p>
            <a:pPr eaLnBrk="1" hangingPunct="1">
              <a:buFont typeface="Arial" panose="020B0604020202020204" pitchFamily="34" charset="0"/>
              <a:buChar char="•"/>
              <a:defRPr/>
            </a:pPr>
            <a:r>
              <a:rPr lang="en-US" sz="2000" dirty="0"/>
              <a:t>Maintain the security authorization for the system over time </a:t>
            </a:r>
          </a:p>
          <a:p>
            <a:pPr eaLnBrk="1" hangingPunct="1">
              <a:buFont typeface="Arial" panose="020B0604020202020204" pitchFamily="34" charset="0"/>
              <a:buChar char="•"/>
              <a:defRPr/>
            </a:pPr>
            <a:r>
              <a:rPr lang="en-US" sz="2000" dirty="0"/>
              <a:t>Challenges:</a:t>
            </a:r>
          </a:p>
          <a:p>
            <a:pPr marL="800100" lvl="1" indent="-342900">
              <a:buFont typeface="Arial" panose="020B0604020202020204" pitchFamily="34" charset="0"/>
              <a:buChar char="•"/>
              <a:defRPr/>
            </a:pPr>
            <a:r>
              <a:rPr lang="en-US" sz="2000" dirty="0">
                <a:solidFill>
                  <a:schemeClr val="tx1"/>
                </a:solidFill>
              </a:rPr>
              <a:t>Today’s environments are highly dynamic environments with changing threats, vulnerabilities, technologies, and missions/business processes</a:t>
            </a:r>
          </a:p>
          <a:p>
            <a:pPr marL="800100" lvl="1" indent="-342900">
              <a:buFont typeface="Arial" panose="020B0604020202020204" pitchFamily="34" charset="0"/>
              <a:buChar char="•"/>
              <a:defRPr/>
            </a:pPr>
            <a:r>
              <a:rPr lang="en-US" sz="2000" dirty="0">
                <a:solidFill>
                  <a:schemeClr val="tx1"/>
                </a:solidFill>
              </a:rPr>
              <a:t>Requires the active involvement of information system owners and common control providers, chief information officers, senior information security officers, and authorizing officials.</a:t>
            </a:r>
          </a:p>
          <a:p>
            <a:pPr eaLnBrk="1" hangingPunct="1">
              <a:defRPr/>
            </a:pPr>
            <a:endParaRPr lang="en-US" sz="2000" dirty="0"/>
          </a:p>
          <a:p>
            <a:pPr eaLnBrk="1" hangingPunct="1">
              <a:defRPr/>
            </a:pPr>
            <a:endParaRPr lang="en-US" sz="2000" dirty="0"/>
          </a:p>
        </p:txBody>
      </p:sp>
      <p:sp>
        <p:nvSpPr>
          <p:cNvPr id="8" name="Slide Number Placeholder 7"/>
          <p:cNvSpPr>
            <a:spLocks noGrp="1"/>
          </p:cNvSpPr>
          <p:nvPr>
            <p:ph type="sldNum" sz="quarter" idx="4294967295"/>
          </p:nvPr>
        </p:nvSpPr>
        <p:spPr>
          <a:xfrm>
            <a:off x="7621588" y="6400801"/>
            <a:ext cx="1903412" cy="455613"/>
          </a:xfrm>
        </p:spPr>
        <p:txBody>
          <a:bodyPr/>
          <a:lstStyle/>
          <a:p>
            <a:pPr>
              <a:defRPr/>
            </a:pPr>
            <a:fld id="{A7E14E63-A263-42E9-B846-FB5B49721CAE}" type="slidenum">
              <a:rPr lang="en-US" smtClean="0"/>
              <a:pPr>
                <a:defRPr/>
              </a:pPr>
              <a:t>57</a:t>
            </a:fld>
            <a:endParaRPr lang="en-US" dirty="0"/>
          </a:p>
        </p:txBody>
      </p:sp>
    </p:spTree>
    <p:extLst>
      <p:ext uri="{BB962C8B-B14F-4D97-AF65-F5344CB8AC3E}">
        <p14:creationId xmlns:p14="http://schemas.microsoft.com/office/powerpoint/2010/main" val="32034325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281226"/>
            <a:ext cx="8228013" cy="861774"/>
          </a:xfrm>
        </p:spPr>
        <p:txBody>
          <a:bodyPr/>
          <a:lstStyle/>
          <a:p>
            <a:pPr>
              <a:defRPr/>
            </a:pPr>
            <a:r>
              <a:rPr lang="en-US" dirty="0"/>
              <a:t>Continuous Monitoring</a:t>
            </a:r>
            <a:br>
              <a:rPr lang="en-US" dirty="0"/>
            </a:br>
            <a:r>
              <a:rPr lang="en-US" i="1" dirty="0"/>
              <a:t>Ongoing Assessment</a:t>
            </a:r>
          </a:p>
        </p:txBody>
      </p:sp>
      <p:sp>
        <p:nvSpPr>
          <p:cNvPr id="3" name="Content Placeholder 2"/>
          <p:cNvSpPr>
            <a:spLocks noGrp="1"/>
          </p:cNvSpPr>
          <p:nvPr>
            <p:ph idx="1"/>
          </p:nvPr>
        </p:nvSpPr>
        <p:spPr>
          <a:xfrm>
            <a:off x="838201" y="1510367"/>
            <a:ext cx="8228013" cy="2985433"/>
          </a:xfrm>
          <a:prstGeom prst="rect">
            <a:avLst/>
          </a:prstGeom>
        </p:spPr>
        <p:txBody>
          <a:bodyPr/>
          <a:lstStyle/>
          <a:p>
            <a:pPr>
              <a:buFont typeface="Arial" panose="020B0604020202020204" pitchFamily="34" charset="0"/>
              <a:buChar char="•"/>
              <a:defRPr/>
            </a:pPr>
            <a:r>
              <a:rPr lang="en-US" sz="2400" dirty="0"/>
              <a:t>Previously systems were “certified and accredited” every 3 years</a:t>
            </a:r>
          </a:p>
          <a:p>
            <a:pPr marL="800100" lvl="1" indent="-342900">
              <a:buFont typeface="Arial" panose="020B0604020202020204" pitchFamily="34" charset="0"/>
              <a:buChar char="•"/>
              <a:defRPr/>
            </a:pPr>
            <a:r>
              <a:rPr lang="en-US" dirty="0">
                <a:solidFill>
                  <a:schemeClr val="tx1"/>
                </a:solidFill>
              </a:rPr>
              <a:t>Process involved examination of all controls every 3 years</a:t>
            </a:r>
          </a:p>
          <a:p>
            <a:pPr marL="800100" lvl="1" indent="-342900">
              <a:buFont typeface="Arial" panose="020B0604020202020204" pitchFamily="34" charset="0"/>
              <a:buChar char="•"/>
              <a:defRPr/>
            </a:pPr>
            <a:r>
              <a:rPr lang="en-US" sz="2000" dirty="0">
                <a:solidFill>
                  <a:schemeClr val="tx1"/>
                </a:solidFill>
              </a:rPr>
              <a:t>Augmented with annual self assessments</a:t>
            </a:r>
          </a:p>
          <a:p>
            <a:pPr>
              <a:buFont typeface="Arial" panose="020B0604020202020204" pitchFamily="34" charset="0"/>
              <a:buChar char="•"/>
              <a:defRPr/>
            </a:pPr>
            <a:r>
              <a:rPr lang="en-US" sz="2400" dirty="0"/>
              <a:t>New OMB and NIST guidance requires ongoing assessment  for continuous monitoring</a:t>
            </a:r>
          </a:p>
          <a:p>
            <a:pPr marL="800100" lvl="1" indent="-342900">
              <a:buFont typeface="Arial" panose="020B0604020202020204" pitchFamily="34" charset="0"/>
              <a:buChar char="•"/>
              <a:defRPr/>
            </a:pPr>
            <a:r>
              <a:rPr lang="en-US" sz="2000" dirty="0">
                <a:solidFill>
                  <a:schemeClr val="tx1"/>
                </a:solidFill>
              </a:rPr>
              <a:t>Annual assessment of 1/3 of the controls</a:t>
            </a:r>
          </a:p>
          <a:p>
            <a:pPr marL="800100" lvl="1" indent="-342900">
              <a:buFont typeface="Arial" panose="020B0604020202020204" pitchFamily="34" charset="0"/>
              <a:buChar char="•"/>
              <a:defRPr/>
            </a:pPr>
            <a:r>
              <a:rPr lang="en-US" sz="2000" dirty="0">
                <a:solidFill>
                  <a:schemeClr val="tx1"/>
                </a:solidFill>
              </a:rPr>
              <a:t>Monthly vulnerability scanning</a:t>
            </a:r>
          </a:p>
          <a:p>
            <a:pPr marL="800100" lvl="1" indent="-342900">
              <a:buFont typeface="Arial" panose="020B0604020202020204" pitchFamily="34" charset="0"/>
              <a:buChar char="•"/>
              <a:defRPr/>
            </a:pPr>
            <a:r>
              <a:rPr lang="en-US" sz="2000" dirty="0">
                <a:solidFill>
                  <a:schemeClr val="tx1"/>
                </a:solidFill>
              </a:rPr>
              <a:t>Monthly configuration audits</a:t>
            </a:r>
          </a:p>
        </p:txBody>
      </p:sp>
      <p:sp>
        <p:nvSpPr>
          <p:cNvPr id="4" name="Slide Number Placeholder 3"/>
          <p:cNvSpPr>
            <a:spLocks noGrp="1"/>
          </p:cNvSpPr>
          <p:nvPr>
            <p:ph type="sldNum" sz="quarter" idx="4294967295"/>
          </p:nvPr>
        </p:nvSpPr>
        <p:spPr>
          <a:xfrm>
            <a:off x="7621588" y="6400801"/>
            <a:ext cx="1903412" cy="455613"/>
          </a:xfrm>
        </p:spPr>
        <p:txBody>
          <a:bodyPr/>
          <a:lstStyle/>
          <a:p>
            <a:pPr>
              <a:defRPr/>
            </a:pPr>
            <a:fld id="{57DCEA6E-9649-4254-9BB0-1906F2254E49}" type="slidenum">
              <a:rPr lang="en-US" smtClean="0"/>
              <a:pPr>
                <a:defRPr/>
              </a:pPr>
              <a:t>58</a:t>
            </a:fld>
            <a:endParaRPr lang="en-US" dirty="0"/>
          </a:p>
        </p:txBody>
      </p:sp>
    </p:spTree>
    <p:extLst>
      <p:ext uri="{BB962C8B-B14F-4D97-AF65-F5344CB8AC3E}">
        <p14:creationId xmlns:p14="http://schemas.microsoft.com/office/powerpoint/2010/main" val="18965594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222170"/>
            <a:ext cx="8228013" cy="861774"/>
          </a:xfrm>
        </p:spPr>
        <p:txBody>
          <a:bodyPr/>
          <a:lstStyle/>
          <a:p>
            <a:pPr>
              <a:defRPr/>
            </a:pPr>
            <a:r>
              <a:rPr lang="en-US" dirty="0"/>
              <a:t>Continuous Monitoring</a:t>
            </a:r>
            <a:br>
              <a:rPr lang="en-US" dirty="0"/>
            </a:br>
            <a:r>
              <a:rPr lang="en-US" i="1" dirty="0"/>
              <a:t>Security Status Report</a:t>
            </a:r>
          </a:p>
        </p:txBody>
      </p:sp>
      <p:sp>
        <p:nvSpPr>
          <p:cNvPr id="3" name="Content Placeholder 2"/>
          <p:cNvSpPr>
            <a:spLocks noGrp="1"/>
          </p:cNvSpPr>
          <p:nvPr>
            <p:ph idx="1"/>
          </p:nvPr>
        </p:nvSpPr>
        <p:spPr>
          <a:xfrm>
            <a:off x="838201" y="1517571"/>
            <a:ext cx="8228013" cy="3816429"/>
          </a:xfrm>
          <a:prstGeom prst="rect">
            <a:avLst/>
          </a:prstGeom>
        </p:spPr>
        <p:txBody>
          <a:bodyPr/>
          <a:lstStyle/>
          <a:p>
            <a:pPr>
              <a:buFont typeface="Arial" panose="020B0604020202020204" pitchFamily="34" charset="0"/>
              <a:buChar char="•"/>
              <a:defRPr/>
            </a:pPr>
            <a:r>
              <a:rPr lang="en-US" sz="2400" dirty="0"/>
              <a:t>Annual reporting of security posture presented to the Authorizing Official</a:t>
            </a:r>
          </a:p>
          <a:p>
            <a:pPr>
              <a:buFont typeface="Arial" panose="020B0604020202020204" pitchFamily="34" charset="0"/>
              <a:buChar char="•"/>
              <a:defRPr/>
            </a:pPr>
            <a:r>
              <a:rPr lang="en-US" sz="2400" dirty="0"/>
              <a:t>Identifies known security risks associated with operating the system</a:t>
            </a:r>
          </a:p>
          <a:p>
            <a:pPr marL="800100" lvl="1" indent="-342900">
              <a:buFont typeface="Arial" panose="020B0604020202020204" pitchFamily="34" charset="0"/>
              <a:buChar char="•"/>
              <a:defRPr/>
            </a:pPr>
            <a:r>
              <a:rPr lang="en-US" sz="2000" dirty="0">
                <a:solidFill>
                  <a:schemeClr val="tx1"/>
                </a:solidFill>
              </a:rPr>
              <a:t>Risks previously identified and accepted</a:t>
            </a:r>
          </a:p>
          <a:p>
            <a:pPr marL="800100" lvl="1" indent="-342900">
              <a:buFont typeface="Arial" panose="020B0604020202020204" pitchFamily="34" charset="0"/>
              <a:buChar char="•"/>
              <a:defRPr/>
            </a:pPr>
            <a:r>
              <a:rPr lang="en-US" sz="2000" dirty="0">
                <a:solidFill>
                  <a:schemeClr val="tx1"/>
                </a:solidFill>
              </a:rPr>
              <a:t>New Risks for which decision is required</a:t>
            </a:r>
          </a:p>
          <a:p>
            <a:pPr>
              <a:buFont typeface="Arial" panose="020B0604020202020204" pitchFamily="34" charset="0"/>
              <a:buChar char="•"/>
              <a:defRPr/>
            </a:pPr>
            <a:r>
              <a:rPr lang="en-US" sz="2400" dirty="0"/>
              <a:t>AO is provided recommendations</a:t>
            </a:r>
          </a:p>
          <a:p>
            <a:pPr marL="800100" lvl="1" indent="-342900">
              <a:buFont typeface="Arial" panose="020B0604020202020204" pitchFamily="34" charset="0"/>
              <a:buChar char="•"/>
              <a:defRPr/>
            </a:pPr>
            <a:r>
              <a:rPr lang="en-US" sz="2000" dirty="0">
                <a:solidFill>
                  <a:schemeClr val="tx1"/>
                </a:solidFill>
              </a:rPr>
              <a:t>Risks to accept</a:t>
            </a:r>
          </a:p>
          <a:p>
            <a:pPr marL="800100" lvl="1" indent="-342900">
              <a:buFont typeface="Arial" panose="020B0604020202020204" pitchFamily="34" charset="0"/>
              <a:buChar char="•"/>
              <a:defRPr/>
            </a:pPr>
            <a:r>
              <a:rPr lang="en-US" sz="2000" dirty="0">
                <a:solidFill>
                  <a:schemeClr val="tx1"/>
                </a:solidFill>
              </a:rPr>
              <a:t>Risks to mitigate along with schedule and resources</a:t>
            </a:r>
          </a:p>
          <a:p>
            <a:pPr>
              <a:buFont typeface="Arial" panose="020B0604020202020204" pitchFamily="34" charset="0"/>
              <a:buChar char="•"/>
              <a:defRPr/>
            </a:pPr>
            <a:r>
              <a:rPr lang="en-US" sz="2400" dirty="0"/>
              <a:t>Authorizing Official decides on risks to accept and approves POA&amp;M</a:t>
            </a:r>
          </a:p>
        </p:txBody>
      </p:sp>
      <p:sp>
        <p:nvSpPr>
          <p:cNvPr id="4" name="Slide Number Placeholder 3"/>
          <p:cNvSpPr>
            <a:spLocks noGrp="1"/>
          </p:cNvSpPr>
          <p:nvPr>
            <p:ph type="sldNum" sz="quarter" idx="4294967295"/>
          </p:nvPr>
        </p:nvSpPr>
        <p:spPr>
          <a:xfrm>
            <a:off x="7621588" y="6400801"/>
            <a:ext cx="1903412" cy="455613"/>
          </a:xfrm>
        </p:spPr>
        <p:txBody>
          <a:bodyPr/>
          <a:lstStyle/>
          <a:p>
            <a:pPr>
              <a:defRPr/>
            </a:pPr>
            <a:fld id="{67DF9AEA-F5F8-4D67-A6FA-1D96311E6715}" type="slidenum">
              <a:rPr lang="en-US" smtClean="0"/>
              <a:pPr>
                <a:defRPr/>
              </a:pPr>
              <a:t>59</a:t>
            </a:fld>
            <a:endParaRPr lang="en-US" dirty="0"/>
          </a:p>
        </p:txBody>
      </p:sp>
    </p:spTree>
    <p:extLst>
      <p:ext uri="{BB962C8B-B14F-4D97-AF65-F5344CB8AC3E}">
        <p14:creationId xmlns:p14="http://schemas.microsoft.com/office/powerpoint/2010/main" val="376570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62481" y="2364054"/>
            <a:ext cx="9138919" cy="531546"/>
          </a:xfrm>
          <a:prstGeom prst="rect">
            <a:avLst/>
          </a:prstGeom>
        </p:spPr>
        <p:txBody>
          <a:bodyPr vert="horz" wrap="square" lIns="0" tIns="99685" rIns="0" bIns="0" rtlCol="0">
            <a:spAutoFit/>
          </a:bodyPr>
          <a:lstStyle/>
          <a:p>
            <a:pPr marL="12700">
              <a:lnSpc>
                <a:spcPct val="100000"/>
              </a:lnSpc>
            </a:pPr>
            <a:r>
              <a:rPr spc="-25" dirty="0"/>
              <a:t>S</a:t>
            </a:r>
            <a:r>
              <a:rPr spc="-10" dirty="0"/>
              <a:t>afe</a:t>
            </a:r>
            <a:r>
              <a:rPr spc="-25" dirty="0"/>
              <a:t>gu</a:t>
            </a:r>
            <a:r>
              <a:rPr spc="-15" dirty="0"/>
              <a:t>ar</a:t>
            </a:r>
            <a:r>
              <a:rPr spc="-25" dirty="0"/>
              <a:t>d</a:t>
            </a:r>
            <a:r>
              <a:rPr spc="-10" dirty="0"/>
              <a:t>i</a:t>
            </a:r>
            <a:r>
              <a:rPr spc="-25" dirty="0"/>
              <a:t>n</a:t>
            </a:r>
            <a:r>
              <a:rPr spc="-20" dirty="0"/>
              <a:t>g</a:t>
            </a:r>
            <a:r>
              <a:rPr spc="30" dirty="0"/>
              <a:t> </a:t>
            </a:r>
            <a:r>
              <a:rPr spc="-5" dirty="0"/>
              <a:t>t</a:t>
            </a:r>
            <a:r>
              <a:rPr spc="-25" dirty="0"/>
              <a:t>h</a:t>
            </a:r>
            <a:r>
              <a:rPr spc="-20" dirty="0"/>
              <a:t>e</a:t>
            </a:r>
            <a:r>
              <a:rPr spc="15" dirty="0"/>
              <a:t> </a:t>
            </a:r>
            <a:r>
              <a:rPr lang="en-US" spc="-30" dirty="0"/>
              <a:t>FMCSA</a:t>
            </a:r>
            <a:r>
              <a:rPr spc="5" dirty="0"/>
              <a:t> </a:t>
            </a:r>
            <a:r>
              <a:rPr spc="-30" dirty="0"/>
              <a:t>M</a:t>
            </a:r>
            <a:r>
              <a:rPr spc="-10" dirty="0"/>
              <a:t>i</a:t>
            </a:r>
            <a:r>
              <a:rPr spc="-15" dirty="0"/>
              <a:t>ss</a:t>
            </a:r>
            <a:r>
              <a:rPr spc="-10" dirty="0"/>
              <a:t>i</a:t>
            </a:r>
            <a:r>
              <a:rPr spc="-25" dirty="0"/>
              <a:t>o</a:t>
            </a:r>
            <a:r>
              <a:rPr spc="-20" dirty="0"/>
              <a:t>n</a:t>
            </a: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921186"/>
            <a:ext cx="9138919" cy="430887"/>
          </a:xfrm>
        </p:spPr>
        <p:txBody>
          <a:bodyPr/>
          <a:lstStyle/>
          <a:p>
            <a:r>
              <a:rPr lang="en-US" dirty="0"/>
              <a:t>Your Role In Continuous Monitoring</a:t>
            </a:r>
          </a:p>
        </p:txBody>
      </p:sp>
      <p:sp>
        <p:nvSpPr>
          <p:cNvPr id="3" name="Text Placeholder 2"/>
          <p:cNvSpPr>
            <a:spLocks noGrp="1"/>
          </p:cNvSpPr>
          <p:nvPr>
            <p:ph type="body" idx="1"/>
          </p:nvPr>
        </p:nvSpPr>
        <p:spPr>
          <a:xfrm>
            <a:off x="535940" y="1683186"/>
            <a:ext cx="8834119" cy="5262979"/>
          </a:xfrm>
        </p:spPr>
        <p:txBody>
          <a:bodyPr/>
          <a:lstStyle/>
          <a:p>
            <a:pPr marL="285750" indent="-285750">
              <a:buFont typeface="Arial" panose="020B0604020202020204" pitchFamily="34" charset="0"/>
              <a:buChar char="•"/>
            </a:pPr>
            <a:r>
              <a:rPr lang="en-US" dirty="0"/>
              <a:t>Ensuring that the cybersecurity posture of the information system, application and network is maintained during all maintenance, monitoring activities, installations or upgrades, and throughout day-to-day operations</a:t>
            </a:r>
          </a:p>
          <a:p>
            <a:pPr marL="285750" indent="-285750">
              <a:buFont typeface="Arial" panose="020B0604020202020204" pitchFamily="34" charset="0"/>
              <a:buChar char="•"/>
            </a:pPr>
            <a:r>
              <a:rPr lang="en-US" dirty="0"/>
              <a:t>Implement scanning solutions</a:t>
            </a:r>
          </a:p>
          <a:p>
            <a:pPr marL="800100" lvl="1" indent="-342900">
              <a:buFont typeface="Arial" panose="020B0604020202020204" pitchFamily="34" charset="0"/>
              <a:buChar char="•"/>
            </a:pPr>
            <a:r>
              <a:rPr lang="en-US" dirty="0">
                <a:solidFill>
                  <a:schemeClr val="tx1"/>
                </a:solidFill>
                <a:latin typeface="Arial"/>
                <a:cs typeface="Arial"/>
              </a:rPr>
              <a:t>Results incorporated into continuous monitoring </a:t>
            </a:r>
          </a:p>
          <a:p>
            <a:pPr marL="285750" indent="-285750">
              <a:buFont typeface="Arial" panose="020B0604020202020204" pitchFamily="34" charset="0"/>
              <a:buChar char="•"/>
            </a:pPr>
            <a:r>
              <a:rPr lang="en-US" dirty="0"/>
              <a:t>Scanning to support Cyberscope reporting</a:t>
            </a:r>
          </a:p>
          <a:p>
            <a:pPr marL="285750" indent="-285750">
              <a:buFont typeface="Arial" panose="020B0604020202020204" pitchFamily="34" charset="0"/>
              <a:buChar char="•"/>
            </a:pPr>
            <a:r>
              <a:rPr lang="en-US" dirty="0"/>
              <a:t>All DOT information Systems must undergo scanning in authenticated mode</a:t>
            </a:r>
          </a:p>
          <a:p>
            <a:pPr marL="285750" indent="-285750">
              <a:buFont typeface="Arial" panose="020B0604020202020204" pitchFamily="34" charset="0"/>
              <a:buChar char="•"/>
            </a:pPr>
            <a:r>
              <a:rPr lang="en-US" dirty="0"/>
              <a:t>Moderate and high systems with database servers must conduct authenticated database vulnerability scanning.</a:t>
            </a:r>
          </a:p>
          <a:p>
            <a:pPr marL="285750" indent="-285750">
              <a:buFont typeface="Arial" panose="020B0604020202020204" pitchFamily="34" charset="0"/>
              <a:buChar char="•"/>
            </a:pPr>
            <a:r>
              <a:rPr lang="en-US" dirty="0"/>
              <a:t>Review audit logs</a:t>
            </a:r>
          </a:p>
          <a:p>
            <a:pPr marL="285750" indent="-285750">
              <a:buFont typeface="Arial" panose="020B0604020202020204" pitchFamily="34" charset="0"/>
              <a:buChar char="•"/>
            </a:pPr>
            <a:r>
              <a:rPr lang="en-US" dirty="0">
                <a:latin typeface="Arial" charset="0"/>
                <a:cs typeface="Arial" charset="0"/>
              </a:rPr>
              <a:t>DOT Policy is to keep 7 contiguous days of security events for an information system at the highest level of detail supported, without exceeding 85% of the available system storage capacity or overwriting earlier audit events. </a:t>
            </a:r>
            <a:r>
              <a:rPr lang="en-US" dirty="0">
                <a:solidFill>
                  <a:schemeClr val="tx1"/>
                </a:solidFill>
              </a:rPr>
              <a:t>Address new vulnerabilities and attack vectors</a:t>
            </a:r>
          </a:p>
          <a:p>
            <a:pPr marL="285750" indent="-285750">
              <a:buFont typeface="Arial" panose="020B0604020202020204" pitchFamily="34" charset="0"/>
              <a:buChar char="•"/>
            </a:pPr>
            <a:r>
              <a:rPr lang="en-US" dirty="0">
                <a:solidFill>
                  <a:schemeClr val="tx1"/>
                </a:solidFill>
              </a:rPr>
              <a:t>Update security configuration based on benchmarks/standards</a:t>
            </a:r>
          </a:p>
          <a:p>
            <a:pPr marL="285750" indent="-285750">
              <a:buFont typeface="Arial" panose="020B0604020202020204" pitchFamily="34" charset="0"/>
              <a:buChar char="•"/>
            </a:pPr>
            <a:endParaRPr lang="en-US" dirty="0">
              <a:latin typeface="Arial" charset="0"/>
              <a:cs typeface="Arial" charset="0"/>
            </a:endParaRP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60</a:t>
            </a:fld>
            <a:endParaRPr lang="en-US" dirty="0"/>
          </a:p>
        </p:txBody>
      </p:sp>
    </p:spTree>
    <p:extLst>
      <p:ext uri="{BB962C8B-B14F-4D97-AF65-F5344CB8AC3E}">
        <p14:creationId xmlns:p14="http://schemas.microsoft.com/office/powerpoint/2010/main" val="7549200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362200"/>
            <a:ext cx="9138919" cy="746989"/>
          </a:xfrm>
          <a:prstGeom prst="rect">
            <a:avLst/>
          </a:prstGeom>
        </p:spPr>
        <p:txBody>
          <a:bodyPr vert="horz" wrap="square" lIns="0" tIns="130165" rIns="0" bIns="0" rtlCol="0">
            <a:spAutoFit/>
          </a:bodyPr>
          <a:lstStyle/>
          <a:p>
            <a:pPr marL="12700" algn="ctr">
              <a:lnSpc>
                <a:spcPct val="100000"/>
              </a:lnSpc>
            </a:pPr>
            <a:r>
              <a:rPr lang="en-US" sz="4000" spc="-30" dirty="0"/>
              <a:t>Summary </a:t>
            </a:r>
            <a:endParaRPr sz="4000" spc="-15" dirty="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61</a:t>
            </a:fld>
            <a:endParaRPr dirty="0"/>
          </a:p>
        </p:txBody>
      </p:sp>
    </p:spTree>
    <p:extLst>
      <p:ext uri="{BB962C8B-B14F-4D97-AF65-F5344CB8AC3E}">
        <p14:creationId xmlns:p14="http://schemas.microsoft.com/office/powerpoint/2010/main" val="2651362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 y="381000"/>
            <a:ext cx="9138919" cy="430887"/>
          </a:xfrm>
        </p:spPr>
        <p:txBody>
          <a:bodyPr/>
          <a:lstStyle/>
          <a:p>
            <a:r>
              <a:rPr lang="en-US" dirty="0"/>
              <a:t>Additional Responsibilities</a:t>
            </a:r>
          </a:p>
        </p:txBody>
      </p:sp>
      <p:sp>
        <p:nvSpPr>
          <p:cNvPr id="4" name="Slide Number Placeholder 3"/>
          <p:cNvSpPr>
            <a:spLocks noGrp="1"/>
          </p:cNvSpPr>
          <p:nvPr>
            <p:ph type="sldNum" sz="quarter" idx="7"/>
          </p:nvPr>
        </p:nvSpPr>
        <p:spPr/>
        <p:txBody>
          <a:bodyPr/>
          <a:lstStyle/>
          <a:p>
            <a:pPr marL="25400">
              <a:lnSpc>
                <a:spcPct val="100000"/>
              </a:lnSpc>
            </a:pPr>
            <a:fld id="{81D60167-4931-47E6-BA6A-407CBD079E47}" type="slidenum">
              <a:rPr lang="en-US" smtClean="0"/>
              <a:t>62</a:t>
            </a:fld>
            <a:endParaRPr lang="en-US" dirty="0"/>
          </a:p>
        </p:txBody>
      </p:sp>
      <p:sp>
        <p:nvSpPr>
          <p:cNvPr id="5" name="Rectangle 4"/>
          <p:cNvSpPr/>
          <p:nvPr/>
        </p:nvSpPr>
        <p:spPr>
          <a:xfrm>
            <a:off x="459740" y="1409105"/>
            <a:ext cx="6969760" cy="4001095"/>
          </a:xfrm>
          <a:prstGeom prst="rect">
            <a:avLst/>
          </a:prstGeom>
        </p:spPr>
        <p:txBody>
          <a:bodyPr wrap="square">
            <a:spAutoFit/>
          </a:bodyPr>
          <a:lstStyle/>
          <a:p>
            <a:pPr marL="285750" lvl="0" indent="-285750">
              <a:buFont typeface="Arial" panose="020B0604020202020204" pitchFamily="34" charset="0"/>
              <a:buChar char="•"/>
            </a:pPr>
            <a:r>
              <a:rPr lang="en-US" dirty="0"/>
              <a:t>Ensuring that hardware, software, data, and facility resources are archived, sanitized, or disposed of in a manner consistent with the information system termination plan</a:t>
            </a:r>
          </a:p>
          <a:p>
            <a:pPr marL="285750" lvl="0" indent="-285750">
              <a:buFont typeface="Arial" panose="020B0604020202020204" pitchFamily="34" charset="0"/>
              <a:buChar char="•"/>
            </a:pPr>
            <a:r>
              <a:rPr lang="en-US" dirty="0"/>
              <a:t>Develop web applications and websites in accordance with the DOT Secure Web Application Standards</a:t>
            </a:r>
          </a:p>
          <a:p>
            <a:pPr marL="285750" lvl="0" indent="-285750">
              <a:buFont typeface="Arial" panose="020B0604020202020204" pitchFamily="34" charset="0"/>
              <a:buChar char="•"/>
            </a:pPr>
            <a:r>
              <a:rPr lang="en-US" dirty="0"/>
              <a:t>Refrain from making copies of sensitive files  </a:t>
            </a:r>
          </a:p>
          <a:p>
            <a:pPr marL="1200150" lvl="2" indent="-285750">
              <a:buFont typeface="Arial" panose="020B0604020202020204" pitchFamily="34" charset="0"/>
              <a:buChar char="•"/>
            </a:pPr>
            <a:r>
              <a:rPr lang="en-US" dirty="0"/>
              <a:t>As much as possible process data at its source</a:t>
            </a:r>
          </a:p>
          <a:p>
            <a:pPr marL="285750" lvl="0" indent="-285750">
              <a:buFont typeface="Arial" panose="020B0604020202020204" pitchFamily="34" charset="0"/>
              <a:buChar char="•"/>
            </a:pPr>
            <a:r>
              <a:rPr lang="en-US" dirty="0"/>
              <a:t>When using encryption ensure both the encryption module and the algorithm are FIPS 140-2 validated when developing applications ensure adequate event logging and review</a:t>
            </a:r>
          </a:p>
          <a:p>
            <a:pPr marL="1200150" lvl="2" indent="-285750">
              <a:buFont typeface="Arial" panose="020B0604020202020204" pitchFamily="34" charset="0"/>
              <a:buChar char="•"/>
            </a:pPr>
            <a:r>
              <a:rPr lang="en-US" dirty="0"/>
              <a:t>Must provide for user accountability</a:t>
            </a:r>
          </a:p>
          <a:p>
            <a:pPr marL="1200150" lvl="2" indent="-285750">
              <a:buFont typeface="Arial" panose="020B0604020202020204" pitchFamily="34" charset="0"/>
              <a:buChar char="•"/>
            </a:pPr>
            <a:r>
              <a:rPr lang="en-US" dirty="0"/>
              <a:t>Avoid “the fox guarding the hen house” when establishing log review procedures.</a:t>
            </a:r>
          </a:p>
          <a:p>
            <a:pPr marL="457200" indent="-457200">
              <a:buFont typeface="Arial" panose="020B0604020202020204" pitchFamily="34" charset="0"/>
              <a:buChar char="•"/>
            </a:pPr>
            <a:endParaRPr lang="en-US" sz="2000" dirty="0"/>
          </a:p>
        </p:txBody>
      </p:sp>
    </p:spTree>
    <p:extLst>
      <p:ext uri="{BB962C8B-B14F-4D97-AF65-F5344CB8AC3E}">
        <p14:creationId xmlns:p14="http://schemas.microsoft.com/office/powerpoint/2010/main" val="2964768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63</a:t>
            </a:fld>
            <a:endParaRPr dirty="0"/>
          </a:p>
        </p:txBody>
      </p:sp>
      <p:sp>
        <p:nvSpPr>
          <p:cNvPr id="3" name="object 3"/>
          <p:cNvSpPr txBox="1"/>
          <p:nvPr/>
        </p:nvSpPr>
        <p:spPr>
          <a:xfrm>
            <a:off x="535940" y="1683186"/>
            <a:ext cx="8684259" cy="3016210"/>
          </a:xfrm>
          <a:prstGeom prst="rect">
            <a:avLst/>
          </a:prstGeom>
        </p:spPr>
        <p:txBody>
          <a:bodyPr vert="horz" wrap="square" lIns="0" tIns="0" rIns="0" bIns="0" rtlCol="0">
            <a:spAutoFit/>
          </a:bodyPr>
          <a:lstStyle/>
          <a:p>
            <a:pPr marL="12700" marR="5080">
              <a:lnSpc>
                <a:spcPct val="100000"/>
              </a:lnSpc>
            </a:pPr>
            <a:r>
              <a:rPr sz="2800" spc="-5" dirty="0">
                <a:latin typeface="Arial"/>
                <a:cs typeface="Arial"/>
              </a:rPr>
              <a:t>A</a:t>
            </a:r>
            <a:r>
              <a:rPr sz="2800" dirty="0">
                <a:latin typeface="Arial"/>
                <a:cs typeface="Arial"/>
              </a:rPr>
              <a:t>t</a:t>
            </a:r>
            <a:r>
              <a:rPr sz="2800" spc="-5" dirty="0">
                <a:latin typeface="Arial"/>
                <a:cs typeface="Arial"/>
              </a:rPr>
              <a:t> </a:t>
            </a:r>
            <a:r>
              <a:rPr sz="2800" spc="-10" dirty="0">
                <a:latin typeface="Arial"/>
                <a:cs typeface="Arial"/>
              </a:rPr>
              <a:t>on</a:t>
            </a:r>
            <a:r>
              <a:rPr sz="2800" dirty="0">
                <a:latin typeface="Arial"/>
                <a:cs typeface="Arial"/>
              </a:rPr>
              <a:t>e</a:t>
            </a:r>
            <a:r>
              <a:rPr sz="2800" spc="10" dirty="0">
                <a:latin typeface="Arial"/>
                <a:cs typeface="Arial"/>
              </a:rPr>
              <a:t> </a:t>
            </a:r>
            <a:r>
              <a:rPr sz="2800" dirty="0">
                <a:latin typeface="Arial"/>
                <a:cs typeface="Arial"/>
              </a:rPr>
              <a:t>t</a:t>
            </a:r>
            <a:r>
              <a:rPr sz="2800" spc="-5" dirty="0">
                <a:latin typeface="Arial"/>
                <a:cs typeface="Arial"/>
              </a:rPr>
              <a:t>i</a:t>
            </a:r>
            <a:r>
              <a:rPr sz="2800" dirty="0">
                <a:latin typeface="Arial"/>
                <a:cs typeface="Arial"/>
              </a:rPr>
              <a:t>m</a:t>
            </a:r>
            <a:r>
              <a:rPr sz="2800" spc="-10" dirty="0">
                <a:latin typeface="Arial"/>
                <a:cs typeface="Arial"/>
              </a:rPr>
              <a:t>e</a:t>
            </a:r>
            <a:r>
              <a:rPr sz="2800" dirty="0">
                <a:latin typeface="Arial"/>
                <a:cs typeface="Arial"/>
              </a:rPr>
              <a:t>,</a:t>
            </a:r>
            <a:r>
              <a:rPr sz="2800" spc="5" dirty="0">
                <a:latin typeface="Arial"/>
                <a:cs typeface="Arial"/>
              </a:rPr>
              <a:t> </a:t>
            </a:r>
            <a:r>
              <a:rPr sz="2800" dirty="0">
                <a:latin typeface="Arial"/>
                <a:cs typeface="Arial"/>
              </a:rPr>
              <a:t>IT</a:t>
            </a:r>
            <a:r>
              <a:rPr lang="en-US" sz="2800" spc="-5" dirty="0">
                <a:latin typeface="Arial"/>
                <a:cs typeface="Arial"/>
              </a:rPr>
              <a:t> Professionals</a:t>
            </a:r>
            <a:r>
              <a:rPr sz="2800" spc="15" dirty="0">
                <a:latin typeface="Arial"/>
                <a:cs typeface="Arial"/>
              </a:rPr>
              <a:t> </a:t>
            </a:r>
            <a:r>
              <a:rPr sz="2800" spc="-40" dirty="0">
                <a:latin typeface="Arial"/>
                <a:cs typeface="Arial"/>
              </a:rPr>
              <a:t>w</a:t>
            </a:r>
            <a:r>
              <a:rPr sz="2800" spc="-10" dirty="0">
                <a:latin typeface="Arial"/>
                <a:cs typeface="Arial"/>
              </a:rPr>
              <a:t>e</a:t>
            </a:r>
            <a:r>
              <a:rPr sz="2800" dirty="0">
                <a:latin typeface="Arial"/>
                <a:cs typeface="Arial"/>
              </a:rPr>
              <a:t>re</a:t>
            </a:r>
            <a:r>
              <a:rPr sz="2800" spc="30" dirty="0">
                <a:latin typeface="Arial"/>
                <a:cs typeface="Arial"/>
              </a:rPr>
              <a:t> </a:t>
            </a:r>
            <a:r>
              <a:rPr sz="2800" spc="-10" dirty="0">
                <a:latin typeface="Arial"/>
                <a:cs typeface="Arial"/>
              </a:rPr>
              <a:t>on</a:t>
            </a:r>
            <a:r>
              <a:rPr sz="2800" spc="-5" dirty="0">
                <a:latin typeface="Arial"/>
                <a:cs typeface="Arial"/>
              </a:rPr>
              <a:t>l</a:t>
            </a:r>
            <a:r>
              <a:rPr sz="2800" dirty="0">
                <a:latin typeface="Arial"/>
                <a:cs typeface="Arial"/>
              </a:rPr>
              <a:t>y r</a:t>
            </a:r>
            <a:r>
              <a:rPr sz="2800" spc="-10" dirty="0">
                <a:latin typeface="Arial"/>
                <a:cs typeface="Arial"/>
              </a:rPr>
              <a:t>e</a:t>
            </a:r>
            <a:r>
              <a:rPr sz="2800" dirty="0">
                <a:latin typeface="Arial"/>
                <a:cs typeface="Arial"/>
              </a:rPr>
              <a:t>s</a:t>
            </a:r>
            <a:r>
              <a:rPr sz="2800" spc="-10" dirty="0">
                <a:latin typeface="Arial"/>
                <a:cs typeface="Arial"/>
              </a:rPr>
              <a:t>pon</a:t>
            </a:r>
            <a:r>
              <a:rPr sz="2800" dirty="0">
                <a:latin typeface="Arial"/>
                <a:cs typeface="Arial"/>
              </a:rPr>
              <a:t>s</a:t>
            </a:r>
            <a:r>
              <a:rPr sz="2800" spc="-5" dirty="0">
                <a:latin typeface="Arial"/>
                <a:cs typeface="Arial"/>
              </a:rPr>
              <a:t>i</a:t>
            </a:r>
            <a:r>
              <a:rPr sz="2800" spc="-10" dirty="0">
                <a:latin typeface="Arial"/>
                <a:cs typeface="Arial"/>
              </a:rPr>
              <a:t>b</a:t>
            </a:r>
            <a:r>
              <a:rPr sz="2800" spc="-5" dirty="0">
                <a:latin typeface="Arial"/>
                <a:cs typeface="Arial"/>
              </a:rPr>
              <a:t>l</a:t>
            </a:r>
            <a:r>
              <a:rPr sz="2800" dirty="0">
                <a:latin typeface="Arial"/>
                <a:cs typeface="Arial"/>
              </a:rPr>
              <a:t>e</a:t>
            </a:r>
            <a:r>
              <a:rPr sz="2800" spc="20" dirty="0">
                <a:latin typeface="Arial"/>
                <a:cs typeface="Arial"/>
              </a:rPr>
              <a:t> </a:t>
            </a:r>
            <a:r>
              <a:rPr sz="2800" dirty="0">
                <a:latin typeface="Arial"/>
                <a:cs typeface="Arial"/>
              </a:rPr>
              <a:t>f</a:t>
            </a:r>
            <a:r>
              <a:rPr sz="2800" spc="-10" dirty="0">
                <a:latin typeface="Arial"/>
                <a:cs typeface="Arial"/>
              </a:rPr>
              <a:t>o</a:t>
            </a:r>
            <a:r>
              <a:rPr sz="2800" dirty="0">
                <a:latin typeface="Arial"/>
                <a:cs typeface="Arial"/>
              </a:rPr>
              <a:t>r tr</a:t>
            </a:r>
            <a:r>
              <a:rPr sz="2800" spc="-10" dirty="0">
                <a:latin typeface="Arial"/>
                <a:cs typeface="Arial"/>
              </a:rPr>
              <a:t>ad</a:t>
            </a:r>
            <a:r>
              <a:rPr sz="2800" spc="-5" dirty="0">
                <a:latin typeface="Arial"/>
                <a:cs typeface="Arial"/>
              </a:rPr>
              <a:t>i</a:t>
            </a:r>
            <a:r>
              <a:rPr sz="2800" dirty="0">
                <a:latin typeface="Arial"/>
                <a:cs typeface="Arial"/>
              </a:rPr>
              <a:t>t</a:t>
            </a:r>
            <a:r>
              <a:rPr sz="2800" spc="-5" dirty="0">
                <a:latin typeface="Arial"/>
                <a:cs typeface="Arial"/>
              </a:rPr>
              <a:t>i</a:t>
            </a:r>
            <a:r>
              <a:rPr sz="2800" spc="-10" dirty="0">
                <a:latin typeface="Arial"/>
                <a:cs typeface="Arial"/>
              </a:rPr>
              <a:t>ona</a:t>
            </a:r>
            <a:r>
              <a:rPr sz="2800" dirty="0">
                <a:latin typeface="Arial"/>
                <a:cs typeface="Arial"/>
              </a:rPr>
              <a:t>l</a:t>
            </a:r>
            <a:r>
              <a:rPr sz="2800" spc="20" dirty="0">
                <a:latin typeface="Arial"/>
                <a:cs typeface="Arial"/>
              </a:rPr>
              <a:t> </a:t>
            </a:r>
            <a:r>
              <a:rPr sz="2800" spc="-10" dirty="0">
                <a:latin typeface="Arial"/>
                <a:cs typeface="Arial"/>
              </a:rPr>
              <a:t>ad</a:t>
            </a:r>
            <a:r>
              <a:rPr sz="2800" dirty="0">
                <a:latin typeface="Arial"/>
                <a:cs typeface="Arial"/>
              </a:rPr>
              <a:t>m</a:t>
            </a:r>
            <a:r>
              <a:rPr sz="2800" spc="-5" dirty="0">
                <a:latin typeface="Arial"/>
                <a:cs typeface="Arial"/>
              </a:rPr>
              <a:t>i</a:t>
            </a:r>
            <a:r>
              <a:rPr sz="2800" spc="-10" dirty="0">
                <a:latin typeface="Arial"/>
                <a:cs typeface="Arial"/>
              </a:rPr>
              <a:t>n</a:t>
            </a:r>
            <a:r>
              <a:rPr sz="2800" spc="-5" dirty="0">
                <a:latin typeface="Arial"/>
                <a:cs typeface="Arial"/>
              </a:rPr>
              <a:t>i</a:t>
            </a:r>
            <a:r>
              <a:rPr sz="2800" dirty="0">
                <a:latin typeface="Arial"/>
                <a:cs typeface="Arial"/>
              </a:rPr>
              <a:t>str</a:t>
            </a:r>
            <a:r>
              <a:rPr sz="2800" spc="-10" dirty="0">
                <a:latin typeface="Arial"/>
                <a:cs typeface="Arial"/>
              </a:rPr>
              <a:t>a</a:t>
            </a:r>
            <a:r>
              <a:rPr sz="2800" dirty="0">
                <a:latin typeface="Arial"/>
                <a:cs typeface="Arial"/>
              </a:rPr>
              <a:t>t</a:t>
            </a:r>
            <a:r>
              <a:rPr sz="2800" spc="-5" dirty="0">
                <a:latin typeface="Arial"/>
                <a:cs typeface="Arial"/>
              </a:rPr>
              <a:t>i</a:t>
            </a:r>
            <a:r>
              <a:rPr sz="2800" dirty="0">
                <a:latin typeface="Arial"/>
                <a:cs typeface="Arial"/>
              </a:rPr>
              <a:t>ve</a:t>
            </a:r>
            <a:r>
              <a:rPr sz="2800" spc="10" dirty="0">
                <a:latin typeface="Arial"/>
                <a:cs typeface="Arial"/>
              </a:rPr>
              <a:t> </a:t>
            </a:r>
            <a:r>
              <a:rPr sz="2800" dirty="0">
                <a:latin typeface="Arial"/>
                <a:cs typeface="Arial"/>
              </a:rPr>
              <a:t>t</a:t>
            </a:r>
            <a:r>
              <a:rPr sz="2800" spc="-10" dirty="0">
                <a:latin typeface="Arial"/>
                <a:cs typeface="Arial"/>
              </a:rPr>
              <a:t>a</a:t>
            </a:r>
            <a:r>
              <a:rPr sz="2800" dirty="0">
                <a:latin typeface="Arial"/>
                <a:cs typeface="Arial"/>
              </a:rPr>
              <a:t>sks f</a:t>
            </a:r>
            <a:r>
              <a:rPr sz="2800" spc="-10" dirty="0">
                <a:latin typeface="Arial"/>
                <a:cs typeface="Arial"/>
              </a:rPr>
              <a:t>o</a:t>
            </a:r>
            <a:r>
              <a:rPr sz="2800" dirty="0">
                <a:latin typeface="Arial"/>
                <a:cs typeface="Arial"/>
              </a:rPr>
              <a:t>r s</a:t>
            </a:r>
            <a:r>
              <a:rPr sz="2800" spc="-25" dirty="0">
                <a:latin typeface="Arial"/>
                <a:cs typeface="Arial"/>
              </a:rPr>
              <a:t>y</a:t>
            </a:r>
            <a:r>
              <a:rPr sz="2800" dirty="0">
                <a:latin typeface="Arial"/>
                <a:cs typeface="Arial"/>
              </a:rPr>
              <a:t>st</a:t>
            </a:r>
            <a:r>
              <a:rPr sz="2800" spc="-10" dirty="0">
                <a:latin typeface="Arial"/>
                <a:cs typeface="Arial"/>
              </a:rPr>
              <a:t>e</a:t>
            </a:r>
            <a:r>
              <a:rPr sz="2800" dirty="0">
                <a:latin typeface="Arial"/>
                <a:cs typeface="Arial"/>
              </a:rPr>
              <a:t>ms</a:t>
            </a:r>
            <a:r>
              <a:rPr sz="2800" spc="15" dirty="0">
                <a:latin typeface="Arial"/>
                <a:cs typeface="Arial"/>
              </a:rPr>
              <a:t> </a:t>
            </a:r>
            <a:r>
              <a:rPr sz="2800" dirty="0">
                <a:latin typeface="Arial"/>
                <a:cs typeface="Arial"/>
              </a:rPr>
              <a:t>t</a:t>
            </a:r>
            <a:r>
              <a:rPr sz="2800" spc="-10" dirty="0">
                <a:latin typeface="Arial"/>
                <a:cs typeface="Arial"/>
              </a:rPr>
              <a:t>he</a:t>
            </a:r>
            <a:r>
              <a:rPr sz="2800" dirty="0">
                <a:latin typeface="Arial"/>
                <a:cs typeface="Arial"/>
              </a:rPr>
              <a:t>y s</a:t>
            </a:r>
            <a:r>
              <a:rPr sz="2800" spc="-10" dirty="0">
                <a:latin typeface="Arial"/>
                <a:cs typeface="Arial"/>
              </a:rPr>
              <a:t>uppo</a:t>
            </a:r>
            <a:r>
              <a:rPr sz="2800" dirty="0">
                <a:latin typeface="Arial"/>
                <a:cs typeface="Arial"/>
              </a:rPr>
              <a:t>rt</a:t>
            </a:r>
            <a:r>
              <a:rPr sz="2800" spc="-10" dirty="0">
                <a:latin typeface="Arial"/>
                <a:cs typeface="Arial"/>
              </a:rPr>
              <a:t>ed</a:t>
            </a:r>
            <a:r>
              <a:rPr sz="2800" dirty="0">
                <a:latin typeface="Arial"/>
                <a:cs typeface="Arial"/>
              </a:rPr>
              <a:t>.</a:t>
            </a:r>
            <a:r>
              <a:rPr sz="2800" spc="15" dirty="0">
                <a:latin typeface="Arial"/>
                <a:cs typeface="Arial"/>
              </a:rPr>
              <a:t> T</a:t>
            </a:r>
            <a:r>
              <a:rPr sz="2800" spc="-10" dirty="0">
                <a:latin typeface="Arial"/>
                <a:cs typeface="Arial"/>
              </a:rPr>
              <a:t>h</a:t>
            </a:r>
            <a:r>
              <a:rPr sz="2800" dirty="0">
                <a:latin typeface="Arial"/>
                <a:cs typeface="Arial"/>
              </a:rPr>
              <a:t>e</a:t>
            </a:r>
            <a:r>
              <a:rPr sz="2800" spc="-15" dirty="0">
                <a:latin typeface="Arial"/>
                <a:cs typeface="Arial"/>
              </a:rPr>
              <a:t> </a:t>
            </a:r>
            <a:r>
              <a:rPr sz="2800" dirty="0">
                <a:latin typeface="Arial"/>
                <a:cs typeface="Arial"/>
              </a:rPr>
              <a:t>r</a:t>
            </a:r>
            <a:r>
              <a:rPr sz="2800" spc="-10" dirty="0">
                <a:latin typeface="Arial"/>
                <a:cs typeface="Arial"/>
              </a:rPr>
              <a:t>o</a:t>
            </a:r>
            <a:r>
              <a:rPr sz="2800" spc="-5" dirty="0">
                <a:latin typeface="Arial"/>
                <a:cs typeface="Arial"/>
              </a:rPr>
              <a:t>l</a:t>
            </a:r>
            <a:r>
              <a:rPr sz="2800" dirty="0">
                <a:latin typeface="Arial"/>
                <a:cs typeface="Arial"/>
              </a:rPr>
              <a:t>e</a:t>
            </a:r>
            <a:r>
              <a:rPr sz="2800" spc="10" dirty="0">
                <a:latin typeface="Arial"/>
                <a:cs typeface="Arial"/>
              </a:rPr>
              <a:t> </a:t>
            </a:r>
            <a:r>
              <a:rPr sz="2800" spc="-10" dirty="0">
                <a:latin typeface="Arial"/>
                <a:cs typeface="Arial"/>
              </a:rPr>
              <a:t>o</a:t>
            </a:r>
            <a:r>
              <a:rPr sz="2800" dirty="0">
                <a:latin typeface="Arial"/>
                <a:cs typeface="Arial"/>
              </a:rPr>
              <a:t>f</a:t>
            </a:r>
            <a:r>
              <a:rPr sz="2800" spc="5" dirty="0">
                <a:latin typeface="Arial"/>
                <a:cs typeface="Arial"/>
              </a:rPr>
              <a:t> </a:t>
            </a:r>
            <a:r>
              <a:rPr sz="2800" dirty="0">
                <a:latin typeface="Arial"/>
                <a:cs typeface="Arial"/>
              </a:rPr>
              <a:t>s</a:t>
            </a:r>
            <a:r>
              <a:rPr sz="2800" spc="-10" dirty="0">
                <a:latin typeface="Arial"/>
                <a:cs typeface="Arial"/>
              </a:rPr>
              <a:t>e</a:t>
            </a:r>
            <a:r>
              <a:rPr sz="2800" dirty="0">
                <a:latin typeface="Arial"/>
                <a:cs typeface="Arial"/>
              </a:rPr>
              <a:t>c</a:t>
            </a:r>
            <a:r>
              <a:rPr sz="2800" spc="-10" dirty="0">
                <a:latin typeface="Arial"/>
                <a:cs typeface="Arial"/>
              </a:rPr>
              <a:t>u</a:t>
            </a:r>
            <a:r>
              <a:rPr sz="2800" dirty="0">
                <a:latin typeface="Arial"/>
                <a:cs typeface="Arial"/>
              </a:rPr>
              <a:t>r</a:t>
            </a:r>
            <a:r>
              <a:rPr sz="2800" spc="-5" dirty="0">
                <a:latin typeface="Arial"/>
                <a:cs typeface="Arial"/>
              </a:rPr>
              <a:t>i</a:t>
            </a:r>
            <a:r>
              <a:rPr sz="2800" spc="-10" dirty="0">
                <a:latin typeface="Arial"/>
                <a:cs typeface="Arial"/>
              </a:rPr>
              <a:t>ng </a:t>
            </a:r>
            <a:r>
              <a:rPr sz="2800" dirty="0">
                <a:latin typeface="Arial"/>
                <a:cs typeface="Arial"/>
              </a:rPr>
              <a:t>s</a:t>
            </a:r>
            <a:r>
              <a:rPr sz="2800" spc="-25" dirty="0">
                <a:latin typeface="Arial"/>
                <a:cs typeface="Arial"/>
              </a:rPr>
              <a:t>y</a:t>
            </a:r>
            <a:r>
              <a:rPr sz="2800" dirty="0">
                <a:latin typeface="Arial"/>
                <a:cs typeface="Arial"/>
              </a:rPr>
              <a:t>st</a:t>
            </a:r>
            <a:r>
              <a:rPr sz="2800" spc="-10" dirty="0">
                <a:latin typeface="Arial"/>
                <a:cs typeface="Arial"/>
              </a:rPr>
              <a:t>e</a:t>
            </a:r>
            <a:r>
              <a:rPr sz="2800" dirty="0">
                <a:latin typeface="Arial"/>
                <a:cs typeface="Arial"/>
              </a:rPr>
              <a:t>ms</a:t>
            </a:r>
            <a:r>
              <a:rPr sz="2800" spc="25" dirty="0">
                <a:latin typeface="Arial"/>
                <a:cs typeface="Arial"/>
              </a:rPr>
              <a:t> </a:t>
            </a:r>
            <a:r>
              <a:rPr sz="2800" spc="-10" dirty="0">
                <a:latin typeface="Arial"/>
                <a:cs typeface="Arial"/>
              </a:rPr>
              <a:t>be</a:t>
            </a:r>
            <a:r>
              <a:rPr sz="2800" spc="-5" dirty="0">
                <a:latin typeface="Arial"/>
                <a:cs typeface="Arial"/>
              </a:rPr>
              <a:t>l</a:t>
            </a:r>
            <a:r>
              <a:rPr sz="2800" spc="-10" dirty="0">
                <a:latin typeface="Arial"/>
                <a:cs typeface="Arial"/>
              </a:rPr>
              <a:t>onge</a:t>
            </a:r>
            <a:r>
              <a:rPr sz="2800" dirty="0">
                <a:latin typeface="Arial"/>
                <a:cs typeface="Arial"/>
              </a:rPr>
              <a:t>d</a:t>
            </a:r>
            <a:r>
              <a:rPr sz="2800" spc="20" dirty="0">
                <a:latin typeface="Arial"/>
                <a:cs typeface="Arial"/>
              </a:rPr>
              <a:t> </a:t>
            </a:r>
            <a:r>
              <a:rPr sz="2800" dirty="0">
                <a:latin typeface="Arial"/>
                <a:cs typeface="Arial"/>
              </a:rPr>
              <a:t>to</a:t>
            </a:r>
            <a:r>
              <a:rPr sz="2800" spc="-5" dirty="0">
                <a:latin typeface="Arial"/>
                <a:cs typeface="Arial"/>
              </a:rPr>
              <a:t> </a:t>
            </a:r>
            <a:r>
              <a:rPr sz="2800" dirty="0">
                <a:latin typeface="Arial"/>
                <a:cs typeface="Arial"/>
              </a:rPr>
              <a:t>s</a:t>
            </a:r>
            <a:r>
              <a:rPr sz="2800" spc="-10" dirty="0">
                <a:latin typeface="Arial"/>
                <a:cs typeface="Arial"/>
              </a:rPr>
              <a:t>o</a:t>
            </a:r>
            <a:r>
              <a:rPr sz="2800" dirty="0">
                <a:latin typeface="Arial"/>
                <a:cs typeface="Arial"/>
              </a:rPr>
              <a:t>m</a:t>
            </a:r>
            <a:r>
              <a:rPr sz="2800" spc="-10" dirty="0">
                <a:latin typeface="Arial"/>
                <a:cs typeface="Arial"/>
              </a:rPr>
              <a:t>eon</a:t>
            </a:r>
            <a:r>
              <a:rPr sz="2800" dirty="0">
                <a:latin typeface="Arial"/>
                <a:cs typeface="Arial"/>
              </a:rPr>
              <a:t>e</a:t>
            </a:r>
            <a:r>
              <a:rPr sz="2800" spc="10" dirty="0">
                <a:latin typeface="Arial"/>
                <a:cs typeface="Arial"/>
              </a:rPr>
              <a:t> </a:t>
            </a:r>
            <a:r>
              <a:rPr sz="2800" spc="-10" dirty="0">
                <a:latin typeface="Arial"/>
                <a:cs typeface="Arial"/>
              </a:rPr>
              <a:t>e</a:t>
            </a:r>
            <a:r>
              <a:rPr sz="2800" spc="-5" dirty="0">
                <a:latin typeface="Arial"/>
                <a:cs typeface="Arial"/>
              </a:rPr>
              <a:t>l</a:t>
            </a:r>
            <a:r>
              <a:rPr sz="2800" dirty="0">
                <a:latin typeface="Arial"/>
                <a:cs typeface="Arial"/>
              </a:rPr>
              <a:t>s</a:t>
            </a:r>
            <a:r>
              <a:rPr sz="2800" spc="-10" dirty="0">
                <a:latin typeface="Arial"/>
                <a:cs typeface="Arial"/>
              </a:rPr>
              <a:t>e</a:t>
            </a:r>
            <a:r>
              <a:rPr sz="2800" dirty="0">
                <a:latin typeface="Arial"/>
                <a:cs typeface="Arial"/>
              </a:rPr>
              <a:t>.</a:t>
            </a:r>
            <a:r>
              <a:rPr sz="2800" spc="5" dirty="0">
                <a:latin typeface="Arial"/>
                <a:cs typeface="Arial"/>
              </a:rPr>
              <a:t> </a:t>
            </a:r>
            <a:r>
              <a:rPr sz="2800" spc="-5" dirty="0">
                <a:latin typeface="Arial"/>
                <a:cs typeface="Arial"/>
              </a:rPr>
              <a:t>H</a:t>
            </a:r>
            <a:r>
              <a:rPr sz="2800" spc="-10" dirty="0">
                <a:latin typeface="Arial"/>
                <a:cs typeface="Arial"/>
              </a:rPr>
              <a:t>o</a:t>
            </a:r>
            <a:r>
              <a:rPr sz="2800" spc="-40" dirty="0">
                <a:latin typeface="Arial"/>
                <a:cs typeface="Arial"/>
              </a:rPr>
              <a:t>w</a:t>
            </a:r>
            <a:r>
              <a:rPr sz="2800" spc="-10" dirty="0">
                <a:latin typeface="Arial"/>
                <a:cs typeface="Arial"/>
              </a:rPr>
              <a:t>e</a:t>
            </a:r>
            <a:r>
              <a:rPr sz="2800" dirty="0">
                <a:latin typeface="Arial"/>
                <a:cs typeface="Arial"/>
              </a:rPr>
              <a:t>v</a:t>
            </a:r>
            <a:r>
              <a:rPr sz="2800" spc="-10" dirty="0">
                <a:latin typeface="Arial"/>
                <a:cs typeface="Arial"/>
              </a:rPr>
              <a:t>e</a:t>
            </a:r>
            <a:r>
              <a:rPr sz="2800" dirty="0">
                <a:latin typeface="Arial"/>
                <a:cs typeface="Arial"/>
              </a:rPr>
              <a:t>r, </a:t>
            </a:r>
            <a:r>
              <a:rPr sz="2800" spc="-10" dirty="0">
                <a:latin typeface="Arial"/>
                <a:cs typeface="Arial"/>
              </a:rPr>
              <a:t>du</a:t>
            </a:r>
            <a:r>
              <a:rPr sz="2800" dirty="0">
                <a:latin typeface="Arial"/>
                <a:cs typeface="Arial"/>
              </a:rPr>
              <a:t>e</a:t>
            </a:r>
            <a:r>
              <a:rPr sz="2800" spc="10" dirty="0">
                <a:latin typeface="Arial"/>
                <a:cs typeface="Arial"/>
              </a:rPr>
              <a:t> </a:t>
            </a:r>
            <a:r>
              <a:rPr sz="2800" dirty="0">
                <a:latin typeface="Arial"/>
                <a:cs typeface="Arial"/>
              </a:rPr>
              <a:t>to</a:t>
            </a:r>
            <a:r>
              <a:rPr sz="2800" spc="-15" dirty="0">
                <a:latin typeface="Arial"/>
                <a:cs typeface="Arial"/>
              </a:rPr>
              <a:t> </a:t>
            </a:r>
            <a:r>
              <a:rPr sz="2800" dirty="0">
                <a:latin typeface="Arial"/>
                <a:cs typeface="Arial"/>
              </a:rPr>
              <a:t>t</a:t>
            </a:r>
            <a:r>
              <a:rPr sz="2800" spc="-10" dirty="0">
                <a:latin typeface="Arial"/>
                <a:cs typeface="Arial"/>
              </a:rPr>
              <a:t>h</a:t>
            </a:r>
            <a:r>
              <a:rPr sz="2800" dirty="0">
                <a:latin typeface="Arial"/>
                <a:cs typeface="Arial"/>
              </a:rPr>
              <a:t>e</a:t>
            </a:r>
            <a:r>
              <a:rPr sz="2800" spc="-5" dirty="0">
                <a:latin typeface="Arial"/>
                <a:cs typeface="Arial"/>
              </a:rPr>
              <a:t> </a:t>
            </a:r>
            <a:r>
              <a:rPr sz="2800" spc="-10" dirty="0">
                <a:latin typeface="Arial"/>
                <a:cs typeface="Arial"/>
              </a:rPr>
              <a:t>e</a:t>
            </a:r>
            <a:r>
              <a:rPr sz="2800" dirty="0">
                <a:latin typeface="Arial"/>
                <a:cs typeface="Arial"/>
              </a:rPr>
              <a:t>v</a:t>
            </a:r>
            <a:r>
              <a:rPr sz="2800" spc="-10" dirty="0">
                <a:latin typeface="Arial"/>
                <a:cs typeface="Arial"/>
              </a:rPr>
              <a:t>e</a:t>
            </a:r>
            <a:r>
              <a:rPr sz="2800" spc="5" dirty="0">
                <a:latin typeface="Arial"/>
                <a:cs typeface="Arial"/>
              </a:rPr>
              <a:t>r</a:t>
            </a:r>
            <a:r>
              <a:rPr sz="2800" dirty="0">
                <a:latin typeface="Arial"/>
                <a:cs typeface="Arial"/>
              </a:rPr>
              <a:t>-c</a:t>
            </a:r>
            <a:r>
              <a:rPr sz="2800" spc="-10" dirty="0">
                <a:latin typeface="Arial"/>
                <a:cs typeface="Arial"/>
              </a:rPr>
              <a:t>hang</a:t>
            </a:r>
            <a:r>
              <a:rPr sz="2800" spc="-5" dirty="0">
                <a:latin typeface="Arial"/>
                <a:cs typeface="Arial"/>
              </a:rPr>
              <a:t>i</a:t>
            </a:r>
            <a:r>
              <a:rPr sz="2800" spc="-10" dirty="0">
                <a:latin typeface="Arial"/>
                <a:cs typeface="Arial"/>
              </a:rPr>
              <a:t>n</a:t>
            </a:r>
            <a:r>
              <a:rPr sz="2800" dirty="0">
                <a:latin typeface="Arial"/>
                <a:cs typeface="Arial"/>
              </a:rPr>
              <a:t>g</a:t>
            </a:r>
            <a:r>
              <a:rPr sz="2800" spc="30" dirty="0">
                <a:latin typeface="Arial"/>
                <a:cs typeface="Arial"/>
              </a:rPr>
              <a:t> </a:t>
            </a:r>
            <a:r>
              <a:rPr sz="2800" dirty="0">
                <a:latin typeface="Arial"/>
                <a:cs typeface="Arial"/>
              </a:rPr>
              <a:t>r</a:t>
            </a:r>
            <a:r>
              <a:rPr sz="2800" spc="-5" dirty="0">
                <a:latin typeface="Arial"/>
                <a:cs typeface="Arial"/>
              </a:rPr>
              <a:t>i</a:t>
            </a:r>
            <a:r>
              <a:rPr sz="2800" dirty="0">
                <a:latin typeface="Arial"/>
                <a:cs typeface="Arial"/>
              </a:rPr>
              <a:t>sk </a:t>
            </a:r>
            <a:r>
              <a:rPr sz="2800" spc="-10" dirty="0">
                <a:latin typeface="Arial"/>
                <a:cs typeface="Arial"/>
              </a:rPr>
              <a:t>en</a:t>
            </a:r>
            <a:r>
              <a:rPr sz="2800" dirty="0">
                <a:latin typeface="Arial"/>
                <a:cs typeface="Arial"/>
              </a:rPr>
              <a:t>v</a:t>
            </a:r>
            <a:r>
              <a:rPr sz="2800" spc="-5" dirty="0">
                <a:latin typeface="Arial"/>
                <a:cs typeface="Arial"/>
              </a:rPr>
              <a:t>i</a:t>
            </a:r>
            <a:r>
              <a:rPr sz="2800" dirty="0">
                <a:latin typeface="Arial"/>
                <a:cs typeface="Arial"/>
              </a:rPr>
              <a:t>r</a:t>
            </a:r>
            <a:r>
              <a:rPr sz="2800" spc="-10" dirty="0">
                <a:latin typeface="Arial"/>
                <a:cs typeface="Arial"/>
              </a:rPr>
              <a:t>on</a:t>
            </a:r>
            <a:r>
              <a:rPr sz="2800" dirty="0">
                <a:latin typeface="Arial"/>
                <a:cs typeface="Arial"/>
              </a:rPr>
              <a:t>m</a:t>
            </a:r>
            <a:r>
              <a:rPr sz="2800" spc="-10" dirty="0">
                <a:latin typeface="Arial"/>
                <a:cs typeface="Arial"/>
              </a:rPr>
              <a:t>ent b</a:t>
            </a:r>
            <a:r>
              <a:rPr sz="2800" dirty="0">
                <a:latin typeface="Arial"/>
                <a:cs typeface="Arial"/>
              </a:rPr>
              <a:t>r</a:t>
            </a:r>
            <a:r>
              <a:rPr sz="2800" spc="-10" dirty="0">
                <a:latin typeface="Arial"/>
                <a:cs typeface="Arial"/>
              </a:rPr>
              <a:t>ough</a:t>
            </a:r>
            <a:r>
              <a:rPr sz="2800" dirty="0">
                <a:latin typeface="Arial"/>
                <a:cs typeface="Arial"/>
              </a:rPr>
              <a:t>t</a:t>
            </a:r>
            <a:r>
              <a:rPr sz="2800" spc="15" dirty="0">
                <a:latin typeface="Arial"/>
                <a:cs typeface="Arial"/>
              </a:rPr>
              <a:t> </a:t>
            </a:r>
            <a:r>
              <a:rPr sz="2800" spc="-10" dirty="0">
                <a:latin typeface="Arial"/>
                <a:cs typeface="Arial"/>
              </a:rPr>
              <a:t>abou</a:t>
            </a:r>
            <a:r>
              <a:rPr sz="2800" dirty="0">
                <a:latin typeface="Arial"/>
                <a:cs typeface="Arial"/>
              </a:rPr>
              <a:t>t</a:t>
            </a:r>
            <a:r>
              <a:rPr sz="2800" spc="15" dirty="0">
                <a:latin typeface="Arial"/>
                <a:cs typeface="Arial"/>
              </a:rPr>
              <a:t> </a:t>
            </a:r>
            <a:r>
              <a:rPr sz="2800" spc="-10" dirty="0">
                <a:latin typeface="Arial"/>
                <a:cs typeface="Arial"/>
              </a:rPr>
              <a:t>b</a:t>
            </a:r>
            <a:r>
              <a:rPr sz="2800" dirty="0">
                <a:latin typeface="Arial"/>
                <a:cs typeface="Arial"/>
              </a:rPr>
              <a:t>y t</a:t>
            </a:r>
            <a:r>
              <a:rPr sz="2800" spc="-10" dirty="0">
                <a:latin typeface="Arial"/>
                <a:cs typeface="Arial"/>
              </a:rPr>
              <a:t>h</a:t>
            </a:r>
            <a:r>
              <a:rPr sz="2800" dirty="0">
                <a:latin typeface="Arial"/>
                <a:cs typeface="Arial"/>
              </a:rPr>
              <a:t>e</a:t>
            </a:r>
            <a:r>
              <a:rPr sz="2800" spc="-5" dirty="0">
                <a:latin typeface="Arial"/>
                <a:cs typeface="Arial"/>
              </a:rPr>
              <a:t> i</a:t>
            </a:r>
            <a:r>
              <a:rPr sz="2800" spc="-10" dirty="0">
                <a:latin typeface="Arial"/>
                <a:cs typeface="Arial"/>
              </a:rPr>
              <a:t>n</a:t>
            </a:r>
            <a:r>
              <a:rPr sz="2800" dirty="0">
                <a:latin typeface="Arial"/>
                <a:cs typeface="Arial"/>
              </a:rPr>
              <a:t>t</a:t>
            </a:r>
            <a:r>
              <a:rPr sz="2800" spc="-10" dirty="0">
                <a:latin typeface="Arial"/>
                <a:cs typeface="Arial"/>
              </a:rPr>
              <a:t>e</a:t>
            </a:r>
            <a:r>
              <a:rPr sz="2800" dirty="0">
                <a:latin typeface="Arial"/>
                <a:cs typeface="Arial"/>
              </a:rPr>
              <a:t>rc</a:t>
            </a:r>
            <a:r>
              <a:rPr sz="2800" spc="-10" dirty="0">
                <a:latin typeface="Arial"/>
                <a:cs typeface="Arial"/>
              </a:rPr>
              <a:t>onne</a:t>
            </a:r>
            <a:r>
              <a:rPr sz="2800" dirty="0">
                <a:latin typeface="Arial"/>
                <a:cs typeface="Arial"/>
              </a:rPr>
              <a:t>ct</a:t>
            </a:r>
            <a:r>
              <a:rPr sz="2800" spc="-5" dirty="0">
                <a:latin typeface="Arial"/>
                <a:cs typeface="Arial"/>
              </a:rPr>
              <a:t>i</a:t>
            </a:r>
            <a:r>
              <a:rPr sz="2800" spc="-10" dirty="0">
                <a:latin typeface="Arial"/>
                <a:cs typeface="Arial"/>
              </a:rPr>
              <a:t>o</a:t>
            </a:r>
            <a:r>
              <a:rPr sz="2800" dirty="0">
                <a:latin typeface="Arial"/>
                <a:cs typeface="Arial"/>
              </a:rPr>
              <a:t>n</a:t>
            </a:r>
            <a:r>
              <a:rPr sz="2800" spc="20" dirty="0">
                <a:latin typeface="Arial"/>
                <a:cs typeface="Arial"/>
              </a:rPr>
              <a:t> </a:t>
            </a:r>
            <a:r>
              <a:rPr sz="2800" spc="-10" dirty="0">
                <a:latin typeface="Arial"/>
                <a:cs typeface="Arial"/>
              </a:rPr>
              <a:t>of </a:t>
            </a:r>
            <a:r>
              <a:rPr sz="2800" dirty="0">
                <a:latin typeface="Arial"/>
                <a:cs typeface="Arial"/>
              </a:rPr>
              <a:t>s</a:t>
            </a:r>
            <a:r>
              <a:rPr sz="2800" spc="-25" dirty="0">
                <a:latin typeface="Arial"/>
                <a:cs typeface="Arial"/>
              </a:rPr>
              <a:t>y</a:t>
            </a:r>
            <a:r>
              <a:rPr sz="2800" dirty="0">
                <a:latin typeface="Arial"/>
                <a:cs typeface="Arial"/>
              </a:rPr>
              <a:t>st</a:t>
            </a:r>
            <a:r>
              <a:rPr sz="2800" spc="-10" dirty="0">
                <a:latin typeface="Arial"/>
                <a:cs typeface="Arial"/>
              </a:rPr>
              <a:t>e</a:t>
            </a:r>
            <a:r>
              <a:rPr sz="2800" dirty="0">
                <a:latin typeface="Arial"/>
                <a:cs typeface="Arial"/>
              </a:rPr>
              <a:t>ms,</a:t>
            </a:r>
            <a:r>
              <a:rPr sz="2800" spc="15" dirty="0">
                <a:latin typeface="Arial"/>
                <a:cs typeface="Arial"/>
              </a:rPr>
              <a:t> </a:t>
            </a:r>
            <a:r>
              <a:rPr sz="2800" spc="-10" dirty="0">
                <a:latin typeface="Arial"/>
                <a:cs typeface="Arial"/>
              </a:rPr>
              <a:t>a</a:t>
            </a:r>
            <a:r>
              <a:rPr sz="2800" spc="-5" dirty="0">
                <a:latin typeface="Arial"/>
                <a:cs typeface="Arial"/>
              </a:rPr>
              <a:t>l</a:t>
            </a:r>
            <a:r>
              <a:rPr sz="2800" dirty="0">
                <a:latin typeface="Arial"/>
                <a:cs typeface="Arial"/>
              </a:rPr>
              <a:t>l</a:t>
            </a:r>
            <a:r>
              <a:rPr sz="2800" spc="10" dirty="0">
                <a:latin typeface="Arial"/>
                <a:cs typeface="Arial"/>
              </a:rPr>
              <a:t> </a:t>
            </a:r>
            <a:r>
              <a:rPr sz="2800" spc="-10" dirty="0">
                <a:latin typeface="Arial"/>
                <a:cs typeface="Arial"/>
              </a:rPr>
              <a:t>pa</a:t>
            </a:r>
            <a:r>
              <a:rPr sz="2800" dirty="0">
                <a:latin typeface="Arial"/>
                <a:cs typeface="Arial"/>
              </a:rPr>
              <a:t>rt</a:t>
            </a:r>
            <a:r>
              <a:rPr sz="2800" spc="-5" dirty="0">
                <a:latin typeface="Arial"/>
                <a:cs typeface="Arial"/>
              </a:rPr>
              <a:t>i</a:t>
            </a:r>
            <a:r>
              <a:rPr sz="2800" spc="-10" dirty="0">
                <a:latin typeface="Arial"/>
                <a:cs typeface="Arial"/>
              </a:rPr>
              <a:t>e</a:t>
            </a:r>
            <a:r>
              <a:rPr sz="2800" dirty="0">
                <a:latin typeface="Arial"/>
                <a:cs typeface="Arial"/>
              </a:rPr>
              <a:t>s</a:t>
            </a:r>
            <a:r>
              <a:rPr sz="2800" spc="15" dirty="0">
                <a:latin typeface="Arial"/>
                <a:cs typeface="Arial"/>
              </a:rPr>
              <a:t> </a:t>
            </a:r>
            <a:r>
              <a:rPr sz="2800" spc="-5" dirty="0">
                <a:latin typeface="Arial"/>
                <a:cs typeface="Arial"/>
              </a:rPr>
              <a:t>i</a:t>
            </a:r>
            <a:r>
              <a:rPr sz="2800" spc="-10" dirty="0">
                <a:latin typeface="Arial"/>
                <a:cs typeface="Arial"/>
              </a:rPr>
              <a:t>n</a:t>
            </a:r>
            <a:r>
              <a:rPr sz="2800" dirty="0">
                <a:latin typeface="Arial"/>
                <a:cs typeface="Arial"/>
              </a:rPr>
              <a:t>v</a:t>
            </a:r>
            <a:r>
              <a:rPr sz="2800" spc="-10" dirty="0">
                <a:latin typeface="Arial"/>
                <a:cs typeface="Arial"/>
              </a:rPr>
              <a:t>o</a:t>
            </a:r>
            <a:r>
              <a:rPr sz="2800" spc="-5" dirty="0">
                <a:latin typeface="Arial"/>
                <a:cs typeface="Arial"/>
              </a:rPr>
              <a:t>l</a:t>
            </a:r>
            <a:r>
              <a:rPr sz="2800" dirty="0">
                <a:latin typeface="Arial"/>
                <a:cs typeface="Arial"/>
              </a:rPr>
              <a:t>v</a:t>
            </a:r>
            <a:r>
              <a:rPr sz="2800" spc="-10" dirty="0">
                <a:latin typeface="Arial"/>
                <a:cs typeface="Arial"/>
              </a:rPr>
              <a:t>e</a:t>
            </a:r>
            <a:r>
              <a:rPr sz="2800" dirty="0">
                <a:latin typeface="Arial"/>
                <a:cs typeface="Arial"/>
              </a:rPr>
              <a:t>d</a:t>
            </a:r>
            <a:r>
              <a:rPr sz="2800" spc="10" dirty="0">
                <a:latin typeface="Arial"/>
                <a:cs typeface="Arial"/>
              </a:rPr>
              <a:t> </a:t>
            </a:r>
            <a:r>
              <a:rPr sz="2800" spc="-40" dirty="0">
                <a:latin typeface="Arial"/>
                <a:cs typeface="Arial"/>
              </a:rPr>
              <a:t>w</a:t>
            </a:r>
            <a:r>
              <a:rPr sz="2800" spc="-5" dirty="0">
                <a:latin typeface="Arial"/>
                <a:cs typeface="Arial"/>
              </a:rPr>
              <a:t>i</a:t>
            </a:r>
            <a:r>
              <a:rPr sz="2800" dirty="0">
                <a:latin typeface="Arial"/>
                <a:cs typeface="Arial"/>
              </a:rPr>
              <a:t>th</a:t>
            </a:r>
            <a:r>
              <a:rPr sz="2800" spc="45" dirty="0">
                <a:latin typeface="Arial"/>
                <a:cs typeface="Arial"/>
              </a:rPr>
              <a:t> </a:t>
            </a:r>
            <a:r>
              <a:rPr sz="2800" dirty="0">
                <a:latin typeface="Arial"/>
                <a:cs typeface="Arial"/>
              </a:rPr>
              <a:t>s</a:t>
            </a:r>
            <a:r>
              <a:rPr sz="2800" spc="-25" dirty="0">
                <a:latin typeface="Arial"/>
                <a:cs typeface="Arial"/>
              </a:rPr>
              <a:t>y</a:t>
            </a:r>
            <a:r>
              <a:rPr sz="2800" dirty="0">
                <a:latin typeface="Arial"/>
                <a:cs typeface="Arial"/>
              </a:rPr>
              <a:t>st</a:t>
            </a:r>
            <a:r>
              <a:rPr sz="2800" spc="-10" dirty="0">
                <a:latin typeface="Arial"/>
                <a:cs typeface="Arial"/>
              </a:rPr>
              <a:t>e</a:t>
            </a:r>
            <a:r>
              <a:rPr sz="2800" dirty="0">
                <a:latin typeface="Arial"/>
                <a:cs typeface="Arial"/>
              </a:rPr>
              <a:t>ms</a:t>
            </a:r>
            <a:r>
              <a:rPr sz="2800" spc="15" dirty="0">
                <a:latin typeface="Arial"/>
                <a:cs typeface="Arial"/>
              </a:rPr>
              <a:t> </a:t>
            </a:r>
            <a:r>
              <a:rPr sz="2800" spc="-10" dirty="0">
                <a:latin typeface="Arial"/>
                <a:cs typeface="Arial"/>
              </a:rPr>
              <a:t>ha</a:t>
            </a:r>
            <a:r>
              <a:rPr sz="2800" dirty="0">
                <a:latin typeface="Arial"/>
                <a:cs typeface="Arial"/>
              </a:rPr>
              <a:t>ve a</a:t>
            </a:r>
            <a:r>
              <a:rPr sz="2800" spc="-5" dirty="0">
                <a:latin typeface="Arial"/>
                <a:cs typeface="Arial"/>
              </a:rPr>
              <a:t> </a:t>
            </a:r>
            <a:r>
              <a:rPr sz="2800" dirty="0">
                <a:latin typeface="Arial"/>
                <a:cs typeface="Arial"/>
              </a:rPr>
              <a:t>r</a:t>
            </a:r>
            <a:r>
              <a:rPr sz="2800" spc="-10" dirty="0">
                <a:latin typeface="Arial"/>
                <a:cs typeface="Arial"/>
              </a:rPr>
              <a:t>o</a:t>
            </a:r>
            <a:r>
              <a:rPr sz="2800" spc="-5" dirty="0">
                <a:latin typeface="Arial"/>
                <a:cs typeface="Arial"/>
              </a:rPr>
              <a:t>l</a:t>
            </a:r>
            <a:r>
              <a:rPr sz="2800" dirty="0">
                <a:latin typeface="Arial"/>
                <a:cs typeface="Arial"/>
              </a:rPr>
              <a:t>e</a:t>
            </a:r>
            <a:r>
              <a:rPr sz="2800" spc="10" dirty="0">
                <a:latin typeface="Arial"/>
                <a:cs typeface="Arial"/>
              </a:rPr>
              <a:t> </a:t>
            </a:r>
            <a:r>
              <a:rPr sz="2800" spc="-5" dirty="0">
                <a:latin typeface="Arial"/>
                <a:cs typeface="Arial"/>
              </a:rPr>
              <a:t>i</a:t>
            </a:r>
            <a:r>
              <a:rPr sz="2800" dirty="0">
                <a:latin typeface="Arial"/>
                <a:cs typeface="Arial"/>
              </a:rPr>
              <a:t>n</a:t>
            </a:r>
            <a:r>
              <a:rPr sz="2800" spc="-5" dirty="0">
                <a:latin typeface="Arial"/>
                <a:cs typeface="Arial"/>
              </a:rPr>
              <a:t> </a:t>
            </a:r>
            <a:r>
              <a:rPr sz="2800" dirty="0">
                <a:latin typeface="Arial"/>
                <a:cs typeface="Arial"/>
              </a:rPr>
              <a:t>s</a:t>
            </a:r>
            <a:r>
              <a:rPr sz="2800" spc="-10" dirty="0">
                <a:latin typeface="Arial"/>
                <a:cs typeface="Arial"/>
              </a:rPr>
              <a:t>e</a:t>
            </a:r>
            <a:r>
              <a:rPr sz="2800" dirty="0">
                <a:latin typeface="Arial"/>
                <a:cs typeface="Arial"/>
              </a:rPr>
              <a:t>c</a:t>
            </a:r>
            <a:r>
              <a:rPr sz="2800" spc="-10" dirty="0">
                <a:latin typeface="Arial"/>
                <a:cs typeface="Arial"/>
              </a:rPr>
              <a:t>u</a:t>
            </a:r>
            <a:r>
              <a:rPr sz="2800" dirty="0">
                <a:latin typeface="Arial"/>
                <a:cs typeface="Arial"/>
              </a:rPr>
              <a:t>r</a:t>
            </a:r>
            <a:r>
              <a:rPr sz="2800" spc="-5" dirty="0">
                <a:latin typeface="Arial"/>
                <a:cs typeface="Arial"/>
              </a:rPr>
              <a:t>i</a:t>
            </a:r>
            <a:r>
              <a:rPr sz="2800" spc="-10" dirty="0">
                <a:latin typeface="Arial"/>
                <a:cs typeface="Arial"/>
              </a:rPr>
              <a:t>n</a:t>
            </a:r>
            <a:r>
              <a:rPr sz="2800" dirty="0">
                <a:latin typeface="Arial"/>
                <a:cs typeface="Arial"/>
              </a:rPr>
              <a:t>g</a:t>
            </a:r>
            <a:r>
              <a:rPr sz="2800" spc="10" dirty="0">
                <a:latin typeface="Arial"/>
                <a:cs typeface="Arial"/>
              </a:rPr>
              <a:t> </a:t>
            </a:r>
            <a:r>
              <a:rPr sz="2800" dirty="0">
                <a:latin typeface="Arial"/>
                <a:cs typeface="Arial"/>
              </a:rPr>
              <a:t>t</a:t>
            </a:r>
            <a:r>
              <a:rPr sz="2800" spc="-10" dirty="0">
                <a:latin typeface="Arial"/>
                <a:cs typeface="Arial"/>
              </a:rPr>
              <a:t>he</a:t>
            </a:r>
            <a:r>
              <a:rPr sz="2800" dirty="0">
                <a:latin typeface="Arial"/>
                <a:cs typeface="Arial"/>
              </a:rPr>
              <a:t>m.</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S</a:t>
            </a:r>
            <a:r>
              <a:rPr sz="1800" dirty="0"/>
              <a:t>u</a:t>
            </a:r>
            <a:r>
              <a:rPr sz="1800" spc="-5" dirty="0"/>
              <a:t>mmary</a:t>
            </a:r>
            <a:endParaRPr sz="1800" dirty="0"/>
          </a:p>
          <a:p>
            <a:pPr marL="12700">
              <a:lnSpc>
                <a:spcPts val="3315"/>
              </a:lnSpc>
            </a:pPr>
            <a:r>
              <a:rPr spc="-25" dirty="0"/>
              <a:t>Con</a:t>
            </a:r>
            <a:r>
              <a:rPr spc="-15" dirty="0"/>
              <a:t>c</a:t>
            </a:r>
            <a:r>
              <a:rPr spc="-10" dirty="0"/>
              <a:t>l</a:t>
            </a:r>
            <a:r>
              <a:rPr spc="-25" dirty="0"/>
              <a:t>u</a:t>
            </a:r>
            <a:r>
              <a:rPr spc="-15" dirty="0"/>
              <a:t>s</a:t>
            </a:r>
            <a:r>
              <a:rPr spc="-10" dirty="0"/>
              <a:t>i</a:t>
            </a:r>
            <a:r>
              <a:rPr spc="-25" dirty="0"/>
              <a:t>o</a:t>
            </a:r>
            <a:r>
              <a:rPr spc="-20" dirty="0"/>
              <a:t>n</a:t>
            </a:r>
          </a:p>
        </p:txBody>
      </p:sp>
    </p:spTree>
    <p:extLst>
      <p:ext uri="{BB962C8B-B14F-4D97-AF65-F5344CB8AC3E}">
        <p14:creationId xmlns:p14="http://schemas.microsoft.com/office/powerpoint/2010/main" val="3235969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7"/>
          </p:nvPr>
        </p:nvSpPr>
        <p:spPr/>
        <p:txBody>
          <a:bodyPr/>
          <a:lstStyle/>
          <a:p>
            <a:pPr marL="25400">
              <a:lnSpc>
                <a:spcPct val="100000"/>
              </a:lnSpc>
            </a:pPr>
            <a:fld id="{81D60167-4931-47E6-BA6A-407CBD079E47}" type="slidenum">
              <a:rPr lang="en-US" smtClean="0"/>
              <a:t>64</a:t>
            </a:fld>
            <a:endParaRPr lang="en-US" dirty="0"/>
          </a:p>
        </p:txBody>
      </p:sp>
      <p:sp>
        <p:nvSpPr>
          <p:cNvPr id="9" name="Text Placeholder 2"/>
          <p:cNvSpPr txBox="1">
            <a:spLocks/>
          </p:cNvSpPr>
          <p:nvPr/>
        </p:nvSpPr>
        <p:spPr>
          <a:xfrm>
            <a:off x="585704" y="1600200"/>
            <a:ext cx="8834119" cy="1384995"/>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Tx/>
              <a:buAutoNum type="arabicPeriod"/>
            </a:pPr>
            <a:r>
              <a:rPr lang="en-US" kern="0" dirty="0"/>
              <a:t>Systems are reaccredited and certified every 3 years</a:t>
            </a:r>
          </a:p>
          <a:p>
            <a:pPr lvl="1"/>
            <a:r>
              <a:rPr lang="en-US" kern="0" dirty="0">
                <a:latin typeface="Arial"/>
                <a:cs typeface="Arial"/>
              </a:rPr>
              <a:t>a. True </a:t>
            </a:r>
          </a:p>
          <a:p>
            <a:pPr lvl="1"/>
            <a:r>
              <a:rPr lang="en-US" kern="0" dirty="0">
                <a:latin typeface="Arial"/>
                <a:cs typeface="Arial"/>
              </a:rPr>
              <a:t>b. False</a:t>
            </a:r>
          </a:p>
          <a:p>
            <a:pPr marL="800100" lvl="1" indent="-342900">
              <a:buFontTx/>
              <a:buAutoNum type="arabicPeriod"/>
            </a:pPr>
            <a:endParaRPr lang="en-US" kern="0" dirty="0"/>
          </a:p>
          <a:p>
            <a:endParaRPr lang="en-US" kern="0"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QUESTIONS</a:t>
            </a:r>
            <a:br>
              <a:rPr lang="en-US" dirty="0"/>
            </a:br>
            <a:endParaRPr lang="en-US" dirty="0"/>
          </a:p>
        </p:txBody>
      </p:sp>
      <p:sp>
        <p:nvSpPr>
          <p:cNvPr id="7" name="Text Placeholder 2"/>
          <p:cNvSpPr txBox="1">
            <a:spLocks/>
          </p:cNvSpPr>
          <p:nvPr/>
        </p:nvSpPr>
        <p:spPr>
          <a:xfrm>
            <a:off x="609600" y="3733800"/>
            <a:ext cx="8834119" cy="1384995"/>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Tx/>
              <a:buAutoNum type="arabicPeriod"/>
            </a:pPr>
            <a:r>
              <a:rPr lang="en-US" kern="0" dirty="0"/>
              <a:t>Systems Authority-to-Operate is granted by the FMCSA ISSM</a:t>
            </a:r>
          </a:p>
          <a:p>
            <a:pPr lvl="1"/>
            <a:r>
              <a:rPr lang="en-US" kern="0" dirty="0">
                <a:latin typeface="Arial"/>
                <a:cs typeface="Arial"/>
              </a:rPr>
              <a:t>a. True </a:t>
            </a:r>
          </a:p>
          <a:p>
            <a:pPr lvl="1"/>
            <a:r>
              <a:rPr lang="en-US" kern="0" dirty="0">
                <a:latin typeface="Arial"/>
                <a:cs typeface="Arial"/>
              </a:rPr>
              <a:t>b. False</a:t>
            </a:r>
          </a:p>
          <a:p>
            <a:pPr marL="800100" lvl="1" indent="-342900">
              <a:buFontTx/>
              <a:buAutoNum type="arabicPeriod"/>
            </a:pPr>
            <a:endParaRPr lang="en-US" kern="0" dirty="0"/>
          </a:p>
          <a:p>
            <a:endParaRPr lang="en-US" kern="0" dirty="0"/>
          </a:p>
        </p:txBody>
      </p:sp>
    </p:spTree>
    <p:extLst>
      <p:ext uri="{BB962C8B-B14F-4D97-AF65-F5344CB8AC3E}">
        <p14:creationId xmlns:p14="http://schemas.microsoft.com/office/powerpoint/2010/main" val="15655347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921186"/>
            <a:ext cx="9138919" cy="861774"/>
          </a:xfrm>
        </p:spPr>
        <p:txBody>
          <a:bodyPr/>
          <a:lstStyle/>
          <a:p>
            <a:r>
              <a:rPr lang="en-US" dirty="0"/>
              <a:t>TEST YOUR KNOWLEDGE ANSWERS</a:t>
            </a:r>
            <a:br>
              <a:rPr lang="en-US" dirty="0"/>
            </a:br>
            <a:endParaRPr lang="en-US" dirty="0"/>
          </a:p>
        </p:txBody>
      </p:sp>
      <p:sp>
        <p:nvSpPr>
          <p:cNvPr id="6" name="Slide Number Placeholder 5"/>
          <p:cNvSpPr>
            <a:spLocks noGrp="1"/>
          </p:cNvSpPr>
          <p:nvPr>
            <p:ph type="sldNum" sz="quarter" idx="7"/>
          </p:nvPr>
        </p:nvSpPr>
        <p:spPr/>
        <p:txBody>
          <a:bodyPr/>
          <a:lstStyle/>
          <a:p>
            <a:fld id="{81D60167-4931-47E6-BA6A-407CBD079E47}" type="slidenum">
              <a:rPr lang="en-US" smtClean="0"/>
              <a:pPr/>
              <a:t>65</a:t>
            </a:fld>
            <a:endParaRPr lang="en-US" dirty="0"/>
          </a:p>
        </p:txBody>
      </p:sp>
      <p:sp>
        <p:nvSpPr>
          <p:cNvPr id="9" name="Text Placeholder 2"/>
          <p:cNvSpPr txBox="1">
            <a:spLocks/>
          </p:cNvSpPr>
          <p:nvPr/>
        </p:nvSpPr>
        <p:spPr>
          <a:xfrm>
            <a:off x="585704" y="1600200"/>
            <a:ext cx="8834119" cy="1384995"/>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Tx/>
              <a:buAutoNum type="arabicPeriod"/>
            </a:pPr>
            <a:r>
              <a:rPr lang="en-US" kern="0" dirty="0"/>
              <a:t>Systems are reaccredited and certified every 3 years</a:t>
            </a:r>
          </a:p>
          <a:p>
            <a:pPr lvl="1"/>
            <a:r>
              <a:rPr lang="en-US" kern="0" dirty="0">
                <a:solidFill>
                  <a:srgbClr val="92D050"/>
                </a:solidFill>
                <a:latin typeface="Arial"/>
                <a:cs typeface="Arial"/>
              </a:rPr>
              <a:t>a. True </a:t>
            </a:r>
          </a:p>
          <a:p>
            <a:pPr lvl="1"/>
            <a:r>
              <a:rPr lang="en-US" kern="0" dirty="0">
                <a:latin typeface="Arial"/>
                <a:cs typeface="Arial"/>
              </a:rPr>
              <a:t>b. False</a:t>
            </a:r>
          </a:p>
          <a:p>
            <a:pPr marL="800100" lvl="1" indent="-342900">
              <a:buFontTx/>
              <a:buAutoNum type="arabicPeriod"/>
            </a:pPr>
            <a:endParaRPr lang="en-US" kern="0" dirty="0"/>
          </a:p>
          <a:p>
            <a:endParaRPr lang="en-US" kern="0" dirty="0"/>
          </a:p>
        </p:txBody>
      </p:sp>
      <p:sp>
        <p:nvSpPr>
          <p:cNvPr id="7" name="Text Placeholder 2"/>
          <p:cNvSpPr txBox="1">
            <a:spLocks/>
          </p:cNvSpPr>
          <p:nvPr/>
        </p:nvSpPr>
        <p:spPr>
          <a:xfrm>
            <a:off x="585704" y="3733800"/>
            <a:ext cx="8834119" cy="1384995"/>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Tx/>
              <a:buAutoNum type="arabicPeriod"/>
            </a:pPr>
            <a:r>
              <a:rPr lang="en-US" kern="0" dirty="0"/>
              <a:t>Systems Authority-to-Operate is granted by the FMCSA ISSM</a:t>
            </a:r>
          </a:p>
          <a:p>
            <a:pPr lvl="1"/>
            <a:r>
              <a:rPr lang="en-US" kern="0" dirty="0">
                <a:latin typeface="Arial"/>
                <a:cs typeface="Arial"/>
              </a:rPr>
              <a:t>a. True </a:t>
            </a:r>
          </a:p>
          <a:p>
            <a:pPr lvl="1"/>
            <a:r>
              <a:rPr lang="en-US" kern="0" dirty="0">
                <a:solidFill>
                  <a:srgbClr val="92D050"/>
                </a:solidFill>
                <a:latin typeface="Arial"/>
                <a:cs typeface="Arial"/>
              </a:rPr>
              <a:t>b. False</a:t>
            </a:r>
          </a:p>
          <a:p>
            <a:pPr marL="800100" lvl="1" indent="-342900">
              <a:buFontTx/>
              <a:buAutoNum type="arabicPeriod"/>
            </a:pPr>
            <a:endParaRPr lang="en-US" kern="0" dirty="0"/>
          </a:p>
          <a:p>
            <a:endParaRPr lang="en-US" kern="0" dirty="0"/>
          </a:p>
        </p:txBody>
      </p:sp>
    </p:spTree>
    <p:extLst>
      <p:ext uri="{BB962C8B-B14F-4D97-AF65-F5344CB8AC3E}">
        <p14:creationId xmlns:p14="http://schemas.microsoft.com/office/powerpoint/2010/main" val="2680483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7</a:t>
            </a:fld>
            <a:endParaRPr dirty="0"/>
          </a:p>
        </p:txBody>
      </p:sp>
      <p:sp>
        <p:nvSpPr>
          <p:cNvPr id="7" name="object 7"/>
          <p:cNvSpPr txBox="1"/>
          <p:nvPr/>
        </p:nvSpPr>
        <p:spPr>
          <a:xfrm>
            <a:off x="650556" y="2438400"/>
            <a:ext cx="8604885" cy="553998"/>
          </a:xfrm>
          <a:prstGeom prst="rect">
            <a:avLst/>
          </a:prstGeom>
        </p:spPr>
        <p:txBody>
          <a:bodyPr vert="horz" wrap="square" lIns="0" tIns="0" rIns="0" bIns="0" rtlCol="0">
            <a:spAutoFit/>
          </a:bodyPr>
          <a:lstStyle/>
          <a:p>
            <a:pPr marL="12700" marR="5080">
              <a:lnSpc>
                <a:spcPct val="100000"/>
              </a:lnSpc>
            </a:pPr>
            <a:r>
              <a:rPr sz="1800"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5" dirty="0">
                <a:latin typeface="Arial"/>
                <a:cs typeface="Arial"/>
              </a:rPr>
              <a:t>i</a:t>
            </a:r>
            <a:r>
              <a:rPr sz="1800" dirty="0">
                <a:latin typeface="Arial"/>
                <a:cs typeface="Arial"/>
              </a:rPr>
              <a:t>s </a:t>
            </a:r>
            <a:r>
              <a:rPr sz="1800" spc="-10" dirty="0">
                <a:latin typeface="Arial"/>
                <a:cs typeface="Arial"/>
              </a:rPr>
              <a:t>pa</a:t>
            </a:r>
            <a:r>
              <a:rPr sz="1800" dirty="0">
                <a:latin typeface="Arial"/>
                <a:cs typeface="Arial"/>
              </a:rPr>
              <a:t>rt</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x</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a:t>
            </a:r>
            <a:r>
              <a:rPr sz="1800" dirty="0">
                <a:latin typeface="Arial"/>
                <a:cs typeface="Arial"/>
              </a:rPr>
              <a:t>rr</a:t>
            </a:r>
            <a:r>
              <a:rPr sz="1800" spc="-10" dirty="0">
                <a:latin typeface="Arial"/>
                <a:cs typeface="Arial"/>
              </a:rPr>
              <a:t>e</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10" dirty="0">
                <a:latin typeface="Arial"/>
                <a:cs typeface="Arial"/>
              </a:rPr>
              <a:t>h</a:t>
            </a:r>
            <a:r>
              <a:rPr sz="1800" spc="-5" dirty="0">
                <a:latin typeface="Arial"/>
                <a:cs typeface="Arial"/>
              </a:rPr>
              <a:t>i</a:t>
            </a:r>
            <a:r>
              <a:rPr sz="1800" dirty="0">
                <a:latin typeface="Arial"/>
                <a:cs typeface="Arial"/>
              </a:rPr>
              <a:t>p</a:t>
            </a:r>
            <a:r>
              <a:rPr sz="1800" spc="3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l</a:t>
            </a:r>
            <a:r>
              <a:rPr sz="1800" spc="-10" dirty="0">
                <a:latin typeface="Arial"/>
                <a:cs typeface="Arial"/>
              </a:rPr>
              <a:t>ude</a:t>
            </a:r>
            <a:r>
              <a:rPr sz="1800" dirty="0">
                <a:latin typeface="Arial"/>
                <a:cs typeface="Arial"/>
              </a:rPr>
              <a:t>s</a:t>
            </a:r>
            <a:r>
              <a:rPr sz="1800" spc="25" dirty="0">
                <a:latin typeface="Arial"/>
                <a:cs typeface="Arial"/>
              </a:rPr>
              <a:t> </a:t>
            </a:r>
            <a:r>
              <a:rPr sz="1800" spc="-10" dirty="0">
                <a:latin typeface="Arial"/>
                <a:cs typeface="Arial"/>
              </a:rPr>
              <a:t>po</a:t>
            </a:r>
            <a:r>
              <a:rPr sz="1800" spc="-5" dirty="0">
                <a:latin typeface="Arial"/>
                <a:cs typeface="Arial"/>
              </a:rPr>
              <a:t>li</a:t>
            </a:r>
            <a:r>
              <a:rPr sz="1800" dirty="0">
                <a:latin typeface="Arial"/>
                <a:cs typeface="Arial"/>
              </a:rPr>
              <a:t>c</a:t>
            </a:r>
            <a:r>
              <a:rPr sz="1800" spc="-25" dirty="0">
                <a:latin typeface="Arial"/>
                <a:cs typeface="Arial"/>
              </a:rPr>
              <a:t>y</a:t>
            </a:r>
            <a:r>
              <a:rPr sz="1800" dirty="0">
                <a:latin typeface="Arial"/>
                <a:cs typeface="Arial"/>
              </a:rPr>
              <a:t>,</a:t>
            </a:r>
            <a:r>
              <a:rPr sz="1800" spc="40" dirty="0">
                <a:latin typeface="Arial"/>
                <a:cs typeface="Arial"/>
              </a:rPr>
              <a:t> </a:t>
            </a:r>
            <a:r>
              <a:rPr sz="1800" spc="-10" dirty="0">
                <a:latin typeface="Arial"/>
                <a:cs typeface="Arial"/>
              </a:rPr>
              <a:t>peop</a:t>
            </a:r>
            <a:r>
              <a:rPr sz="1800" spc="-5" dirty="0">
                <a:latin typeface="Arial"/>
                <a:cs typeface="Arial"/>
              </a:rPr>
              <a:t>l</a:t>
            </a:r>
            <a:r>
              <a:rPr sz="1800" spc="-10" dirty="0">
                <a:latin typeface="Arial"/>
                <a:cs typeface="Arial"/>
              </a:rPr>
              <a:t>e, 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edu</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odu</a:t>
            </a:r>
            <a:r>
              <a:rPr sz="1800" dirty="0">
                <a:latin typeface="Arial"/>
                <a:cs typeface="Arial"/>
              </a:rPr>
              <a:t>cts.</a:t>
            </a:r>
          </a:p>
        </p:txBody>
      </p:sp>
      <p:sp>
        <p:nvSpPr>
          <p:cNvPr id="2" name="object 2"/>
          <p:cNvSpPr txBox="1">
            <a:spLocks noGrp="1"/>
          </p:cNvSpPr>
          <p:nvPr>
            <p:ph type="title"/>
          </p:nvPr>
        </p:nvSpPr>
        <p:spPr>
          <a:xfrm>
            <a:off x="383540" y="921186"/>
            <a:ext cx="9138919" cy="730969"/>
          </a:xfrm>
          <a:prstGeom prst="rect">
            <a:avLst/>
          </a:prstGeom>
        </p:spPr>
        <p:txBody>
          <a:bodyPr vert="horz" wrap="square" lIns="0" tIns="0" rIns="0" bIns="0" rtlCol="0">
            <a:spAutoFit/>
          </a:bodyPr>
          <a:lstStyle/>
          <a:p>
            <a:pPr marL="12700">
              <a:lnSpc>
                <a:spcPts val="2390"/>
              </a:lnSpc>
            </a:pPr>
            <a:r>
              <a:rPr sz="2000" spc="-5" dirty="0"/>
              <a:t>S</a:t>
            </a:r>
            <a:r>
              <a:rPr sz="2000" dirty="0"/>
              <a:t>afeguard</a:t>
            </a:r>
            <a:r>
              <a:rPr sz="2000" spc="-5" dirty="0"/>
              <a:t>i</a:t>
            </a:r>
            <a:r>
              <a:rPr sz="2000" dirty="0"/>
              <a:t>ng</a:t>
            </a:r>
            <a:r>
              <a:rPr sz="2000" spc="-30" dirty="0"/>
              <a:t> </a:t>
            </a:r>
            <a:r>
              <a:rPr sz="2000" dirty="0"/>
              <a:t>the</a:t>
            </a:r>
            <a:r>
              <a:rPr sz="2000" spc="-15" dirty="0"/>
              <a:t> </a:t>
            </a:r>
            <a:r>
              <a:rPr lang="en-US" sz="2000" spc="5" dirty="0"/>
              <a:t>FMCSA</a:t>
            </a:r>
            <a:r>
              <a:rPr sz="2000" spc="-10" dirty="0"/>
              <a:t> </a:t>
            </a:r>
            <a:r>
              <a:rPr sz="2000" spc="-5" dirty="0"/>
              <a:t>Mi</a:t>
            </a:r>
            <a:r>
              <a:rPr sz="2000" dirty="0"/>
              <a:t>ss</a:t>
            </a:r>
            <a:r>
              <a:rPr sz="2000" spc="-5" dirty="0"/>
              <a:t>i</a:t>
            </a:r>
            <a:r>
              <a:rPr sz="2000" dirty="0"/>
              <a:t>on</a:t>
            </a:r>
          </a:p>
          <a:p>
            <a:pPr marL="12700">
              <a:lnSpc>
                <a:spcPts val="3320"/>
              </a:lnSpc>
            </a:pPr>
            <a:r>
              <a:rPr spc="-25" dirty="0"/>
              <a:t>S</a:t>
            </a:r>
            <a:r>
              <a:rPr spc="-15" dirty="0"/>
              <a:t>ec</a:t>
            </a:r>
            <a:r>
              <a:rPr spc="-25" dirty="0"/>
              <a:t>u</a:t>
            </a:r>
            <a:r>
              <a:rPr spc="-10" dirty="0"/>
              <a:t>ri</a:t>
            </a:r>
            <a:r>
              <a:rPr spc="-5" dirty="0"/>
              <a:t>t</a:t>
            </a:r>
            <a:r>
              <a:rPr spc="-20" dirty="0"/>
              <a:t>y</a:t>
            </a:r>
            <a:r>
              <a:rPr spc="5" dirty="0"/>
              <a:t> </a:t>
            </a:r>
            <a:r>
              <a:rPr spc="-15" dirty="0"/>
              <a:t>is</a:t>
            </a:r>
            <a:r>
              <a:rPr spc="5" dirty="0"/>
              <a:t> </a:t>
            </a:r>
            <a:r>
              <a:rPr spc="-15" dirty="0"/>
              <a:t>a</a:t>
            </a:r>
            <a:r>
              <a:rPr spc="-20" dirty="0"/>
              <a:t>n</a:t>
            </a:r>
            <a:r>
              <a:rPr spc="-5" dirty="0"/>
              <a:t> </a:t>
            </a:r>
            <a:r>
              <a:rPr spc="-10" dirty="0"/>
              <a:t>I</a:t>
            </a:r>
            <a:r>
              <a:rPr spc="-25" dirty="0"/>
              <a:t>n</a:t>
            </a:r>
            <a:r>
              <a:rPr spc="-10" dirty="0"/>
              <a:t>te</a:t>
            </a:r>
            <a:r>
              <a:rPr spc="-25" dirty="0"/>
              <a:t>g</a:t>
            </a:r>
            <a:r>
              <a:rPr spc="-10" dirty="0"/>
              <a:t>rate</a:t>
            </a:r>
            <a:r>
              <a:rPr spc="-20" dirty="0"/>
              <a:t>d</a:t>
            </a:r>
            <a:r>
              <a:rPr spc="15" dirty="0"/>
              <a:t> </a:t>
            </a:r>
            <a:r>
              <a:rPr spc="-25" dirty="0"/>
              <a:t>So</a:t>
            </a:r>
            <a:r>
              <a:rPr spc="-10" dirty="0"/>
              <a:t>l</a:t>
            </a:r>
            <a:r>
              <a:rPr spc="-25" dirty="0"/>
              <a:t>u</a:t>
            </a:r>
            <a:r>
              <a:rPr spc="-5" dirty="0"/>
              <a:t>t</a:t>
            </a:r>
            <a:r>
              <a:rPr spc="-10" dirty="0"/>
              <a:t>i</a:t>
            </a:r>
            <a:r>
              <a:rPr spc="-25" dirty="0"/>
              <a:t>o</a:t>
            </a:r>
            <a:r>
              <a:rPr spc="-20" dirty="0"/>
              <a:t>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8</a:t>
            </a:fld>
            <a:endParaRPr dirty="0"/>
          </a:p>
        </p:txBody>
      </p:sp>
      <p:sp>
        <p:nvSpPr>
          <p:cNvPr id="3" name="object 3"/>
          <p:cNvSpPr txBox="1"/>
          <p:nvPr/>
        </p:nvSpPr>
        <p:spPr>
          <a:xfrm>
            <a:off x="535940" y="1683186"/>
            <a:ext cx="8420735" cy="1384995"/>
          </a:xfrm>
          <a:prstGeom prst="rect">
            <a:avLst/>
          </a:prstGeom>
        </p:spPr>
        <p:txBody>
          <a:bodyPr vert="horz" wrap="square" lIns="0" tIns="0" rIns="0" bIns="0" rtlCol="0">
            <a:spAutoFit/>
          </a:bodyPr>
          <a:lstStyle/>
          <a:p>
            <a:pPr marL="240665" marR="5080" indent="-228600">
              <a:lnSpc>
                <a:spcPct val="100000"/>
              </a:lnSpc>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dirty="0">
                <a:latin typeface="Arial"/>
                <a:cs typeface="Arial"/>
              </a:rPr>
              <a:t>F</a:t>
            </a:r>
            <a:r>
              <a:rPr sz="1800" spc="-10" dirty="0">
                <a:latin typeface="Arial"/>
                <a:cs typeface="Arial"/>
              </a:rPr>
              <a:t>ede</a:t>
            </a:r>
            <a:r>
              <a:rPr sz="1800" dirty="0">
                <a:latin typeface="Arial"/>
                <a:cs typeface="Arial"/>
              </a:rPr>
              <a:t>r</a:t>
            </a:r>
            <a:r>
              <a:rPr sz="1800" spc="-10" dirty="0">
                <a:latin typeface="Arial"/>
                <a:cs typeface="Arial"/>
              </a:rPr>
              <a:t>a</a:t>
            </a:r>
            <a:r>
              <a:rPr sz="1800" dirty="0">
                <a:latin typeface="Arial"/>
                <a:cs typeface="Arial"/>
              </a:rPr>
              <a:t>l</a:t>
            </a:r>
            <a:r>
              <a:rPr sz="1800" spc="15" dirty="0">
                <a:latin typeface="Arial"/>
                <a:cs typeface="Arial"/>
              </a:rPr>
              <a:t> </a:t>
            </a:r>
            <a:r>
              <a:rPr sz="1800"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5"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M</a:t>
            </a:r>
            <a:r>
              <a:rPr sz="1800" spc="-10" dirty="0">
                <a:latin typeface="Arial"/>
                <a:cs typeface="Arial"/>
              </a:rPr>
              <a:t>anage</a:t>
            </a:r>
            <a:r>
              <a:rPr sz="1800" dirty="0">
                <a:latin typeface="Arial"/>
                <a:cs typeface="Arial"/>
              </a:rPr>
              <a:t>m</a:t>
            </a:r>
            <a:r>
              <a:rPr sz="1800" spc="-10" dirty="0">
                <a:latin typeface="Arial"/>
                <a:cs typeface="Arial"/>
              </a:rPr>
              <a:t>en</a:t>
            </a:r>
            <a:r>
              <a:rPr sz="1800" dirty="0">
                <a:latin typeface="Arial"/>
                <a:cs typeface="Arial"/>
              </a:rPr>
              <a:t>t</a:t>
            </a:r>
            <a:r>
              <a:rPr sz="1800" spc="35" dirty="0">
                <a:latin typeface="Arial"/>
                <a:cs typeface="Arial"/>
              </a:rPr>
              <a:t> </a:t>
            </a:r>
            <a:r>
              <a:rPr sz="1800" dirty="0">
                <a:latin typeface="Arial"/>
                <a:cs typeface="Arial"/>
              </a:rPr>
              <a:t>Act</a:t>
            </a:r>
            <a:r>
              <a:rPr sz="1800" spc="-5" dirty="0">
                <a:latin typeface="Arial"/>
                <a:cs typeface="Arial"/>
              </a:rPr>
              <a:t> </a:t>
            </a:r>
            <a:r>
              <a:rPr sz="1800" dirty="0">
                <a:latin typeface="Arial"/>
                <a:cs typeface="Arial"/>
              </a:rPr>
              <a:t>(FISMA)</a:t>
            </a:r>
            <a:r>
              <a:rPr sz="1800" spc="-10" dirty="0">
                <a:latin typeface="Arial"/>
                <a:cs typeface="Arial"/>
              </a:rPr>
              <a:t> </a:t>
            </a:r>
            <a:r>
              <a:rPr sz="1800" spc="-5" dirty="0">
                <a:latin typeface="Arial"/>
                <a:cs typeface="Arial"/>
              </a:rPr>
              <a:t>i</a:t>
            </a:r>
            <a:r>
              <a:rPr sz="1800" dirty="0">
                <a:latin typeface="Arial"/>
                <a:cs typeface="Arial"/>
              </a:rPr>
              <a:t>s t</a:t>
            </a:r>
            <a:r>
              <a:rPr sz="1800" spc="-5" dirty="0">
                <a:latin typeface="Arial"/>
                <a:cs typeface="Arial"/>
              </a:rPr>
              <a:t>h</a:t>
            </a:r>
            <a:r>
              <a:rPr sz="1800" dirty="0">
                <a:latin typeface="Arial"/>
                <a:cs typeface="Arial"/>
              </a:rPr>
              <a:t>e</a:t>
            </a:r>
            <a:r>
              <a:rPr sz="1800" spc="-5" dirty="0">
                <a:latin typeface="Arial"/>
                <a:cs typeface="Arial"/>
              </a:rPr>
              <a:t> ba</a:t>
            </a:r>
            <a:r>
              <a:rPr sz="1800" dirty="0">
                <a:latin typeface="Arial"/>
                <a:cs typeface="Arial"/>
              </a:rPr>
              <a:t>ck</a:t>
            </a:r>
            <a:r>
              <a:rPr sz="1800" spc="-5" dirty="0">
                <a:latin typeface="Arial"/>
                <a:cs typeface="Arial"/>
              </a:rPr>
              <a:t>bon</a:t>
            </a:r>
            <a:r>
              <a:rPr sz="1800" dirty="0">
                <a:latin typeface="Arial"/>
                <a:cs typeface="Arial"/>
              </a:rPr>
              <a:t>e</a:t>
            </a:r>
            <a:r>
              <a:rPr sz="1800" spc="20" dirty="0">
                <a:latin typeface="Arial"/>
                <a:cs typeface="Arial"/>
              </a:rPr>
              <a:t> </a:t>
            </a:r>
            <a:r>
              <a:rPr sz="1800" spc="-5" dirty="0">
                <a:latin typeface="Arial"/>
                <a:cs typeface="Arial"/>
              </a:rPr>
              <a:t>o</a:t>
            </a:r>
            <a:r>
              <a:rPr sz="1800" dirty="0">
                <a:latin typeface="Arial"/>
                <a:cs typeface="Arial"/>
              </a:rPr>
              <a:t>f f</a:t>
            </a:r>
            <a:r>
              <a:rPr sz="1800" spc="-10" dirty="0">
                <a:latin typeface="Arial"/>
                <a:cs typeface="Arial"/>
              </a:rPr>
              <a:t>ede</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spc="-5" dirty="0">
                <a:latin typeface="Arial"/>
                <a:cs typeface="Arial"/>
              </a:rPr>
              <a:t>l</a:t>
            </a:r>
            <a:r>
              <a:rPr sz="1800" spc="-10" dirty="0">
                <a:latin typeface="Arial"/>
                <a:cs typeface="Arial"/>
              </a:rPr>
              <a:t>eg</a:t>
            </a:r>
            <a:r>
              <a:rPr sz="1800" spc="-5" dirty="0">
                <a:latin typeface="Arial"/>
                <a:cs typeface="Arial"/>
              </a:rPr>
              <a:t>i</a:t>
            </a:r>
            <a:r>
              <a:rPr sz="1800" dirty="0">
                <a:latin typeface="Arial"/>
                <a:cs typeface="Arial"/>
              </a:rPr>
              <a:t>s</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r</a:t>
            </a:r>
            <a:r>
              <a:rPr sz="1800" spc="-10" dirty="0">
                <a:latin typeface="Arial"/>
                <a:cs typeface="Arial"/>
              </a:rPr>
              <a:t>ega</a:t>
            </a:r>
            <a:r>
              <a:rPr sz="1800" dirty="0">
                <a:latin typeface="Arial"/>
                <a:cs typeface="Arial"/>
              </a:rPr>
              <a:t>r</a:t>
            </a:r>
            <a:r>
              <a:rPr sz="1800" spc="-10" dirty="0">
                <a:latin typeface="Arial"/>
                <a:cs typeface="Arial"/>
              </a:rPr>
              <a:t>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a:t>
            </a:r>
            <a:r>
              <a:rPr sz="1800" spc="-25" dirty="0">
                <a:latin typeface="Arial"/>
                <a:cs typeface="Arial"/>
              </a:rPr>
              <a:t>y</a:t>
            </a:r>
            <a:r>
              <a:rPr sz="1800" dirty="0">
                <a:latin typeface="Arial"/>
                <a:cs typeface="Arial"/>
              </a:rPr>
              <a:t>.</a:t>
            </a:r>
            <a:r>
              <a:rPr sz="1800" spc="30" dirty="0">
                <a:latin typeface="Arial"/>
                <a:cs typeface="Arial"/>
              </a:rPr>
              <a:t> </a:t>
            </a:r>
            <a:r>
              <a:rPr lang="en-US" dirty="0">
                <a:latin typeface="Arial"/>
                <a:cs typeface="Arial"/>
              </a:rPr>
              <a:t>FISMA was signed into law part of the Electronic Government Act of 2002. </a:t>
            </a:r>
            <a:r>
              <a:rPr sz="1800" dirty="0">
                <a:latin typeface="Arial"/>
                <a:cs typeface="Arial"/>
              </a:rPr>
              <a:t>It</a:t>
            </a:r>
            <a:r>
              <a:rPr sz="1800" spc="-5" dirty="0">
                <a:latin typeface="Arial"/>
                <a:cs typeface="Arial"/>
              </a:rPr>
              <a:t> </a:t>
            </a:r>
            <a:r>
              <a:rPr sz="1800" dirty="0">
                <a:latin typeface="Arial"/>
                <a:cs typeface="Arial"/>
              </a:rPr>
              <a:t>r</a:t>
            </a:r>
            <a:r>
              <a:rPr sz="1800" spc="-10" dirty="0">
                <a:latin typeface="Arial"/>
                <a:cs typeface="Arial"/>
              </a:rPr>
              <a:t>equ</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f</a:t>
            </a:r>
            <a:r>
              <a:rPr sz="1800" spc="-10" dirty="0">
                <a:latin typeface="Arial"/>
                <a:cs typeface="Arial"/>
              </a:rPr>
              <a:t>ede</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agen</a:t>
            </a:r>
            <a:r>
              <a:rPr sz="1800" dirty="0">
                <a:latin typeface="Arial"/>
                <a:cs typeface="Arial"/>
              </a:rPr>
              <a:t>c</a:t>
            </a:r>
            <a:r>
              <a:rPr sz="1800" spc="-5" dirty="0">
                <a:latin typeface="Arial"/>
                <a:cs typeface="Arial"/>
              </a:rPr>
              <a:t>i</a:t>
            </a:r>
            <a:r>
              <a:rPr sz="1800" spc="-10" dirty="0">
                <a:latin typeface="Arial"/>
                <a:cs typeface="Arial"/>
              </a:rPr>
              <a:t>e</a:t>
            </a:r>
            <a:r>
              <a:rPr sz="1800" dirty="0">
                <a:latin typeface="Arial"/>
                <a:cs typeface="Arial"/>
              </a:rPr>
              <a:t>s</a:t>
            </a:r>
            <a:r>
              <a:rPr sz="1800" spc="25" dirty="0">
                <a:latin typeface="Arial"/>
                <a:cs typeface="Arial"/>
              </a:rPr>
              <a:t> </a:t>
            </a:r>
            <a:r>
              <a:rPr sz="1800" dirty="0">
                <a:latin typeface="Arial"/>
                <a:cs typeface="Arial"/>
              </a:rPr>
              <a:t>to </a:t>
            </a:r>
            <a:r>
              <a:rPr sz="1800" spc="-10" dirty="0">
                <a:latin typeface="Arial"/>
                <a:cs typeface="Arial"/>
              </a:rPr>
              <a:t>de</a:t>
            </a:r>
            <a:r>
              <a:rPr sz="1800" dirty="0">
                <a:latin typeface="Arial"/>
                <a:cs typeface="Arial"/>
              </a:rPr>
              <a:t>v</a:t>
            </a:r>
            <a:r>
              <a:rPr sz="1800" spc="-10" dirty="0">
                <a:latin typeface="Arial"/>
                <a:cs typeface="Arial"/>
              </a:rPr>
              <a:t>e</a:t>
            </a:r>
            <a:r>
              <a:rPr sz="1800" spc="-5" dirty="0">
                <a:latin typeface="Arial"/>
                <a:cs typeface="Arial"/>
              </a:rPr>
              <a:t>l</a:t>
            </a:r>
            <a:r>
              <a:rPr sz="1800" spc="-10" dirty="0">
                <a:latin typeface="Arial"/>
                <a:cs typeface="Arial"/>
              </a:rPr>
              <a:t>op</a:t>
            </a:r>
            <a:r>
              <a:rPr sz="1800" dirty="0">
                <a:latin typeface="Arial"/>
                <a:cs typeface="Arial"/>
              </a:rPr>
              <a:t>,</a:t>
            </a:r>
            <a:r>
              <a:rPr sz="1800" spc="15" dirty="0">
                <a:latin typeface="Arial"/>
                <a:cs typeface="Arial"/>
              </a:rPr>
              <a:t> </a:t>
            </a:r>
            <a:r>
              <a:rPr sz="1800" spc="-10" dirty="0">
                <a:latin typeface="Arial"/>
                <a:cs typeface="Arial"/>
              </a:rPr>
              <a:t>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5" dirty="0">
                <a:latin typeface="Arial"/>
                <a:cs typeface="Arial"/>
              </a:rPr>
              <a:t>i</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en</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se</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2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a:t>
            </a:r>
            <a:r>
              <a:rPr sz="1800" spc="15" dirty="0">
                <a:latin typeface="Arial"/>
                <a:cs typeface="Arial"/>
              </a:rPr>
              <a:t> </a:t>
            </a:r>
            <a:r>
              <a:rPr sz="1800" dirty="0">
                <a:latin typeface="Arial"/>
                <a:cs typeface="Arial"/>
              </a:rPr>
              <a:t>to c</a:t>
            </a:r>
            <a:r>
              <a:rPr sz="1800" spc="-5" dirty="0">
                <a:latin typeface="Arial"/>
                <a:cs typeface="Arial"/>
              </a:rPr>
              <a:t>o</a:t>
            </a:r>
            <a:r>
              <a:rPr sz="1800" dirty="0">
                <a:latin typeface="Arial"/>
                <a:cs typeface="Arial"/>
              </a:rPr>
              <a:t>st-</a:t>
            </a:r>
            <a:r>
              <a:rPr sz="1800" spc="-10" dirty="0">
                <a:latin typeface="Arial"/>
                <a:cs typeface="Arial"/>
              </a:rPr>
              <a:t>e</a:t>
            </a:r>
            <a:r>
              <a:rPr sz="1800" dirty="0">
                <a:latin typeface="Arial"/>
                <a:cs typeface="Arial"/>
              </a:rPr>
              <a:t>ff</a:t>
            </a:r>
            <a:r>
              <a:rPr sz="1800" spc="-10" dirty="0">
                <a:latin typeface="Arial"/>
                <a:cs typeface="Arial"/>
              </a:rPr>
              <a:t>e</a:t>
            </a:r>
            <a:r>
              <a:rPr sz="1800" dirty="0">
                <a:latin typeface="Arial"/>
                <a:cs typeface="Arial"/>
              </a:rPr>
              <a:t>ct</a:t>
            </a:r>
            <a:r>
              <a:rPr sz="1800" spc="-5" dirty="0">
                <a:latin typeface="Arial"/>
                <a:cs typeface="Arial"/>
              </a:rPr>
              <a:t>i</a:t>
            </a:r>
            <a:r>
              <a:rPr sz="1800" dirty="0">
                <a:latin typeface="Arial"/>
                <a:cs typeface="Arial"/>
              </a:rPr>
              <a:t>v</a:t>
            </a:r>
            <a:r>
              <a:rPr sz="1800" spc="-10" dirty="0">
                <a:latin typeface="Arial"/>
                <a:cs typeface="Arial"/>
              </a:rPr>
              <a:t>e</a:t>
            </a:r>
            <a:r>
              <a:rPr sz="1800" spc="-5" dirty="0">
                <a:latin typeface="Arial"/>
                <a:cs typeface="Arial"/>
              </a:rPr>
              <a:t>l</a:t>
            </a:r>
            <a:r>
              <a:rPr sz="1800" dirty="0">
                <a:latin typeface="Arial"/>
                <a:cs typeface="Arial"/>
              </a:rPr>
              <a:t>y r</a:t>
            </a:r>
            <a:r>
              <a:rPr sz="1800" spc="-10" dirty="0">
                <a:latin typeface="Arial"/>
                <a:cs typeface="Arial"/>
              </a:rPr>
              <a:t>edu</a:t>
            </a:r>
            <a:r>
              <a:rPr sz="1800" dirty="0">
                <a:latin typeface="Arial"/>
                <a:cs typeface="Arial"/>
              </a:rPr>
              <a:t>ce</a:t>
            </a:r>
            <a:r>
              <a:rPr sz="1800" spc="10" dirty="0">
                <a:latin typeface="Arial"/>
                <a:cs typeface="Arial"/>
              </a:rPr>
              <a:t> </a:t>
            </a:r>
            <a:r>
              <a:rPr sz="1800" dirty="0">
                <a:latin typeface="Arial"/>
                <a:cs typeface="Arial"/>
              </a:rPr>
              <a:t>IT</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sks to</a:t>
            </a:r>
            <a:r>
              <a:rPr sz="1800" spc="-15" dirty="0">
                <a:latin typeface="Arial"/>
                <a:cs typeface="Arial"/>
              </a:rPr>
              <a:t> </a:t>
            </a:r>
            <a:r>
              <a:rPr sz="1800" dirty="0">
                <a:latin typeface="Arial"/>
                <a:cs typeface="Arial"/>
              </a:rPr>
              <a:t>f</a:t>
            </a:r>
            <a:r>
              <a:rPr sz="1800" spc="-10" dirty="0">
                <a:latin typeface="Arial"/>
                <a:cs typeface="Arial"/>
              </a:rPr>
              <a:t>ede</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30" dirty="0">
                <a:latin typeface="Arial"/>
                <a:cs typeface="Arial"/>
              </a:rPr>
              <a:t> </a:t>
            </a:r>
            <a:r>
              <a:rPr sz="1800" spc="-5" dirty="0">
                <a:latin typeface="Arial"/>
                <a:cs typeface="Arial"/>
              </a:rPr>
              <a:t>a</a:t>
            </a:r>
            <a:r>
              <a:rPr sz="1800" dirty="0">
                <a:latin typeface="Arial"/>
                <a:cs typeface="Arial"/>
              </a:rPr>
              <a:t>ss</a:t>
            </a:r>
            <a:r>
              <a:rPr sz="1800" spc="-5" dirty="0">
                <a:latin typeface="Arial"/>
                <a:cs typeface="Arial"/>
              </a:rPr>
              <a:t>e</a:t>
            </a:r>
            <a:r>
              <a:rPr sz="1800" dirty="0">
                <a:latin typeface="Arial"/>
                <a:cs typeface="Arial"/>
              </a:rPr>
              <a:t>ts.</a:t>
            </a:r>
          </a:p>
        </p:txBody>
      </p:sp>
      <p:sp>
        <p:nvSpPr>
          <p:cNvPr id="2" name="object 2"/>
          <p:cNvSpPr txBox="1">
            <a:spLocks noGrp="1"/>
          </p:cNvSpPr>
          <p:nvPr>
            <p:ph type="title"/>
          </p:nvPr>
        </p:nvSpPr>
        <p:spPr>
          <a:xfrm>
            <a:off x="383540" y="921186"/>
            <a:ext cx="9138919" cy="730969"/>
          </a:xfrm>
          <a:prstGeom prst="rect">
            <a:avLst/>
          </a:prstGeom>
        </p:spPr>
        <p:txBody>
          <a:bodyPr vert="horz" wrap="square" lIns="0" tIns="0" rIns="0" bIns="0" rtlCol="0">
            <a:spAutoFit/>
          </a:bodyPr>
          <a:lstStyle/>
          <a:p>
            <a:pPr marL="12700">
              <a:lnSpc>
                <a:spcPts val="2390"/>
              </a:lnSpc>
            </a:pPr>
            <a:r>
              <a:rPr sz="2000" spc="-5" dirty="0"/>
              <a:t>S</a:t>
            </a:r>
            <a:r>
              <a:rPr sz="2000" dirty="0"/>
              <a:t>afeguard</a:t>
            </a:r>
            <a:r>
              <a:rPr sz="2000" spc="-5" dirty="0"/>
              <a:t>i</a:t>
            </a:r>
            <a:r>
              <a:rPr sz="2000" dirty="0"/>
              <a:t>ng</a:t>
            </a:r>
            <a:r>
              <a:rPr sz="2000" spc="-30" dirty="0"/>
              <a:t> </a:t>
            </a:r>
            <a:r>
              <a:rPr sz="2000" dirty="0"/>
              <a:t>the</a:t>
            </a:r>
            <a:r>
              <a:rPr sz="2000" spc="-15" dirty="0"/>
              <a:t> </a:t>
            </a:r>
            <a:r>
              <a:rPr lang="en-US" sz="2000" spc="5" dirty="0"/>
              <a:t>FMCSA</a:t>
            </a:r>
            <a:r>
              <a:rPr sz="2000" spc="-10" dirty="0"/>
              <a:t> </a:t>
            </a:r>
            <a:r>
              <a:rPr sz="2000" spc="-5" dirty="0"/>
              <a:t>Mi</a:t>
            </a:r>
            <a:r>
              <a:rPr sz="2000" dirty="0"/>
              <a:t>ss</a:t>
            </a:r>
            <a:r>
              <a:rPr sz="2000" spc="-5" dirty="0"/>
              <a:t>i</a:t>
            </a:r>
            <a:r>
              <a:rPr sz="2000" dirty="0"/>
              <a:t>on</a:t>
            </a:r>
          </a:p>
          <a:p>
            <a:pPr marL="12700">
              <a:lnSpc>
                <a:spcPts val="3320"/>
              </a:lnSpc>
            </a:pPr>
            <a:r>
              <a:rPr spc="-25" dirty="0"/>
              <a:t>Po</a:t>
            </a:r>
            <a:r>
              <a:rPr spc="-10" dirty="0"/>
              <a:t>li</a:t>
            </a:r>
            <a:r>
              <a:rPr spc="-15" dirty="0"/>
              <a:t>c</a:t>
            </a:r>
            <a:r>
              <a:rPr spc="-20" dirty="0"/>
              <a: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9</a:t>
            </a:fld>
            <a:endParaRPr dirty="0"/>
          </a:p>
        </p:txBody>
      </p:sp>
      <p:sp>
        <p:nvSpPr>
          <p:cNvPr id="3" name="object 3"/>
          <p:cNvSpPr txBox="1"/>
          <p:nvPr/>
        </p:nvSpPr>
        <p:spPr>
          <a:xfrm>
            <a:off x="535940" y="1835586"/>
            <a:ext cx="8644255" cy="2885405"/>
          </a:xfrm>
          <a:prstGeom prst="rect">
            <a:avLst/>
          </a:prstGeom>
        </p:spPr>
        <p:txBody>
          <a:bodyPr vert="horz" wrap="square" lIns="0" tIns="0" rIns="0" bIns="0" rtlCol="0">
            <a:spAutoFit/>
          </a:bodyPr>
          <a:lstStyle/>
          <a:p>
            <a:pPr marL="241300" marR="5080" indent="-228600">
              <a:lnSpc>
                <a:spcPct val="100000"/>
              </a:lnSpc>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lang="en-US" sz="1800" spc="-5" dirty="0">
                <a:latin typeface="Arial"/>
                <a:cs typeface="Arial"/>
              </a:rPr>
              <a:t>FMCSA</a:t>
            </a:r>
            <a:r>
              <a:rPr sz="1800" dirty="0">
                <a:latin typeface="Arial"/>
                <a:cs typeface="Arial"/>
              </a:rPr>
              <a:t> </a:t>
            </a:r>
            <a:r>
              <a:rPr sz="1800" spc="-5" dirty="0">
                <a:latin typeface="Arial"/>
                <a:cs typeface="Arial"/>
              </a:rPr>
              <a:t>C</a:t>
            </a:r>
            <a:r>
              <a:rPr sz="1800" spc="-25" dirty="0">
                <a:latin typeface="Arial"/>
                <a:cs typeface="Arial"/>
              </a:rPr>
              <a:t>y</a:t>
            </a:r>
            <a:r>
              <a:rPr sz="1800" spc="-10" dirty="0">
                <a:latin typeface="Arial"/>
                <a:cs typeface="Arial"/>
              </a:rPr>
              <a:t>be</a:t>
            </a:r>
            <a:r>
              <a:rPr sz="1800" dirty="0">
                <a:latin typeface="Arial"/>
                <a:cs typeface="Arial"/>
              </a:rPr>
              <a:t>rs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spc="15" dirty="0">
                <a:latin typeface="Arial"/>
                <a:cs typeface="Arial"/>
              </a:rPr>
              <a:t>t</a:t>
            </a:r>
            <a:r>
              <a:rPr sz="1800" dirty="0">
                <a:latin typeface="Arial"/>
                <a:cs typeface="Arial"/>
              </a:rPr>
              <a:t>y</a:t>
            </a:r>
            <a:r>
              <a:rPr sz="1800" spc="35" dirty="0">
                <a:latin typeface="Arial"/>
                <a:cs typeface="Arial"/>
              </a:rPr>
              <a:t> </a:t>
            </a:r>
            <a:r>
              <a:rPr sz="1800" spc="-5"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 </a:t>
            </a:r>
            <a:r>
              <a:rPr sz="1800" spc="-5" dirty="0">
                <a:latin typeface="Arial"/>
                <a:cs typeface="Arial"/>
              </a:rPr>
              <a:t>i</a:t>
            </a:r>
            <a:r>
              <a:rPr sz="1800" dirty="0">
                <a:latin typeface="Arial"/>
                <a:cs typeface="Arial"/>
              </a:rPr>
              <a:t>s </a:t>
            </a:r>
            <a:r>
              <a:rPr lang="en-US" dirty="0">
                <a:latin typeface="Arial"/>
                <a:cs typeface="Arial"/>
              </a:rPr>
              <a:t>FMCSA’s </a:t>
            </a:r>
            <a:r>
              <a:rPr sz="1800" spc="2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 Ov</a:t>
            </a:r>
            <a:r>
              <a:rPr sz="1800" spc="-10" dirty="0">
                <a:latin typeface="Arial"/>
                <a:cs typeface="Arial"/>
              </a:rPr>
              <a:t>e</a:t>
            </a:r>
            <a:r>
              <a:rPr sz="1800" dirty="0">
                <a:latin typeface="Arial"/>
                <a:cs typeface="Arial"/>
              </a:rPr>
              <a:t>rs</a:t>
            </a:r>
            <a:r>
              <a:rPr sz="1800" spc="-5" dirty="0">
                <a:latin typeface="Arial"/>
                <a:cs typeface="Arial"/>
              </a:rPr>
              <a:t>i</a:t>
            </a:r>
            <a:r>
              <a:rPr sz="1800" spc="-10" dirty="0">
                <a:latin typeface="Arial"/>
                <a:cs typeface="Arial"/>
              </a:rPr>
              <a:t>gh</a:t>
            </a:r>
            <a:r>
              <a:rPr sz="1800" dirty="0">
                <a:latin typeface="Arial"/>
                <a:cs typeface="Arial"/>
              </a:rPr>
              <a:t>t</a:t>
            </a:r>
            <a:r>
              <a:rPr sz="1800" spc="5"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de</a:t>
            </a:r>
            <a:r>
              <a:rPr sz="1800" dirty="0">
                <a:latin typeface="Arial"/>
                <a:cs typeface="Arial"/>
              </a:rPr>
              <a:t>d</a:t>
            </a:r>
            <a:r>
              <a:rPr sz="1800" spc="20" dirty="0">
                <a:latin typeface="Arial"/>
                <a:cs typeface="Arial"/>
              </a:rPr>
              <a:t> </a:t>
            </a:r>
            <a:r>
              <a:rPr sz="1800" spc="-10" dirty="0">
                <a:latin typeface="Arial"/>
                <a:cs typeface="Arial"/>
              </a:rPr>
              <a:t>b</a:t>
            </a:r>
            <a:r>
              <a:rPr sz="1800" dirty="0">
                <a:latin typeface="Arial"/>
                <a:cs typeface="Arial"/>
              </a:rPr>
              <a:t>y t</a:t>
            </a:r>
            <a:r>
              <a:rPr sz="1800" spc="-10" dirty="0">
                <a:latin typeface="Arial"/>
                <a:cs typeface="Arial"/>
              </a:rPr>
              <a:t>h</a:t>
            </a:r>
            <a:r>
              <a:rPr sz="1800" dirty="0">
                <a:latin typeface="Arial"/>
                <a:cs typeface="Arial"/>
              </a:rPr>
              <a:t>e</a:t>
            </a:r>
            <a:r>
              <a:rPr sz="1800" spc="-5" dirty="0">
                <a:latin typeface="Arial"/>
                <a:cs typeface="Arial"/>
              </a:rPr>
              <a:t> </a:t>
            </a:r>
            <a:r>
              <a:rPr lang="en-US" sz="1800" spc="-5" dirty="0">
                <a:latin typeface="Arial"/>
                <a:cs typeface="Arial"/>
              </a:rPr>
              <a:t>DOT ‘s </a:t>
            </a:r>
            <a:r>
              <a:rPr sz="1800" dirty="0">
                <a:latin typeface="Arial"/>
                <a:cs typeface="Arial"/>
              </a:rPr>
              <a:t>Off</a:t>
            </a:r>
            <a:r>
              <a:rPr sz="1800" spc="-5" dirty="0">
                <a:latin typeface="Arial"/>
                <a:cs typeface="Arial"/>
              </a:rPr>
              <a:t>i</a:t>
            </a:r>
            <a:r>
              <a:rPr sz="1800" dirty="0">
                <a:latin typeface="Arial"/>
                <a:cs typeface="Arial"/>
              </a:rPr>
              <a:t>ce</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C</a:t>
            </a:r>
            <a:r>
              <a:rPr sz="1800" spc="-10" dirty="0">
                <a:latin typeface="Arial"/>
                <a:cs typeface="Arial"/>
              </a:rPr>
              <a:t>h</a:t>
            </a:r>
            <a:r>
              <a:rPr sz="1800" spc="-5" dirty="0">
                <a:latin typeface="Arial"/>
                <a:cs typeface="Arial"/>
              </a:rPr>
              <a:t>i</a:t>
            </a:r>
            <a:r>
              <a:rPr sz="1800" spc="-10" dirty="0">
                <a:latin typeface="Arial"/>
                <a:cs typeface="Arial"/>
              </a:rPr>
              <a:t>e</a:t>
            </a:r>
            <a:r>
              <a:rPr sz="1800" dirty="0">
                <a:latin typeface="Arial"/>
                <a:cs typeface="Arial"/>
              </a:rPr>
              <a:t>f</a:t>
            </a:r>
            <a:r>
              <a:rPr sz="1800" spc="15" dirty="0">
                <a:latin typeface="Arial"/>
                <a:cs typeface="Arial"/>
              </a:rPr>
              <a:t> </a:t>
            </a:r>
            <a:r>
              <a:rPr sz="1800"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5" dirty="0">
                <a:latin typeface="Arial"/>
                <a:cs typeface="Arial"/>
              </a:rPr>
              <a:t> </a:t>
            </a:r>
            <a:r>
              <a:rPr sz="1800" dirty="0">
                <a:latin typeface="Arial"/>
                <a:cs typeface="Arial"/>
              </a:rPr>
              <a:t>Off</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r (</a:t>
            </a:r>
            <a:r>
              <a:rPr sz="1800" spc="-5" dirty="0">
                <a:latin typeface="Arial"/>
                <a:cs typeface="Arial"/>
              </a:rPr>
              <a:t>C</a:t>
            </a:r>
            <a:r>
              <a:rPr sz="1800" dirty="0">
                <a:latin typeface="Arial"/>
                <a:cs typeface="Arial"/>
              </a:rPr>
              <a:t>IO)</a:t>
            </a:r>
            <a:r>
              <a:rPr sz="1800" spc="-10" dirty="0">
                <a:latin typeface="Arial"/>
                <a:cs typeface="Arial"/>
              </a:rPr>
              <a:t> an</a:t>
            </a:r>
            <a:r>
              <a:rPr sz="1800" dirty="0">
                <a:latin typeface="Arial"/>
                <a:cs typeface="Arial"/>
              </a:rPr>
              <a:t>d</a:t>
            </a:r>
            <a:r>
              <a:rPr sz="1800" spc="10" dirty="0">
                <a:latin typeface="Arial"/>
                <a:cs typeface="Arial"/>
              </a:rPr>
              <a:t> </a:t>
            </a:r>
            <a:r>
              <a:rPr lang="en-US" sz="1800" spc="10" dirty="0">
                <a:latin typeface="Arial"/>
                <a:cs typeface="Arial"/>
              </a:rPr>
              <a:t>Chief </a:t>
            </a:r>
            <a:r>
              <a:rPr lang="en-US" sz="1800" spc="-5" dirty="0">
                <a:latin typeface="Arial"/>
                <a:cs typeface="Arial"/>
              </a:rPr>
              <a:t>Information Security Officer </a:t>
            </a:r>
            <a:r>
              <a:rPr sz="1800" dirty="0">
                <a:latin typeface="Arial"/>
                <a:cs typeface="Arial"/>
              </a:rPr>
              <a:t>(</a:t>
            </a:r>
            <a:r>
              <a:rPr lang="en-US" dirty="0">
                <a:latin typeface="Arial"/>
                <a:cs typeface="Arial"/>
              </a:rPr>
              <a:t>CISO)</a:t>
            </a:r>
            <a:r>
              <a:rPr sz="1800" dirty="0">
                <a:latin typeface="Arial"/>
                <a:cs typeface="Arial"/>
              </a:rPr>
              <a:t>.</a:t>
            </a:r>
            <a:r>
              <a:rPr sz="1800" spc="-5" dirty="0">
                <a:latin typeface="Arial"/>
                <a:cs typeface="Arial"/>
              </a:rPr>
              <a:t> </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spc="-5"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a:t>
            </a:r>
            <a:r>
              <a:rPr sz="1800" spc="1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de</a:t>
            </a:r>
            <a:r>
              <a:rPr sz="1800" dirty="0">
                <a:latin typeface="Arial"/>
                <a:cs typeface="Arial"/>
              </a:rPr>
              <a:t>s</a:t>
            </a:r>
            <a:r>
              <a:rPr sz="1800" spc="15" dirty="0">
                <a:latin typeface="Arial"/>
                <a:cs typeface="Arial"/>
              </a:rPr>
              <a:t> </a:t>
            </a:r>
            <a:r>
              <a:rPr sz="1800" spc="-10" dirty="0">
                <a:latin typeface="Arial"/>
                <a:cs typeface="Arial"/>
              </a:rPr>
              <a:t>a</a:t>
            </a:r>
            <a:r>
              <a:rPr sz="1800" dirty="0">
                <a:latin typeface="Arial"/>
                <a:cs typeface="Arial"/>
              </a:rPr>
              <a:t>n</a:t>
            </a:r>
            <a:r>
              <a:rPr sz="1800" spc="10" dirty="0">
                <a:latin typeface="Arial"/>
                <a:cs typeface="Arial"/>
              </a:rPr>
              <a:t> </a:t>
            </a:r>
            <a:r>
              <a:rPr sz="1800" spc="-10" dirty="0">
                <a:latin typeface="Arial"/>
                <a:cs typeface="Arial"/>
              </a:rPr>
              <a:t>en</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s</a:t>
            </a:r>
            <a:r>
              <a:rPr sz="1800" spc="-10" dirty="0">
                <a:latin typeface="Arial"/>
                <a:cs typeface="Arial"/>
              </a:rPr>
              <a:t>e</a:t>
            </a:r>
            <a:r>
              <a:rPr sz="1800" dirty="0">
                <a:latin typeface="Arial"/>
                <a:cs typeface="Arial"/>
              </a:rPr>
              <a:t>-</a:t>
            </a:r>
            <a:r>
              <a:rPr sz="1800" spc="-40" dirty="0">
                <a:latin typeface="Arial"/>
                <a:cs typeface="Arial"/>
              </a:rPr>
              <a:t>w</a:t>
            </a:r>
            <a:r>
              <a:rPr sz="1800" spc="-5" dirty="0">
                <a:latin typeface="Arial"/>
                <a:cs typeface="Arial"/>
              </a:rPr>
              <a:t>i</a:t>
            </a:r>
            <a:r>
              <a:rPr sz="1800" spc="5" dirty="0">
                <a:latin typeface="Arial"/>
                <a:cs typeface="Arial"/>
              </a:rPr>
              <a:t>d</a:t>
            </a:r>
            <a:r>
              <a:rPr sz="1800" dirty="0">
                <a:latin typeface="Arial"/>
                <a:cs typeface="Arial"/>
              </a:rPr>
              <a:t>e </a:t>
            </a:r>
            <a:r>
              <a:rPr sz="1800" spc="-10" dirty="0">
                <a:latin typeface="Arial"/>
                <a:cs typeface="Arial"/>
              </a:rPr>
              <a:t>pe</a:t>
            </a:r>
            <a:r>
              <a:rPr sz="1800" dirty="0">
                <a:latin typeface="Arial"/>
                <a:cs typeface="Arial"/>
              </a:rPr>
              <a:t>rs</a:t>
            </a:r>
            <a:r>
              <a:rPr sz="1800" spc="-10" dirty="0">
                <a:latin typeface="Arial"/>
                <a:cs typeface="Arial"/>
              </a:rPr>
              <a:t>pe</a:t>
            </a:r>
            <a:r>
              <a:rPr sz="1800" dirty="0">
                <a:latin typeface="Arial"/>
                <a:cs typeface="Arial"/>
              </a:rPr>
              <a:t>ct</a:t>
            </a:r>
            <a:r>
              <a:rPr sz="1800" spc="-5" dirty="0">
                <a:latin typeface="Arial"/>
                <a:cs typeface="Arial"/>
              </a:rPr>
              <a:t>i</a:t>
            </a:r>
            <a:r>
              <a:rPr sz="1800" dirty="0">
                <a:latin typeface="Arial"/>
                <a:cs typeface="Arial"/>
              </a:rPr>
              <a:t>v</a:t>
            </a:r>
            <a:r>
              <a:rPr sz="1800" spc="-10" dirty="0">
                <a:latin typeface="Arial"/>
                <a:cs typeface="Arial"/>
              </a:rPr>
              <a:t>e</a:t>
            </a:r>
            <a:r>
              <a:rPr sz="1800" dirty="0">
                <a:latin typeface="Arial"/>
                <a:cs typeface="Arial"/>
              </a:rPr>
              <a:t>,</a:t>
            </a:r>
            <a:r>
              <a:rPr sz="1800" spc="15" dirty="0">
                <a:latin typeface="Arial"/>
                <a:cs typeface="Arial"/>
              </a:rPr>
              <a:t> </a:t>
            </a:r>
            <a:r>
              <a:rPr sz="1800" dirty="0">
                <a:latin typeface="Arial"/>
                <a:cs typeface="Arial"/>
              </a:rPr>
              <a:t>f</a:t>
            </a:r>
            <a:r>
              <a:rPr sz="1800" spc="-10" dirty="0">
                <a:latin typeface="Arial"/>
                <a:cs typeface="Arial"/>
              </a:rPr>
              <a:t>a</a:t>
            </a:r>
            <a:r>
              <a:rPr sz="1800" dirty="0">
                <a:latin typeface="Arial"/>
                <a:cs typeface="Arial"/>
              </a:rPr>
              <a:t>c</a:t>
            </a:r>
            <a:r>
              <a:rPr sz="1800" spc="-5" dirty="0">
                <a:latin typeface="Arial"/>
                <a:cs typeface="Arial"/>
              </a:rPr>
              <a:t>ili</a:t>
            </a:r>
            <a:r>
              <a:rPr sz="1800" dirty="0">
                <a:latin typeface="Arial"/>
                <a:cs typeface="Arial"/>
              </a:rPr>
              <a:t>t</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c</a:t>
            </a:r>
            <a:r>
              <a:rPr sz="1800" spc="-10" dirty="0">
                <a:latin typeface="Arial"/>
                <a:cs typeface="Arial"/>
              </a:rPr>
              <a:t>oo</a:t>
            </a:r>
            <a:r>
              <a:rPr sz="1800" dirty="0">
                <a:latin typeface="Arial"/>
                <a:cs typeface="Arial"/>
              </a:rPr>
              <a:t>r</a:t>
            </a:r>
            <a:r>
              <a:rPr sz="1800" spc="-10" dirty="0">
                <a:latin typeface="Arial"/>
                <a:cs typeface="Arial"/>
              </a:rPr>
              <a:t>d</a:t>
            </a:r>
            <a:r>
              <a:rPr sz="1800" spc="-5" dirty="0">
                <a:latin typeface="Arial"/>
                <a:cs typeface="Arial"/>
              </a:rPr>
              <a:t>i</a:t>
            </a:r>
            <a:r>
              <a:rPr sz="1800" spc="-10" dirty="0">
                <a:latin typeface="Arial"/>
                <a:cs typeface="Arial"/>
              </a:rPr>
              <a:t>na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30" dirty="0">
                <a:latin typeface="Arial"/>
                <a:cs typeface="Arial"/>
              </a:rPr>
              <a:t> </a:t>
            </a:r>
            <a:r>
              <a:rPr sz="1800" spc="-10" dirty="0">
                <a:latin typeface="Arial"/>
                <a:cs typeface="Arial"/>
              </a:rPr>
              <a:t>a</a:t>
            </a:r>
            <a:r>
              <a:rPr sz="1800" dirty="0">
                <a:latin typeface="Arial"/>
                <a:cs typeface="Arial"/>
              </a:rPr>
              <a:t>m</a:t>
            </a:r>
            <a:r>
              <a:rPr sz="1800" spc="-10" dirty="0">
                <a:latin typeface="Arial"/>
                <a:cs typeface="Arial"/>
              </a:rPr>
              <a:t>on</a:t>
            </a:r>
            <a:r>
              <a:rPr sz="1800" dirty="0">
                <a:latin typeface="Arial"/>
                <a:cs typeface="Arial"/>
              </a:rPr>
              <a:t>g</a:t>
            </a:r>
            <a:r>
              <a:rPr sz="1800" spc="10" dirty="0">
                <a:latin typeface="Arial"/>
                <a:cs typeface="Arial"/>
              </a:rPr>
              <a:t> </a:t>
            </a:r>
            <a:r>
              <a:rPr sz="1800" dirty="0">
                <a:latin typeface="Arial"/>
                <a:cs typeface="Arial"/>
              </a:rPr>
              <a:t>k</a:t>
            </a:r>
            <a:r>
              <a:rPr sz="1800" spc="-10" dirty="0">
                <a:latin typeface="Arial"/>
                <a:cs typeface="Arial"/>
              </a:rPr>
              <a:t>e</a:t>
            </a:r>
            <a:r>
              <a:rPr sz="1800" dirty="0">
                <a:latin typeface="Arial"/>
                <a:cs typeface="Arial"/>
              </a:rPr>
              <a:t>y st</a:t>
            </a:r>
            <a:r>
              <a:rPr sz="1800" spc="-10" dirty="0">
                <a:latin typeface="Arial"/>
                <a:cs typeface="Arial"/>
              </a:rPr>
              <a:t>a</a:t>
            </a:r>
            <a:r>
              <a:rPr sz="1800" dirty="0">
                <a:latin typeface="Arial"/>
                <a:cs typeface="Arial"/>
              </a:rPr>
              <a:t>k</a:t>
            </a:r>
            <a:r>
              <a:rPr sz="1800" spc="-10" dirty="0">
                <a:latin typeface="Arial"/>
                <a:cs typeface="Arial"/>
              </a:rPr>
              <a:t>eho</a:t>
            </a:r>
            <a:r>
              <a:rPr sz="1800" spc="-5" dirty="0">
                <a:latin typeface="Arial"/>
                <a:cs typeface="Arial"/>
              </a:rPr>
              <a:t>l</a:t>
            </a:r>
            <a:r>
              <a:rPr sz="1800" spc="-10" dirty="0">
                <a:latin typeface="Arial"/>
                <a:cs typeface="Arial"/>
              </a:rPr>
              <a:t>de</a:t>
            </a:r>
            <a:r>
              <a:rPr sz="1800" dirty="0">
                <a:latin typeface="Arial"/>
                <a:cs typeface="Arial"/>
              </a:rPr>
              <a:t>rs,</a:t>
            </a:r>
            <a:r>
              <a:rPr sz="1800" spc="1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tt</a:t>
            </a:r>
            <a:r>
              <a:rPr sz="1800" spc="-5" dirty="0">
                <a:latin typeface="Arial"/>
                <a:cs typeface="Arial"/>
              </a:rPr>
              <a:t>i</a:t>
            </a:r>
            <a:r>
              <a:rPr sz="1800" spc="-10" dirty="0">
                <a:latin typeface="Arial"/>
                <a:cs typeface="Arial"/>
              </a:rPr>
              <a:t>n</a:t>
            </a:r>
            <a:r>
              <a:rPr sz="1800" dirty="0">
                <a:latin typeface="Arial"/>
                <a:cs typeface="Arial"/>
              </a:rPr>
              <a:t>g</a:t>
            </a:r>
            <a:r>
              <a:rPr sz="1800" spc="-5" dirty="0">
                <a:latin typeface="Arial"/>
                <a:cs typeface="Arial"/>
              </a:rPr>
              <a:t> </a:t>
            </a:r>
            <a:r>
              <a:rPr sz="1800" dirty="0">
                <a:latin typeface="Arial"/>
                <a:cs typeface="Arial"/>
              </a:rPr>
              <a:t>st</a:t>
            </a:r>
            <a:r>
              <a:rPr sz="1800" spc="-10" dirty="0">
                <a:latin typeface="Arial"/>
                <a:cs typeface="Arial"/>
              </a:rPr>
              <a:t>anda</a:t>
            </a:r>
            <a:r>
              <a:rPr sz="1800" dirty="0">
                <a:latin typeface="Arial"/>
                <a:cs typeface="Arial"/>
              </a:rPr>
              <a:t>r</a:t>
            </a:r>
            <a:r>
              <a:rPr sz="1800" spc="-10" dirty="0">
                <a:latin typeface="Arial"/>
                <a:cs typeface="Arial"/>
              </a:rPr>
              <a:t>ds</a:t>
            </a:r>
            <a:r>
              <a:rPr lang="en-US"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gu</a:t>
            </a:r>
            <a:r>
              <a:rPr sz="1800" spc="-5" dirty="0">
                <a:latin typeface="Arial"/>
                <a:cs typeface="Arial"/>
              </a:rPr>
              <a:t>i</a:t>
            </a:r>
            <a:r>
              <a:rPr sz="1800" spc="-10" dirty="0">
                <a:latin typeface="Arial"/>
                <a:cs typeface="Arial"/>
              </a:rPr>
              <a:t>dan</a:t>
            </a:r>
            <a:r>
              <a:rPr sz="1800" dirty="0">
                <a:latin typeface="Arial"/>
                <a:cs typeface="Arial"/>
              </a:rPr>
              <a:t>ce</a:t>
            </a:r>
            <a:r>
              <a:rPr lang="en-US"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s</a:t>
            </a:r>
            <a:r>
              <a:rPr sz="1800" spc="-10" dirty="0">
                <a:latin typeface="Arial"/>
                <a:cs typeface="Arial"/>
              </a:rPr>
              <a:t>uppo</a:t>
            </a:r>
            <a:r>
              <a:rPr sz="1800" dirty="0">
                <a:latin typeface="Arial"/>
                <a:cs typeface="Arial"/>
              </a:rPr>
              <a:t>rt</a:t>
            </a:r>
            <a:r>
              <a:rPr sz="1800" spc="-5" dirty="0">
                <a:latin typeface="Arial"/>
                <a:cs typeface="Arial"/>
              </a:rPr>
              <a:t>i</a:t>
            </a:r>
            <a:r>
              <a:rPr sz="1800" spc="-10" dirty="0">
                <a:latin typeface="Arial"/>
                <a:cs typeface="Arial"/>
              </a:rPr>
              <a:t>ng </a:t>
            </a:r>
            <a:r>
              <a:rPr sz="1800" dirty="0">
                <a:latin typeface="Arial"/>
                <a:cs typeface="Arial"/>
              </a:rPr>
              <a:t>str</a:t>
            </a:r>
            <a:r>
              <a:rPr sz="1800" spc="-10" dirty="0">
                <a:latin typeface="Arial"/>
                <a:cs typeface="Arial"/>
              </a:rPr>
              <a:t>ea</a:t>
            </a:r>
            <a:r>
              <a:rPr sz="1800" dirty="0">
                <a:latin typeface="Arial"/>
                <a:cs typeface="Arial"/>
              </a:rPr>
              <a:t>m</a:t>
            </a:r>
            <a:r>
              <a:rPr sz="1800" spc="-5" dirty="0">
                <a:latin typeface="Arial"/>
                <a:cs typeface="Arial"/>
              </a:rPr>
              <a:t>li</a:t>
            </a:r>
            <a:r>
              <a:rPr sz="1800" spc="-10" dirty="0">
                <a:latin typeface="Arial"/>
                <a:cs typeface="Arial"/>
              </a:rPr>
              <a:t>ne</a:t>
            </a:r>
            <a:r>
              <a:rPr sz="1800" dirty="0">
                <a:latin typeface="Arial"/>
                <a:cs typeface="Arial"/>
              </a:rPr>
              <a:t>d</a:t>
            </a:r>
            <a:r>
              <a:rPr sz="1800" spc="20" dirty="0">
                <a:latin typeface="Arial"/>
                <a:cs typeface="Arial"/>
              </a:rPr>
              <a:t> </a:t>
            </a:r>
            <a:r>
              <a:rPr sz="1800" dirty="0">
                <a:latin typeface="Arial"/>
                <a:cs typeface="Arial"/>
              </a:rPr>
              <a:t>r</a:t>
            </a:r>
            <a:r>
              <a:rPr sz="1800" spc="-10" dirty="0">
                <a:latin typeface="Arial"/>
                <a:cs typeface="Arial"/>
              </a:rPr>
              <a:t>epo</a:t>
            </a:r>
            <a:r>
              <a:rPr sz="1800" dirty="0">
                <a:latin typeface="Arial"/>
                <a:cs typeface="Arial"/>
              </a:rPr>
              <a:t>rt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m</a:t>
            </a:r>
            <a:r>
              <a:rPr sz="1800" spc="-10" dirty="0">
                <a:latin typeface="Arial"/>
                <a:cs typeface="Arial"/>
              </a:rPr>
              <a:t>e</a:t>
            </a:r>
            <a:r>
              <a:rPr sz="1800" dirty="0">
                <a:latin typeface="Arial"/>
                <a:cs typeface="Arial"/>
              </a:rPr>
              <a:t>tr</a:t>
            </a:r>
            <a:r>
              <a:rPr sz="1800" spc="-5" dirty="0">
                <a:latin typeface="Arial"/>
                <a:cs typeface="Arial"/>
              </a:rPr>
              <a:t>i</a:t>
            </a:r>
            <a:r>
              <a:rPr sz="1800" dirty="0">
                <a:latin typeface="Arial"/>
                <a:cs typeface="Arial"/>
              </a:rPr>
              <a:t>cs c</a:t>
            </a:r>
            <a:r>
              <a:rPr sz="1800" spc="-10" dirty="0">
                <a:latin typeface="Arial"/>
                <a:cs typeface="Arial"/>
              </a:rPr>
              <a:t>apab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p>
          <a:p>
            <a:pPr marL="241300" marR="461645" indent="-228600">
              <a:lnSpc>
                <a:spcPct val="100000"/>
              </a:lnSpc>
              <a:spcBef>
                <a:spcPts val="865"/>
              </a:spcBef>
            </a:pPr>
            <a:r>
              <a:rPr sz="1800" dirty="0">
                <a:latin typeface="Webdings"/>
                <a:cs typeface="Webdings"/>
              </a:rPr>
              <a:t></a:t>
            </a:r>
            <a:r>
              <a:rPr lang="en-US" spc="-5" dirty="0">
                <a:latin typeface="Arial"/>
                <a:cs typeface="Arial"/>
              </a:rPr>
              <a:t> The FMCSA</a:t>
            </a:r>
            <a:r>
              <a:rPr lang="en-US" dirty="0">
                <a:latin typeface="Arial"/>
                <a:cs typeface="Arial"/>
              </a:rPr>
              <a:t> </a:t>
            </a:r>
            <a:r>
              <a:rPr lang="en-US" spc="-5" dirty="0">
                <a:latin typeface="Arial"/>
                <a:cs typeface="Arial"/>
              </a:rPr>
              <a:t>C</a:t>
            </a:r>
            <a:r>
              <a:rPr lang="en-US" spc="-25" dirty="0">
                <a:latin typeface="Arial"/>
                <a:cs typeface="Arial"/>
              </a:rPr>
              <a:t>y</a:t>
            </a:r>
            <a:r>
              <a:rPr lang="en-US" spc="-10" dirty="0">
                <a:latin typeface="Arial"/>
                <a:cs typeface="Arial"/>
              </a:rPr>
              <a:t>be</a:t>
            </a:r>
            <a:r>
              <a:rPr lang="en-US" dirty="0">
                <a:latin typeface="Arial"/>
                <a:cs typeface="Arial"/>
              </a:rPr>
              <a:t>rs</a:t>
            </a:r>
            <a:r>
              <a:rPr lang="en-US" spc="-10" dirty="0">
                <a:latin typeface="Arial"/>
                <a:cs typeface="Arial"/>
              </a:rPr>
              <a:t>e</a:t>
            </a:r>
            <a:r>
              <a:rPr lang="en-US" dirty="0">
                <a:latin typeface="Arial"/>
                <a:cs typeface="Arial"/>
              </a:rPr>
              <a:t>c</a:t>
            </a:r>
            <a:r>
              <a:rPr lang="en-US" spc="-10" dirty="0">
                <a:latin typeface="Arial"/>
                <a:cs typeface="Arial"/>
              </a:rPr>
              <a:t>u</a:t>
            </a:r>
            <a:r>
              <a:rPr lang="en-US" dirty="0">
                <a:latin typeface="Arial"/>
                <a:cs typeface="Arial"/>
              </a:rPr>
              <a:t>r</a:t>
            </a:r>
            <a:r>
              <a:rPr lang="en-US" spc="-5" dirty="0">
                <a:latin typeface="Arial"/>
                <a:cs typeface="Arial"/>
              </a:rPr>
              <a:t>i</a:t>
            </a:r>
            <a:r>
              <a:rPr lang="en-US" spc="15" dirty="0">
                <a:latin typeface="Arial"/>
                <a:cs typeface="Arial"/>
              </a:rPr>
              <a:t>t</a:t>
            </a:r>
            <a:r>
              <a:rPr lang="en-US" dirty="0">
                <a:latin typeface="Arial"/>
                <a:cs typeface="Arial"/>
              </a:rPr>
              <a:t>y</a:t>
            </a:r>
            <a:r>
              <a:rPr lang="en-US" spc="35" dirty="0">
                <a:latin typeface="Arial"/>
                <a:cs typeface="Arial"/>
              </a:rPr>
              <a:t> </a:t>
            </a:r>
            <a:r>
              <a:rPr lang="en-US" spc="-5" dirty="0">
                <a:latin typeface="Arial"/>
                <a:cs typeface="Arial"/>
              </a:rPr>
              <a:t>P</a:t>
            </a:r>
            <a:r>
              <a:rPr lang="en-US" dirty="0">
                <a:latin typeface="Arial"/>
                <a:cs typeface="Arial"/>
              </a:rPr>
              <a:t>r</a:t>
            </a:r>
            <a:r>
              <a:rPr lang="en-US" spc="-10" dirty="0">
                <a:latin typeface="Arial"/>
                <a:cs typeface="Arial"/>
              </a:rPr>
              <a:t>og</a:t>
            </a:r>
            <a:r>
              <a:rPr lang="en-US" dirty="0">
                <a:latin typeface="Arial"/>
                <a:cs typeface="Arial"/>
              </a:rPr>
              <a:t>r</a:t>
            </a:r>
            <a:r>
              <a:rPr lang="en-US" spc="-10" dirty="0">
                <a:latin typeface="Arial"/>
                <a:cs typeface="Arial"/>
              </a:rPr>
              <a:t>a</a:t>
            </a:r>
            <a:r>
              <a:rPr lang="en-US" dirty="0">
                <a:latin typeface="Arial"/>
                <a:cs typeface="Arial"/>
              </a:rPr>
              <a:t>m </a:t>
            </a:r>
            <a:r>
              <a:rPr sz="1800" dirty="0">
                <a:latin typeface="Arial"/>
                <a:cs typeface="Arial"/>
              </a:rPr>
              <a:t>m</a:t>
            </a:r>
            <a:r>
              <a:rPr sz="1800" spc="-10" dirty="0">
                <a:latin typeface="Arial"/>
                <a:cs typeface="Arial"/>
              </a:rPr>
              <a:t>anag</a:t>
            </a:r>
            <a:r>
              <a:rPr sz="1800" dirty="0">
                <a:latin typeface="Arial"/>
                <a:cs typeface="Arial"/>
              </a:rPr>
              <a:t>e</a:t>
            </a:r>
            <a:r>
              <a:rPr lang="en-US" sz="1800" dirty="0">
                <a:latin typeface="Arial"/>
                <a:cs typeface="Arial"/>
              </a:rPr>
              <a:t>s</a:t>
            </a:r>
            <a:r>
              <a:rPr sz="1800" spc="10" dirty="0">
                <a:latin typeface="Arial"/>
                <a:cs typeface="Arial"/>
              </a:rPr>
              <a:t> </a:t>
            </a:r>
            <a:r>
              <a:rPr sz="1800" spc="-5" dirty="0">
                <a:latin typeface="Arial"/>
                <a:cs typeface="Arial"/>
              </a:rPr>
              <a:t>i</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lang="en-US" sz="1800" spc="-5" dirty="0">
                <a:latin typeface="Arial"/>
                <a:cs typeface="Arial"/>
              </a:rPr>
              <a:t>DOT’s </a:t>
            </a:r>
            <a:r>
              <a:rPr lang="en-US" spc="20" dirty="0">
                <a:latin typeface="Arial"/>
                <a:cs typeface="Arial"/>
              </a:rPr>
              <a:t>Cybersecurity </a:t>
            </a:r>
            <a:r>
              <a:rPr sz="1800" dirty="0">
                <a:latin typeface="Arial"/>
                <a:cs typeface="Arial"/>
              </a:rPr>
              <a:t>st</a:t>
            </a:r>
            <a:r>
              <a:rPr sz="1800" spc="-10" dirty="0">
                <a:latin typeface="Arial"/>
                <a:cs typeface="Arial"/>
              </a:rPr>
              <a:t>anda</a:t>
            </a:r>
            <a:r>
              <a:rPr sz="1800" dirty="0">
                <a:latin typeface="Arial"/>
                <a:cs typeface="Arial"/>
              </a:rPr>
              <a:t>r</a:t>
            </a:r>
            <a:r>
              <a:rPr sz="1800" spc="-10" dirty="0">
                <a:latin typeface="Arial"/>
                <a:cs typeface="Arial"/>
              </a:rPr>
              <a:t>d</a:t>
            </a:r>
            <a:r>
              <a:rPr sz="1800" dirty="0">
                <a:latin typeface="Arial"/>
                <a:cs typeface="Arial"/>
              </a:rPr>
              <a:t>s,</a:t>
            </a:r>
            <a:r>
              <a:rPr sz="1800" spc="15" dirty="0">
                <a:latin typeface="Arial"/>
                <a:cs typeface="Arial"/>
              </a:rPr>
              <a:t> </a:t>
            </a:r>
            <a:r>
              <a:rPr sz="1800" spc="-10" dirty="0">
                <a:latin typeface="Arial"/>
                <a:cs typeface="Arial"/>
              </a:rPr>
              <a:t>de</a:t>
            </a:r>
            <a:r>
              <a:rPr sz="1800" dirty="0">
                <a:latin typeface="Arial"/>
                <a:cs typeface="Arial"/>
              </a:rPr>
              <a:t>v</a:t>
            </a:r>
            <a:r>
              <a:rPr sz="1800" spc="-10" dirty="0">
                <a:latin typeface="Arial"/>
                <a:cs typeface="Arial"/>
              </a:rPr>
              <a:t>e</a:t>
            </a:r>
            <a:r>
              <a:rPr sz="1800" spc="-5" dirty="0">
                <a:latin typeface="Arial"/>
                <a:cs typeface="Arial"/>
              </a:rPr>
              <a:t>l</a:t>
            </a:r>
            <a:r>
              <a:rPr sz="1800" spc="-10" dirty="0">
                <a:latin typeface="Arial"/>
                <a:cs typeface="Arial"/>
              </a:rPr>
              <a:t>o</a:t>
            </a:r>
            <a:r>
              <a:rPr sz="1800" dirty="0">
                <a:latin typeface="Arial"/>
                <a:cs typeface="Arial"/>
              </a:rPr>
              <a:t>p</a:t>
            </a:r>
            <a:r>
              <a:rPr sz="1800" spc="20" dirty="0">
                <a:latin typeface="Arial"/>
                <a:cs typeface="Arial"/>
              </a:rPr>
              <a:t> </a:t>
            </a:r>
            <a:r>
              <a:rPr lang="en-US" spc="20" dirty="0">
                <a:latin typeface="Arial"/>
                <a:cs typeface="Arial"/>
              </a:rPr>
              <a:t>Cybersecurity </a:t>
            </a:r>
            <a:r>
              <a:rPr sz="1800" spc="-10" dirty="0">
                <a:latin typeface="Arial"/>
                <a:cs typeface="Arial"/>
              </a:rPr>
              <a:t>po</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e</a:t>
            </a:r>
            <a:r>
              <a:rPr sz="1800" dirty="0">
                <a:latin typeface="Arial"/>
                <a:cs typeface="Arial"/>
              </a:rPr>
              <a:t>s</a:t>
            </a:r>
            <a:r>
              <a:rPr sz="1800" spc="2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edu</a:t>
            </a:r>
            <a:r>
              <a:rPr sz="1800" dirty="0">
                <a:latin typeface="Arial"/>
                <a:cs typeface="Arial"/>
              </a:rPr>
              <a:t>r</a:t>
            </a:r>
            <a:r>
              <a:rPr sz="1800" spc="-10" dirty="0">
                <a:latin typeface="Arial"/>
                <a:cs typeface="Arial"/>
              </a:rPr>
              <a:t>e</a:t>
            </a:r>
            <a:r>
              <a:rPr sz="1800" dirty="0">
                <a:latin typeface="Arial"/>
                <a:cs typeface="Arial"/>
              </a:rPr>
              <a:t>s</a:t>
            </a:r>
            <a:r>
              <a:rPr sz="1800" spc="25" dirty="0">
                <a:latin typeface="Arial"/>
                <a:cs typeface="Arial"/>
              </a:rPr>
              <a:t> </a:t>
            </a:r>
            <a:r>
              <a:rPr sz="1800" dirty="0">
                <a:latin typeface="Arial"/>
                <a:cs typeface="Arial"/>
              </a:rPr>
              <a:t>s</a:t>
            </a:r>
            <a:r>
              <a:rPr sz="1800" spc="-10" dirty="0">
                <a:latin typeface="Arial"/>
                <a:cs typeface="Arial"/>
              </a:rPr>
              <a:t>pe</a:t>
            </a:r>
            <a:r>
              <a:rPr sz="1800" dirty="0">
                <a:latin typeface="Arial"/>
                <a:cs typeface="Arial"/>
              </a:rPr>
              <a:t>c</a:t>
            </a:r>
            <a:r>
              <a:rPr sz="1800" spc="-5" dirty="0">
                <a:latin typeface="Arial"/>
                <a:cs typeface="Arial"/>
              </a:rPr>
              <a:t>i</a:t>
            </a:r>
            <a:r>
              <a:rPr sz="1800" dirty="0">
                <a:latin typeface="Arial"/>
                <a:cs typeface="Arial"/>
              </a:rPr>
              <a:t>f</a:t>
            </a:r>
            <a:r>
              <a:rPr sz="1800" spc="-5" dirty="0">
                <a:latin typeface="Arial"/>
                <a:cs typeface="Arial"/>
              </a:rPr>
              <a:t>i</a:t>
            </a:r>
            <a:r>
              <a:rPr sz="1800" dirty="0">
                <a:latin typeface="Arial"/>
                <a:cs typeface="Arial"/>
              </a:rPr>
              <a:t>c</a:t>
            </a:r>
            <a:r>
              <a:rPr sz="1800" spc="15" dirty="0">
                <a:latin typeface="Arial"/>
                <a:cs typeface="Arial"/>
              </a:rPr>
              <a:t> </a:t>
            </a:r>
            <a:r>
              <a:rPr sz="1800" dirty="0">
                <a:latin typeface="Arial"/>
                <a:cs typeface="Arial"/>
              </a:rPr>
              <a:t>to</a:t>
            </a:r>
            <a:r>
              <a:rPr sz="1800" spc="-15" dirty="0">
                <a:latin typeface="Arial"/>
                <a:cs typeface="Arial"/>
              </a:rPr>
              <a:t> </a:t>
            </a:r>
            <a:r>
              <a:rPr sz="1800" dirty="0">
                <a:latin typeface="Arial"/>
                <a:cs typeface="Arial"/>
              </a:rPr>
              <a:t>t</a:t>
            </a:r>
            <a:r>
              <a:rPr sz="1800" spc="-10" dirty="0">
                <a:latin typeface="Arial"/>
                <a:cs typeface="Arial"/>
              </a:rPr>
              <a:t>he </a:t>
            </a:r>
            <a:r>
              <a:rPr lang="en-US" dirty="0">
                <a:latin typeface="Arial"/>
                <a:cs typeface="Arial"/>
              </a:rPr>
              <a:t>FMCSA’s</a:t>
            </a:r>
            <a:r>
              <a:rPr sz="1800" spc="15" dirty="0">
                <a:latin typeface="Arial"/>
                <a:cs typeface="Arial"/>
              </a:rPr>
              <a:t> </a:t>
            </a:r>
            <a:r>
              <a:rPr sz="1800" spc="-10" dirty="0">
                <a:latin typeface="Arial"/>
                <a:cs typeface="Arial"/>
              </a:rPr>
              <a:t>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en</a:t>
            </a:r>
            <a:r>
              <a:rPr sz="1800" dirty="0">
                <a:latin typeface="Arial"/>
                <a:cs typeface="Arial"/>
              </a:rPr>
              <a:t>v</a:t>
            </a:r>
            <a:r>
              <a:rPr sz="1800" spc="-5" dirty="0">
                <a:latin typeface="Arial"/>
                <a:cs typeface="Arial"/>
              </a:rPr>
              <a:t>i</a:t>
            </a:r>
            <a:r>
              <a:rPr sz="1800" dirty="0">
                <a:latin typeface="Arial"/>
                <a:cs typeface="Arial"/>
              </a:rPr>
              <a:t>r</a:t>
            </a:r>
            <a:r>
              <a:rPr sz="1800" spc="-10" dirty="0">
                <a:latin typeface="Arial"/>
                <a:cs typeface="Arial"/>
              </a:rPr>
              <a:t>on</a:t>
            </a:r>
            <a:r>
              <a:rPr sz="1800" dirty="0">
                <a:latin typeface="Arial"/>
                <a:cs typeface="Arial"/>
              </a:rPr>
              <a:t>m</a:t>
            </a:r>
            <a:r>
              <a:rPr sz="1800" spc="-10" dirty="0">
                <a:latin typeface="Arial"/>
                <a:cs typeface="Arial"/>
              </a:rPr>
              <a:t>en</a:t>
            </a:r>
            <a:r>
              <a:rPr sz="1800" dirty="0">
                <a:latin typeface="Arial"/>
                <a:cs typeface="Arial"/>
              </a:rPr>
              <a:t>t,</a:t>
            </a:r>
            <a:r>
              <a:rPr sz="1800" spc="3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m</a:t>
            </a:r>
            <a:r>
              <a:rPr sz="1800" spc="-10" dirty="0">
                <a:latin typeface="Arial"/>
                <a:cs typeface="Arial"/>
              </a:rPr>
              <a:t>anag</a:t>
            </a:r>
            <a:r>
              <a:rPr sz="1800" dirty="0">
                <a:latin typeface="Arial"/>
                <a:cs typeface="Arial"/>
              </a:rPr>
              <a:t>e</a:t>
            </a:r>
            <a:r>
              <a:rPr sz="1800" spc="20" dirty="0">
                <a:latin typeface="Arial"/>
                <a:cs typeface="Arial"/>
              </a:rPr>
              <a:t> </a:t>
            </a:r>
            <a:r>
              <a:rPr sz="1800" spc="-10" dirty="0">
                <a:latin typeface="Arial"/>
                <a:cs typeface="Arial"/>
              </a:rPr>
              <a:t>ongo</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lang="en-US" spc="20" dirty="0">
                <a:latin typeface="Arial"/>
                <a:cs typeface="Arial"/>
              </a:rPr>
              <a:t>Cybersecurity </a:t>
            </a:r>
            <a:r>
              <a:rPr sz="1800" spc="-10" dirty="0">
                <a:latin typeface="Arial"/>
                <a:cs typeface="Arial"/>
              </a:rPr>
              <a:t>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p>
        </p:txBody>
      </p:sp>
      <p:sp>
        <p:nvSpPr>
          <p:cNvPr id="2" name="object 2"/>
          <p:cNvSpPr txBox="1">
            <a:spLocks noGrp="1"/>
          </p:cNvSpPr>
          <p:nvPr>
            <p:ph type="title"/>
          </p:nvPr>
        </p:nvSpPr>
        <p:spPr>
          <a:xfrm>
            <a:off x="383540" y="921186"/>
            <a:ext cx="9138919" cy="738664"/>
          </a:xfrm>
          <a:prstGeom prst="rect">
            <a:avLst/>
          </a:prstGeom>
        </p:spPr>
        <p:txBody>
          <a:bodyPr vert="horz" wrap="square" lIns="0" tIns="45720" rIns="0" bIns="0" rtlCol="0">
            <a:spAutoFit/>
          </a:bodyPr>
          <a:lstStyle/>
          <a:p>
            <a:pPr marL="12700">
              <a:lnSpc>
                <a:spcPts val="2145"/>
              </a:lnSpc>
            </a:pPr>
            <a:r>
              <a:rPr sz="1800" spc="-5" dirty="0"/>
              <a:t>Sa</a:t>
            </a:r>
            <a:r>
              <a:rPr sz="1800" dirty="0"/>
              <a:t>f</a:t>
            </a:r>
            <a:r>
              <a:rPr sz="1800" spc="-5" dirty="0"/>
              <a:t>e</a:t>
            </a:r>
            <a:r>
              <a:rPr sz="1800" dirty="0"/>
              <a:t>gu</a:t>
            </a:r>
            <a:r>
              <a:rPr sz="1800" spc="-5" dirty="0"/>
              <a:t>ar</a:t>
            </a:r>
            <a:r>
              <a:rPr sz="1800" dirty="0"/>
              <a:t>ding</a:t>
            </a:r>
            <a:r>
              <a:rPr sz="1800" spc="-5" dirty="0"/>
              <a:t> </a:t>
            </a:r>
            <a:r>
              <a:rPr sz="1800" dirty="0"/>
              <a:t>the</a:t>
            </a:r>
            <a:r>
              <a:rPr sz="1800" spc="-5" dirty="0"/>
              <a:t> </a:t>
            </a:r>
            <a:r>
              <a:rPr lang="en-US" sz="1800" spc="-5" dirty="0"/>
              <a:t>FMCSA</a:t>
            </a:r>
            <a:r>
              <a:rPr sz="1800" dirty="0"/>
              <a:t> Mi</a:t>
            </a:r>
            <a:r>
              <a:rPr sz="1800" spc="-5" dirty="0"/>
              <a:t>ss</a:t>
            </a:r>
            <a:r>
              <a:rPr sz="1800" dirty="0"/>
              <a:t>ion</a:t>
            </a:r>
          </a:p>
          <a:p>
            <a:pPr marL="12700">
              <a:lnSpc>
                <a:spcPts val="3315"/>
              </a:lnSpc>
            </a:pPr>
            <a:r>
              <a:rPr spc="-30" dirty="0"/>
              <a:t>D</a:t>
            </a:r>
            <a:r>
              <a:rPr spc="-15" dirty="0"/>
              <a:t>e</a:t>
            </a:r>
            <a:r>
              <a:rPr spc="-25" dirty="0"/>
              <a:t>p</a:t>
            </a:r>
            <a:r>
              <a:rPr spc="-10" dirty="0"/>
              <a:t>art</a:t>
            </a:r>
            <a:r>
              <a:rPr spc="-30" dirty="0"/>
              <a:t>m</a:t>
            </a:r>
            <a:r>
              <a:rPr spc="-15" dirty="0"/>
              <a:t>e</a:t>
            </a:r>
            <a:r>
              <a:rPr spc="-25" dirty="0"/>
              <a:t>n</a:t>
            </a:r>
            <a:r>
              <a:rPr spc="-10" dirty="0"/>
              <a:t>t</a:t>
            </a:r>
            <a:r>
              <a:rPr spc="40" dirty="0"/>
              <a:t> </a:t>
            </a:r>
            <a:r>
              <a:rPr spc="-25" dirty="0"/>
              <a:t>Go</a:t>
            </a:r>
            <a:r>
              <a:rPr spc="-15" dirty="0"/>
              <a:t>ver</a:t>
            </a:r>
            <a:r>
              <a:rPr spc="-25" dirty="0"/>
              <a:t>n</a:t>
            </a:r>
            <a:r>
              <a:rPr spc="-15" dirty="0"/>
              <a:t>a</a:t>
            </a:r>
            <a:r>
              <a:rPr spc="-25" dirty="0"/>
              <a:t>n</a:t>
            </a:r>
            <a:r>
              <a:rPr spc="-15" dirty="0"/>
              <a:t>c</a:t>
            </a:r>
            <a:r>
              <a:rPr spc="-20" dirty="0"/>
              <a:t>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2236</TotalTime>
  <Words>5090</Words>
  <Application>Microsoft Office PowerPoint</Application>
  <PresentationFormat>A4 Paper (210x297 mm)</PresentationFormat>
  <Paragraphs>517</Paragraphs>
  <Slides>65</Slides>
  <Notes>44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65</vt:i4>
      </vt:variant>
    </vt:vector>
  </HeadingPairs>
  <TitlesOfParts>
    <vt:vector size="71" baseType="lpstr">
      <vt:lpstr>Arial</vt:lpstr>
      <vt:lpstr>Calibri</vt:lpstr>
      <vt:lpstr>Times New Roman</vt:lpstr>
      <vt:lpstr>Webdings</vt:lpstr>
      <vt:lpstr>Wingdings</vt:lpstr>
      <vt:lpstr>Office Theme</vt:lpstr>
      <vt:lpstr>Role-Based Cybersecurity Training for Information Technology Professionals</vt:lpstr>
      <vt:lpstr>Module 1</vt:lpstr>
      <vt:lpstr>Introduction Welcome to Cybersecurity Training for Information Technology Professionals</vt:lpstr>
      <vt:lpstr>Introduction Objectives</vt:lpstr>
      <vt:lpstr>Introduction All It Takes is One Incident</vt:lpstr>
      <vt:lpstr>Safeguarding the FMCSA Mission</vt:lpstr>
      <vt:lpstr>Safeguarding the FMCSA Mission Security is an Integrated Solution</vt:lpstr>
      <vt:lpstr>Safeguarding the FMCSA Mission Policy</vt:lpstr>
      <vt:lpstr>Safeguarding the FMCSA Mission Department Governance</vt:lpstr>
      <vt:lpstr>Safeguarding the FMCSA Mission Procedure</vt:lpstr>
      <vt:lpstr>Safeguarding the FMCSA Mission Products</vt:lpstr>
      <vt:lpstr>TEST YOUR KNOWLEDGE </vt:lpstr>
      <vt:lpstr>TEST YOUR KNOWLEDGE  </vt:lpstr>
      <vt:lpstr>Module 2</vt:lpstr>
      <vt:lpstr>Information Security Program Management</vt:lpstr>
      <vt:lpstr>Information Security Program Management Introduction</vt:lpstr>
      <vt:lpstr>Information Security Program Management Information Security Program Objectives</vt:lpstr>
      <vt:lpstr>Information Security Program Management Threats</vt:lpstr>
      <vt:lpstr>Information Security Program Management Vulnerability</vt:lpstr>
      <vt:lpstr>Information Security Program Management Risk</vt:lpstr>
      <vt:lpstr>Information Security Program Management Security Controls</vt:lpstr>
      <vt:lpstr>Information Security Program Management Annual Assessment</vt:lpstr>
      <vt:lpstr>Your Role in Information Security Program Management</vt:lpstr>
      <vt:lpstr>Information Security Program Management Recap</vt:lpstr>
      <vt:lpstr>TEST YOUR KNOWLEDGE   </vt:lpstr>
      <vt:lpstr>TEST YOUR KNOWLEDGE    </vt:lpstr>
      <vt:lpstr>Module 3</vt:lpstr>
      <vt:lpstr>User Access</vt:lpstr>
      <vt:lpstr>User Access Introduction</vt:lpstr>
      <vt:lpstr>User Access Level of Access</vt:lpstr>
      <vt:lpstr>User Access Rules of Behavior and User Access</vt:lpstr>
      <vt:lpstr>User Access Monitoring User Access/Recertification</vt:lpstr>
      <vt:lpstr>User Access Terminating User Access</vt:lpstr>
      <vt:lpstr>User Access Recap</vt:lpstr>
      <vt:lpstr>Incident Handling</vt:lpstr>
      <vt:lpstr>Incident Handling Incident Handling Lifecycle Overview</vt:lpstr>
      <vt:lpstr>Incident Handling Preparation</vt:lpstr>
      <vt:lpstr>Incident Handling Detecting and Analyzing Incidents</vt:lpstr>
      <vt:lpstr>Incident Handling Incident Containment</vt:lpstr>
      <vt:lpstr>Incident Handling Incident Eradication and Recovery</vt:lpstr>
      <vt:lpstr>Incident Handling Post-Incident Activity</vt:lpstr>
      <vt:lpstr>Incident Handling Incident Handling: Your Role</vt:lpstr>
      <vt:lpstr>Incident Handling  Privacy Incident Response Team</vt:lpstr>
      <vt:lpstr>Incident Handling Recap</vt:lpstr>
      <vt:lpstr>TEST YOUR KNOWLEDGE           </vt:lpstr>
      <vt:lpstr>TEST YOUR KNOWLEDGE            </vt:lpstr>
      <vt:lpstr>Security Assessment And Authorization</vt:lpstr>
      <vt:lpstr> </vt:lpstr>
      <vt:lpstr>Security Assessment</vt:lpstr>
      <vt:lpstr>Authorization  </vt:lpstr>
      <vt:lpstr>Security Assessment Documentation</vt:lpstr>
      <vt:lpstr>Security Assessment Process</vt:lpstr>
      <vt:lpstr>Plans of Action &amp; Milestones</vt:lpstr>
      <vt:lpstr>Security Assessment &amp; Authorization</vt:lpstr>
      <vt:lpstr>Your Role In Security Authorization </vt:lpstr>
      <vt:lpstr>What is Continuous Monitoring?</vt:lpstr>
      <vt:lpstr>Continuous Monitoring Definition</vt:lpstr>
      <vt:lpstr>Continuous Monitoring Ongoing Assessment</vt:lpstr>
      <vt:lpstr>Continuous Monitoring Security Status Report</vt:lpstr>
      <vt:lpstr>Your Role In Continuous Monitoring</vt:lpstr>
      <vt:lpstr>Summary </vt:lpstr>
      <vt:lpstr>Additional Responsibilities</vt:lpstr>
      <vt:lpstr>Summary Conclusion</vt:lpstr>
      <vt:lpstr>TEST YOUR KNOWLEDGE QUESTIONS </vt:lpstr>
      <vt:lpstr>TEST YOUR KNOWLEDGE ANSWERS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Awareness Training - IT Admins</dc:title>
  <dc:subject>Privacy Awareness Training</dc:subject>
  <dc:creator>Verlinda - HHS</dc:creator>
  <cp:lastModifiedBy>Poole, Milton (FMCSA)</cp:lastModifiedBy>
  <cp:revision>74</cp:revision>
  <dcterms:created xsi:type="dcterms:W3CDTF">2017-09-20T09:37:47Z</dcterms:created>
  <dcterms:modified xsi:type="dcterms:W3CDTF">2021-04-22T16:53:07Z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2015-04-13T00:00:00Z</vt:filetime>
  </property>
  <property fmtid="{D5CDD505-2E9C-101B-9397-08002B2CF9AE}" pid="3" name="LastSaved">
    <vt:filetime>2017-09-20T00:00:00Z</vt:filetime>
  </property>
</Properties>
</file>