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99" r:id="rId3"/>
    <p:sldId id="300" r:id="rId4"/>
    <p:sldId id="301" r:id="rId5"/>
    <p:sldId id="29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3886" autoAdjust="0"/>
  </p:normalViewPr>
  <p:slideViewPr>
    <p:cSldViewPr>
      <p:cViewPr>
        <p:scale>
          <a:sx n="68" d="100"/>
          <a:sy n="68" d="100"/>
        </p:scale>
        <p:origin x="12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2"/>
    </p:cViewPr>
  </p:sorterViewPr>
  <p:notesViewPr>
    <p:cSldViewPr>
      <p:cViewPr varScale="1">
        <p:scale>
          <a:sx n="77" d="100"/>
          <a:sy n="77" d="100"/>
        </p:scale>
        <p:origin x="-324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41A2EF0-2E5F-4A6B-88E8-F5FE7AD4B9D5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F59DB46B-1DFE-4471-A31F-3E5759F27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2" rIns="93165" bIns="4658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2" rIns="93165" bIns="46582" rtlCol="0"/>
          <a:lstStyle>
            <a:lvl1pPr algn="r">
              <a:defRPr sz="1300"/>
            </a:lvl1pPr>
          </a:lstStyle>
          <a:p>
            <a:fld id="{B875D3C0-68DE-4332-9C22-C5359BCF147B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2" rIns="93165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2" rIns="93165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2" rIns="93165" bIns="4658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2" rIns="93165" bIns="46582" rtlCol="0" anchor="b"/>
          <a:lstStyle>
            <a:lvl1pPr algn="r">
              <a:defRPr sz="1300"/>
            </a:lvl1pPr>
          </a:lstStyle>
          <a:p>
            <a:fld id="{099F7326-E680-430B-A774-5042F2C141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81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F0F0AE-356B-4EAD-8A54-D6761640459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31651">
              <a:defRPr/>
            </a:pP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4165"/>
            <a:ext cx="5608320" cy="4183380"/>
          </a:xfrm>
        </p:spPr>
        <p:txBody>
          <a:bodyPr>
            <a:normAutofit/>
          </a:bodyPr>
          <a:lstStyle/>
          <a:p>
            <a:pPr lvl="0"/>
            <a:endParaRPr lang="en-US" sz="14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30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4165"/>
            <a:ext cx="5608320" cy="4183380"/>
          </a:xfrm>
        </p:spPr>
        <p:txBody>
          <a:bodyPr>
            <a:normAutofit/>
          </a:bodyPr>
          <a:lstStyle/>
          <a:p>
            <a:pPr lvl="2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33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F7326-E680-430B-A774-5042F2C141A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8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F7326-E680-430B-A774-5042F2C141A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5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"/>
                <a:lumOff val="95000"/>
              </a:schemeClr>
            </a:gs>
            <a:gs pos="7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D79A-4AC0-4F97-A828-C77F3ADE73DE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1F18-417B-4CB7-8C58-E1293A73A75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Medical Examiner-trifold-Oct18-draft1.wm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9800"/>
            <a:ext cx="24511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header_b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817" y="839037"/>
            <a:ext cx="9144000" cy="5865307"/>
          </a:xfrm>
        </p:spPr>
        <p:txBody>
          <a:bodyPr>
            <a:normAutofit/>
          </a:bodyPr>
          <a:lstStyle/>
          <a:p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Related to the Seizure Standard for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Motor Vehicle Drivers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/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States Department of Transportation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Motor Carrier Safety Administration (FMCSA) 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6" descr="Medical Examiner-trifold-Oct18-draft1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9800"/>
            <a:ext cx="24511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057400"/>
            <a:ext cx="8648700" cy="4419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information related to the seizure standard </a:t>
            </a:r>
          </a:p>
          <a:p>
            <a:pPr lvl="1">
              <a:lnSpc>
                <a:spcPct val="11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will be awarded and managed by the Office of Research &amp; Safety Information  (MC-R) </a:t>
            </a:r>
          </a:p>
          <a:p>
            <a:pPr lvl="1">
              <a:lnSpc>
                <a:spcPct val="11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Work Statement (PWS) has been finalized</a:t>
            </a:r>
          </a:p>
          <a:p>
            <a:pPr lvl="2">
              <a:lnSpc>
                <a:spcPct val="11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input of MC-R staff, Office of Policy (MC-P) staff, Chief Medical Officer, legal advisers</a:t>
            </a:r>
          </a:p>
          <a:p>
            <a:pPr>
              <a:lnSpc>
                <a:spcPct val="11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i="1" dirty="0"/>
          </a:p>
          <a:p>
            <a:endParaRPr lang="en-US" sz="2000" dirty="0"/>
          </a:p>
        </p:txBody>
      </p:sp>
      <p:pic>
        <p:nvPicPr>
          <p:cNvPr id="5" name="Picture 3" descr="header_b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806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90500" y="1187394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Research</a:t>
            </a:r>
          </a:p>
        </p:txBody>
      </p:sp>
    </p:spTree>
    <p:extLst>
      <p:ext uri="{BB962C8B-B14F-4D97-AF65-F5344CB8AC3E}">
        <p14:creationId xmlns:p14="http://schemas.microsoft.com/office/powerpoint/2010/main" val="11496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877300" cy="47244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related to seizure recurrence for CMV drivers who have experienced one or more seizures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sources specified 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on or after January 1, 2007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of summary by State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Driving regulations or criteria relating to seizure disorders for intrastate CMV drivers in the U.S., to include granting intrastate waivers</a:t>
            </a:r>
          </a:p>
          <a:p>
            <a:pPr marL="457200" lvl="1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/>
          </a:p>
          <a:p>
            <a:endParaRPr lang="en-US" sz="2000" dirty="0"/>
          </a:p>
        </p:txBody>
      </p:sp>
      <p:pic>
        <p:nvPicPr>
          <p:cNvPr id="5" name="Picture 3" descr="header_b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" y="1187394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Goals</a:t>
            </a:r>
          </a:p>
        </p:txBody>
      </p:sp>
    </p:spTree>
    <p:extLst>
      <p:ext uri="{BB962C8B-B14F-4D97-AF65-F5344CB8AC3E}">
        <p14:creationId xmlns:p14="http://schemas.microsoft.com/office/powerpoint/2010/main" val="421306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documentation </a:t>
            </a:r>
          </a:p>
          <a:p>
            <a:pPr lvl="1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CMV regulatory and medical advisory criteria related to seizures in other countries similar to the U.S.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to nine board certified neurologists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views regarding seizure requirements for the safe operation of CMVs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will adhere to widely-accepted standard social science protocols for conducting sound research</a:t>
            </a:r>
          </a:p>
          <a:p>
            <a:pPr marL="0" indent="0" algn="ctr"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4" name="Picture 3" descr="header_b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500" y="1187394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Goals (continued)</a:t>
            </a:r>
          </a:p>
        </p:txBody>
      </p:sp>
    </p:spTree>
    <p:extLst>
      <p:ext uri="{BB962C8B-B14F-4D97-AF65-F5344CB8AC3E}">
        <p14:creationId xmlns:p14="http://schemas.microsoft.com/office/powerpoint/2010/main" val="204973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b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578" y="1905001"/>
            <a:ext cx="8632621" cy="4495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Timeline for Award</a:t>
            </a:r>
          </a:p>
          <a:p>
            <a:pPr marL="857250" lvl="1" indent="-342900">
              <a:lnSpc>
                <a:spcPct val="11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2020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Timeline For the Final Report</a:t>
            </a:r>
          </a:p>
          <a:p>
            <a:pPr marL="857250" lvl="1" indent="-342900">
              <a:lnSpc>
                <a:spcPct val="11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" y="1187394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Timelines</a:t>
            </a:r>
          </a:p>
        </p:txBody>
      </p:sp>
    </p:spTree>
    <p:extLst>
      <p:ext uri="{BB962C8B-B14F-4D97-AF65-F5344CB8AC3E}">
        <p14:creationId xmlns:p14="http://schemas.microsoft.com/office/powerpoint/2010/main" val="4212619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190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Office Theme</vt:lpstr>
      <vt:lpstr> Research Related to the Seizure Standard for  Commercial Motor Vehicle Drivers    United States Department of Transportation Federal Motor Carrier Safety Administration (FMCSA)  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Center Inservice Presentation</dc:title>
  <dc:creator>USDOT_User;Eileen.Nolan@dot.gov</dc:creator>
  <cp:lastModifiedBy>Watson, Shannon (FMCSA)</cp:lastModifiedBy>
  <cp:revision>265</cp:revision>
  <cp:lastPrinted>2016-12-08T14:47:23Z</cp:lastPrinted>
  <dcterms:created xsi:type="dcterms:W3CDTF">2012-03-15T15:10:05Z</dcterms:created>
  <dcterms:modified xsi:type="dcterms:W3CDTF">2020-04-23T22:02:41Z</dcterms:modified>
</cp:coreProperties>
</file>